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4.jpg" ContentType="image/jpg"/>
  <Override PartName="/ppt/media/image15.jpg" ContentType="image/jpg"/>
  <Override PartName="/ppt/media/image18.jpg" ContentType="image/jpg"/>
  <Override PartName="/ppt/media/image23.jpg" ContentType="image/jpg"/>
  <Override PartName="/ppt/media/image38.jpg" ContentType="image/jpg"/>
  <Override PartName="/ppt/media/image40.jpg" ContentType="image/jpg"/>
  <Override PartName="/ppt/media/image43.jpg" ContentType="image/jpg"/>
  <Override PartName="/ppt/media/image44.jpg" ContentType="image/jpg"/>
  <Override PartName="/ppt/media/image48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2" r:id="rId4"/>
    <p:sldId id="258" r:id="rId5"/>
    <p:sldId id="259" r:id="rId6"/>
    <p:sldId id="263" r:id="rId7"/>
    <p:sldId id="264" r:id="rId8"/>
    <p:sldId id="268" r:id="rId9"/>
    <p:sldId id="269" r:id="rId10"/>
    <p:sldId id="265" r:id="rId11"/>
    <p:sldId id="270" r:id="rId12"/>
    <p:sldId id="260" r:id="rId13"/>
    <p:sldId id="280" r:id="rId14"/>
    <p:sldId id="271" r:id="rId15"/>
  </p:sldIdLst>
  <p:sldSz cx="14655800" cy="8280400"/>
  <p:notesSz cx="14655800" cy="828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2229"/>
    <a:srgbClr val="01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10" autoAdjust="0"/>
    <p:restoredTop sz="94660"/>
  </p:normalViewPr>
  <p:slideViewPr>
    <p:cSldViewPr>
      <p:cViewPr varScale="1">
        <p:scale>
          <a:sx n="93" d="100"/>
          <a:sy n="93" d="100"/>
        </p:scale>
        <p:origin x="872" y="2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4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351588" cy="4143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301038" y="0"/>
            <a:ext cx="6351587" cy="4143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C7B3A-A85F-4E35-BFAD-4AF2C0512CA7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54575" y="1035050"/>
            <a:ext cx="4946650" cy="2794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65263" y="3984625"/>
            <a:ext cx="11725275" cy="32607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866063"/>
            <a:ext cx="6351588" cy="4143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301038" y="7866063"/>
            <a:ext cx="6351587" cy="4143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9DEBC6-524E-4B67-83C5-A641326EDC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05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9185" y="2566924"/>
            <a:ext cx="12457430" cy="17388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8370" y="4637024"/>
            <a:ext cx="10259060" cy="2070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1010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1010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32790" y="1904492"/>
            <a:ext cx="6375273" cy="5465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47737" y="1904492"/>
            <a:ext cx="6375273" cy="5465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1010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22340" y="1530553"/>
            <a:ext cx="2411119" cy="39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1010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3453" y="2336711"/>
            <a:ext cx="6896100" cy="39662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82972" y="7700772"/>
            <a:ext cx="4689856" cy="414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2790" y="7700772"/>
            <a:ext cx="3370834" cy="414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552176" y="7700772"/>
            <a:ext cx="3370834" cy="414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44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3.png"/><Relationship Id="rId7" Type="http://schemas.openxmlformats.org/officeDocument/2006/relationships/image" Target="../media/image46.w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5.wmf"/><Relationship Id="rId10" Type="http://schemas.openxmlformats.org/officeDocument/2006/relationships/image" Target="../media/image48.jpg"/><Relationship Id="rId4" Type="http://schemas.openxmlformats.org/officeDocument/2006/relationships/oleObject" Target="../embeddings/oleObject1.bin"/><Relationship Id="rId9" Type="http://schemas.openxmlformats.org/officeDocument/2006/relationships/image" Target="../media/image4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jpg"/><Relationship Id="rId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8.png"/><Relationship Id="rId7" Type="http://schemas.openxmlformats.org/officeDocument/2006/relationships/image" Target="../media/image23.jpg"/><Relationship Id="rId12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9.png"/><Relationship Id="rId9" Type="http://schemas.openxmlformats.org/officeDocument/2006/relationships/image" Target="../media/image25.pn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34.png"/><Relationship Id="rId7" Type="http://schemas.openxmlformats.org/officeDocument/2006/relationships/image" Target="../media/image2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32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kitchen with white cabinets&#10;&#10;Description automatically generated with medium confidence">
            <a:extLst>
              <a:ext uri="{FF2B5EF4-FFF2-40B4-BE49-F238E27FC236}">
                <a16:creationId xmlns:a16="http://schemas.microsoft.com/office/drawing/2014/main" id="{51AAE097-1E07-40BC-BA71-0C0E530A47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46"/>
          <a:stretch/>
        </p:blipFill>
        <p:spPr>
          <a:xfrm>
            <a:off x="-444500" y="-34758"/>
            <a:ext cx="15100300" cy="828040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28550" y="383947"/>
            <a:ext cx="12979759" cy="6315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4000" spc="-165" dirty="0">
                <a:solidFill>
                  <a:schemeClr val="tx1">
                    <a:lumMod val="95000"/>
                    <a:lumOff val="5000"/>
                  </a:schemeClr>
                </a:solidFill>
                <a:latin typeface="Amasis MT Pro Black" panose="020B0604020202020204" pitchFamily="18" charset="0"/>
              </a:rPr>
              <a:t>Cubiertas Para Cocina Impreza</a:t>
            </a:r>
            <a:endParaRPr sz="4000" dirty="0">
              <a:solidFill>
                <a:schemeClr val="tx1">
                  <a:lumMod val="95000"/>
                  <a:lumOff val="5000"/>
                </a:schemeClr>
              </a:solidFill>
              <a:latin typeface="Amasis MT Pro Black" panose="020B0604020202020204" pitchFamily="18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884CE46A-4B0F-7AC6-EBE3-9B33FB3973ED}"/>
              </a:ext>
            </a:extLst>
          </p:cNvPr>
          <p:cNvGrpSpPr/>
          <p:nvPr/>
        </p:nvGrpSpPr>
        <p:grpSpPr>
          <a:xfrm>
            <a:off x="12868405" y="350501"/>
            <a:ext cx="1342555" cy="1002440"/>
            <a:chOff x="12868405" y="350501"/>
            <a:chExt cx="1342555" cy="1002440"/>
          </a:xfrm>
        </p:grpSpPr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29C64ADA-348A-44F3-ADA4-0DEA90CC3DEA}"/>
                </a:ext>
              </a:extLst>
            </p:cNvPr>
            <p:cNvSpPr/>
            <p:nvPr/>
          </p:nvSpPr>
          <p:spPr>
            <a:xfrm>
              <a:off x="13042900" y="350501"/>
              <a:ext cx="993567" cy="8178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4">
              <a:extLst>
                <a:ext uri="{FF2B5EF4-FFF2-40B4-BE49-F238E27FC236}">
                  <a16:creationId xmlns:a16="http://schemas.microsoft.com/office/drawing/2014/main" id="{99A9E641-2043-3B97-E14E-E1EEA3497536}"/>
                </a:ext>
              </a:extLst>
            </p:cNvPr>
            <p:cNvSpPr/>
            <p:nvPr/>
          </p:nvSpPr>
          <p:spPr>
            <a:xfrm>
              <a:off x="12868405" y="1293673"/>
              <a:ext cx="1342555" cy="59268"/>
            </a:xfrm>
            <a:custGeom>
              <a:avLst/>
              <a:gdLst/>
              <a:ahLst/>
              <a:cxnLst/>
              <a:rect l="l" t="t" r="r" b="b"/>
              <a:pathLst>
                <a:path w="1322069" h="57150">
                  <a:moveTo>
                    <a:pt x="32867" y="46342"/>
                  </a:moveTo>
                  <a:lnTo>
                    <a:pt x="12496" y="46342"/>
                  </a:lnTo>
                  <a:lnTo>
                    <a:pt x="12496" y="32600"/>
                  </a:lnTo>
                  <a:lnTo>
                    <a:pt x="30746" y="32600"/>
                  </a:lnTo>
                  <a:lnTo>
                    <a:pt x="30746" y="23088"/>
                  </a:lnTo>
                  <a:lnTo>
                    <a:pt x="12496" y="23088"/>
                  </a:lnTo>
                  <a:lnTo>
                    <a:pt x="12496" y="10236"/>
                  </a:lnTo>
                  <a:lnTo>
                    <a:pt x="32092" y="10236"/>
                  </a:lnTo>
                  <a:lnTo>
                    <a:pt x="32092" y="723"/>
                  </a:lnTo>
                  <a:lnTo>
                    <a:pt x="0" y="723"/>
                  </a:lnTo>
                  <a:lnTo>
                    <a:pt x="0" y="55829"/>
                  </a:lnTo>
                  <a:lnTo>
                    <a:pt x="32867" y="55829"/>
                  </a:lnTo>
                  <a:lnTo>
                    <a:pt x="32867" y="46342"/>
                  </a:lnTo>
                  <a:close/>
                </a:path>
                <a:path w="1322069" h="57150">
                  <a:moveTo>
                    <a:pt x="80645" y="41719"/>
                  </a:moveTo>
                  <a:lnTo>
                    <a:pt x="77089" y="44361"/>
                  </a:lnTo>
                  <a:lnTo>
                    <a:pt x="73393" y="46164"/>
                  </a:lnTo>
                  <a:lnTo>
                    <a:pt x="62420" y="46164"/>
                  </a:lnTo>
                  <a:lnTo>
                    <a:pt x="58204" y="39789"/>
                  </a:lnTo>
                  <a:lnTo>
                    <a:pt x="58204" y="15976"/>
                  </a:lnTo>
                  <a:lnTo>
                    <a:pt x="63627" y="10414"/>
                  </a:lnTo>
                  <a:lnTo>
                    <a:pt x="73533" y="10414"/>
                  </a:lnTo>
                  <a:lnTo>
                    <a:pt x="76212" y="11303"/>
                  </a:lnTo>
                  <a:lnTo>
                    <a:pt x="80276" y="13665"/>
                  </a:lnTo>
                  <a:lnTo>
                    <a:pt x="80276" y="3048"/>
                  </a:lnTo>
                  <a:lnTo>
                    <a:pt x="76352" y="1028"/>
                  </a:lnTo>
                  <a:lnTo>
                    <a:pt x="72085" y="0"/>
                  </a:lnTo>
                  <a:lnTo>
                    <a:pt x="67843" y="0"/>
                  </a:lnTo>
                  <a:lnTo>
                    <a:pt x="58610" y="2044"/>
                  </a:lnTo>
                  <a:lnTo>
                    <a:pt x="51549" y="7861"/>
                  </a:lnTo>
                  <a:lnTo>
                    <a:pt x="47040" y="16941"/>
                  </a:lnTo>
                  <a:lnTo>
                    <a:pt x="45453" y="28790"/>
                  </a:lnTo>
                  <a:lnTo>
                    <a:pt x="47091" y="40297"/>
                  </a:lnTo>
                  <a:lnTo>
                    <a:pt x="51689" y="49047"/>
                  </a:lnTo>
                  <a:lnTo>
                    <a:pt x="58775" y="54622"/>
                  </a:lnTo>
                  <a:lnTo>
                    <a:pt x="67843" y="56578"/>
                  </a:lnTo>
                  <a:lnTo>
                    <a:pt x="73050" y="56578"/>
                  </a:lnTo>
                  <a:lnTo>
                    <a:pt x="76949" y="55372"/>
                  </a:lnTo>
                  <a:lnTo>
                    <a:pt x="80645" y="52463"/>
                  </a:lnTo>
                  <a:lnTo>
                    <a:pt x="80645" y="41719"/>
                  </a:lnTo>
                  <a:close/>
                </a:path>
                <a:path w="1322069" h="57150">
                  <a:moveTo>
                    <a:pt x="135115" y="28346"/>
                  </a:moveTo>
                  <a:lnTo>
                    <a:pt x="133159" y="15201"/>
                  </a:lnTo>
                  <a:lnTo>
                    <a:pt x="130644" y="10820"/>
                  </a:lnTo>
                  <a:lnTo>
                    <a:pt x="128104" y="6426"/>
                  </a:lnTo>
                  <a:lnTo>
                    <a:pt x="122377" y="2413"/>
                  </a:lnTo>
                  <a:lnTo>
                    <a:pt x="122377" y="18732"/>
                  </a:lnTo>
                  <a:lnTo>
                    <a:pt x="122377" y="41465"/>
                  </a:lnTo>
                  <a:lnTo>
                    <a:pt x="119227" y="45770"/>
                  </a:lnTo>
                  <a:lnTo>
                    <a:pt x="106565" y="45770"/>
                  </a:lnTo>
                  <a:lnTo>
                    <a:pt x="104457" y="39230"/>
                  </a:lnTo>
                  <a:lnTo>
                    <a:pt x="104457" y="17437"/>
                  </a:lnTo>
                  <a:lnTo>
                    <a:pt x="106641" y="10820"/>
                  </a:lnTo>
                  <a:lnTo>
                    <a:pt x="120840" y="10820"/>
                  </a:lnTo>
                  <a:lnTo>
                    <a:pt x="122377" y="18732"/>
                  </a:lnTo>
                  <a:lnTo>
                    <a:pt x="122377" y="2413"/>
                  </a:lnTo>
                  <a:lnTo>
                    <a:pt x="121119" y="1524"/>
                  </a:lnTo>
                  <a:lnTo>
                    <a:pt x="113411" y="0"/>
                  </a:lnTo>
                  <a:lnTo>
                    <a:pt x="105486" y="1714"/>
                  </a:lnTo>
                  <a:lnTo>
                    <a:pt x="98539" y="6870"/>
                  </a:lnTo>
                  <a:lnTo>
                    <a:pt x="93586" y="15532"/>
                  </a:lnTo>
                  <a:lnTo>
                    <a:pt x="91706" y="27762"/>
                  </a:lnTo>
                  <a:lnTo>
                    <a:pt x="93599" y="40970"/>
                  </a:lnTo>
                  <a:lnTo>
                    <a:pt x="98564" y="49911"/>
                  </a:lnTo>
                  <a:lnTo>
                    <a:pt x="105524" y="54991"/>
                  </a:lnTo>
                  <a:lnTo>
                    <a:pt x="113411" y="56591"/>
                  </a:lnTo>
                  <a:lnTo>
                    <a:pt x="120738" y="55206"/>
                  </a:lnTo>
                  <a:lnTo>
                    <a:pt x="127762" y="50546"/>
                  </a:lnTo>
                  <a:lnTo>
                    <a:pt x="130657" y="45770"/>
                  </a:lnTo>
                  <a:lnTo>
                    <a:pt x="133032" y="41846"/>
                  </a:lnTo>
                  <a:lnTo>
                    <a:pt x="135115" y="28346"/>
                  </a:lnTo>
                  <a:close/>
                </a:path>
                <a:path w="1322069" h="57150">
                  <a:moveTo>
                    <a:pt x="186321" y="723"/>
                  </a:moveTo>
                  <a:lnTo>
                    <a:pt x="174510" y="723"/>
                  </a:lnTo>
                  <a:lnTo>
                    <a:pt x="174510" y="31877"/>
                  </a:lnTo>
                  <a:lnTo>
                    <a:pt x="174358" y="31877"/>
                  </a:lnTo>
                  <a:lnTo>
                    <a:pt x="159397" y="723"/>
                  </a:lnTo>
                  <a:lnTo>
                    <a:pt x="147828" y="723"/>
                  </a:lnTo>
                  <a:lnTo>
                    <a:pt x="147828" y="55829"/>
                  </a:lnTo>
                  <a:lnTo>
                    <a:pt x="159613" y="55829"/>
                  </a:lnTo>
                  <a:lnTo>
                    <a:pt x="159613" y="23355"/>
                  </a:lnTo>
                  <a:lnTo>
                    <a:pt x="175437" y="55829"/>
                  </a:lnTo>
                  <a:lnTo>
                    <a:pt x="186321" y="55829"/>
                  </a:lnTo>
                  <a:lnTo>
                    <a:pt x="186321" y="723"/>
                  </a:lnTo>
                  <a:close/>
                </a:path>
                <a:path w="1322069" h="57150">
                  <a:moveTo>
                    <a:pt x="242481" y="28346"/>
                  </a:moveTo>
                  <a:lnTo>
                    <a:pt x="240512" y="15201"/>
                  </a:lnTo>
                  <a:lnTo>
                    <a:pt x="237985" y="10820"/>
                  </a:lnTo>
                  <a:lnTo>
                    <a:pt x="235445" y="6426"/>
                  </a:lnTo>
                  <a:lnTo>
                    <a:pt x="229692" y="2400"/>
                  </a:lnTo>
                  <a:lnTo>
                    <a:pt x="229692" y="18732"/>
                  </a:lnTo>
                  <a:lnTo>
                    <a:pt x="229692" y="41465"/>
                  </a:lnTo>
                  <a:lnTo>
                    <a:pt x="226580" y="45770"/>
                  </a:lnTo>
                  <a:lnTo>
                    <a:pt x="213880" y="45770"/>
                  </a:lnTo>
                  <a:lnTo>
                    <a:pt x="211785" y="39230"/>
                  </a:lnTo>
                  <a:lnTo>
                    <a:pt x="211785" y="17437"/>
                  </a:lnTo>
                  <a:lnTo>
                    <a:pt x="213956" y="10820"/>
                  </a:lnTo>
                  <a:lnTo>
                    <a:pt x="228206" y="10820"/>
                  </a:lnTo>
                  <a:lnTo>
                    <a:pt x="229692" y="18732"/>
                  </a:lnTo>
                  <a:lnTo>
                    <a:pt x="229692" y="2400"/>
                  </a:lnTo>
                  <a:lnTo>
                    <a:pt x="228447" y="1524"/>
                  </a:lnTo>
                  <a:lnTo>
                    <a:pt x="220726" y="0"/>
                  </a:lnTo>
                  <a:lnTo>
                    <a:pt x="212813" y="1714"/>
                  </a:lnTo>
                  <a:lnTo>
                    <a:pt x="205879" y="6870"/>
                  </a:lnTo>
                  <a:lnTo>
                    <a:pt x="200939" y="15532"/>
                  </a:lnTo>
                  <a:lnTo>
                    <a:pt x="199072" y="27762"/>
                  </a:lnTo>
                  <a:lnTo>
                    <a:pt x="200952" y="40970"/>
                  </a:lnTo>
                  <a:lnTo>
                    <a:pt x="205917" y="49911"/>
                  </a:lnTo>
                  <a:lnTo>
                    <a:pt x="212864" y="54991"/>
                  </a:lnTo>
                  <a:lnTo>
                    <a:pt x="220726" y="56591"/>
                  </a:lnTo>
                  <a:lnTo>
                    <a:pt x="228079" y="55206"/>
                  </a:lnTo>
                  <a:lnTo>
                    <a:pt x="235115" y="50546"/>
                  </a:lnTo>
                  <a:lnTo>
                    <a:pt x="238010" y="45770"/>
                  </a:lnTo>
                  <a:lnTo>
                    <a:pt x="240398" y="41846"/>
                  </a:lnTo>
                  <a:lnTo>
                    <a:pt x="242481" y="28346"/>
                  </a:lnTo>
                  <a:close/>
                </a:path>
                <a:path w="1322069" h="57150">
                  <a:moveTo>
                    <a:pt x="303072" y="723"/>
                  </a:moveTo>
                  <a:lnTo>
                    <a:pt x="291782" y="723"/>
                  </a:lnTo>
                  <a:lnTo>
                    <a:pt x="279107" y="23380"/>
                  </a:lnTo>
                  <a:lnTo>
                    <a:pt x="266433" y="723"/>
                  </a:lnTo>
                  <a:lnTo>
                    <a:pt x="255143" y="723"/>
                  </a:lnTo>
                  <a:lnTo>
                    <a:pt x="255143" y="55829"/>
                  </a:lnTo>
                  <a:lnTo>
                    <a:pt x="266877" y="55829"/>
                  </a:lnTo>
                  <a:lnTo>
                    <a:pt x="266877" y="20586"/>
                  </a:lnTo>
                  <a:lnTo>
                    <a:pt x="267055" y="20586"/>
                  </a:lnTo>
                  <a:lnTo>
                    <a:pt x="277901" y="41465"/>
                  </a:lnTo>
                  <a:lnTo>
                    <a:pt x="280276" y="41465"/>
                  </a:lnTo>
                  <a:lnTo>
                    <a:pt x="291109" y="20586"/>
                  </a:lnTo>
                  <a:lnTo>
                    <a:pt x="291287" y="20586"/>
                  </a:lnTo>
                  <a:lnTo>
                    <a:pt x="291287" y="55829"/>
                  </a:lnTo>
                  <a:lnTo>
                    <a:pt x="303072" y="55829"/>
                  </a:lnTo>
                  <a:lnTo>
                    <a:pt x="303072" y="723"/>
                  </a:lnTo>
                  <a:close/>
                </a:path>
                <a:path w="1322069" h="57150">
                  <a:moveTo>
                    <a:pt x="355066" y="723"/>
                  </a:moveTo>
                  <a:lnTo>
                    <a:pt x="341731" y="723"/>
                  </a:lnTo>
                  <a:lnTo>
                    <a:pt x="334886" y="17665"/>
                  </a:lnTo>
                  <a:lnTo>
                    <a:pt x="326567" y="723"/>
                  </a:lnTo>
                  <a:lnTo>
                    <a:pt x="313156" y="723"/>
                  </a:lnTo>
                  <a:lnTo>
                    <a:pt x="328422" y="30683"/>
                  </a:lnTo>
                  <a:lnTo>
                    <a:pt x="328422" y="55816"/>
                  </a:lnTo>
                  <a:lnTo>
                    <a:pt x="341249" y="55816"/>
                  </a:lnTo>
                  <a:lnTo>
                    <a:pt x="341249" y="30683"/>
                  </a:lnTo>
                  <a:lnTo>
                    <a:pt x="355066" y="723"/>
                  </a:lnTo>
                  <a:close/>
                </a:path>
                <a:path w="1322069" h="57150">
                  <a:moveTo>
                    <a:pt x="442493" y="27368"/>
                  </a:moveTo>
                  <a:lnTo>
                    <a:pt x="422021" y="6870"/>
                  </a:lnTo>
                  <a:lnTo>
                    <a:pt x="401535" y="27368"/>
                  </a:lnTo>
                  <a:lnTo>
                    <a:pt x="422021" y="47828"/>
                  </a:lnTo>
                  <a:lnTo>
                    <a:pt x="442493" y="27368"/>
                  </a:lnTo>
                  <a:close/>
                </a:path>
                <a:path w="1322069" h="57150">
                  <a:moveTo>
                    <a:pt x="522020" y="46342"/>
                  </a:moveTo>
                  <a:lnTo>
                    <a:pt x="501713" y="46342"/>
                  </a:lnTo>
                  <a:lnTo>
                    <a:pt x="501713" y="32600"/>
                  </a:lnTo>
                  <a:lnTo>
                    <a:pt x="519950" y="32600"/>
                  </a:lnTo>
                  <a:lnTo>
                    <a:pt x="519950" y="23088"/>
                  </a:lnTo>
                  <a:lnTo>
                    <a:pt x="501713" y="23088"/>
                  </a:lnTo>
                  <a:lnTo>
                    <a:pt x="501713" y="10236"/>
                  </a:lnTo>
                  <a:lnTo>
                    <a:pt x="521309" y="10236"/>
                  </a:lnTo>
                  <a:lnTo>
                    <a:pt x="521309" y="723"/>
                  </a:lnTo>
                  <a:lnTo>
                    <a:pt x="489204" y="723"/>
                  </a:lnTo>
                  <a:lnTo>
                    <a:pt x="489204" y="55829"/>
                  </a:lnTo>
                  <a:lnTo>
                    <a:pt x="522020" y="55829"/>
                  </a:lnTo>
                  <a:lnTo>
                    <a:pt x="522020" y="46342"/>
                  </a:lnTo>
                  <a:close/>
                </a:path>
                <a:path w="1322069" h="57150">
                  <a:moveTo>
                    <a:pt x="576783" y="55816"/>
                  </a:moveTo>
                  <a:lnTo>
                    <a:pt x="560616" y="26619"/>
                  </a:lnTo>
                  <a:lnTo>
                    <a:pt x="575144" y="723"/>
                  </a:lnTo>
                  <a:lnTo>
                    <a:pt x="561517" y="723"/>
                  </a:lnTo>
                  <a:lnTo>
                    <a:pt x="553631" y="15875"/>
                  </a:lnTo>
                  <a:lnTo>
                    <a:pt x="545769" y="723"/>
                  </a:lnTo>
                  <a:lnTo>
                    <a:pt x="532066" y="723"/>
                  </a:lnTo>
                  <a:lnTo>
                    <a:pt x="546608" y="26619"/>
                  </a:lnTo>
                  <a:lnTo>
                    <a:pt x="530440" y="55816"/>
                  </a:lnTo>
                  <a:lnTo>
                    <a:pt x="544118" y="55816"/>
                  </a:lnTo>
                  <a:lnTo>
                    <a:pt x="553631" y="37769"/>
                  </a:lnTo>
                  <a:lnTo>
                    <a:pt x="563143" y="55816"/>
                  </a:lnTo>
                  <a:lnTo>
                    <a:pt x="576783" y="55816"/>
                  </a:lnTo>
                  <a:close/>
                </a:path>
                <a:path w="1322069" h="57150">
                  <a:moveTo>
                    <a:pt x="620014" y="41719"/>
                  </a:moveTo>
                  <a:lnTo>
                    <a:pt x="616458" y="44361"/>
                  </a:lnTo>
                  <a:lnTo>
                    <a:pt x="612762" y="46164"/>
                  </a:lnTo>
                  <a:lnTo>
                    <a:pt x="601789" y="46164"/>
                  </a:lnTo>
                  <a:lnTo>
                    <a:pt x="597611" y="39789"/>
                  </a:lnTo>
                  <a:lnTo>
                    <a:pt x="597611" y="15976"/>
                  </a:lnTo>
                  <a:lnTo>
                    <a:pt x="603008" y="10414"/>
                  </a:lnTo>
                  <a:lnTo>
                    <a:pt x="612902" y="10414"/>
                  </a:lnTo>
                  <a:lnTo>
                    <a:pt x="615619" y="11303"/>
                  </a:lnTo>
                  <a:lnTo>
                    <a:pt x="619633" y="13665"/>
                  </a:lnTo>
                  <a:lnTo>
                    <a:pt x="619633" y="3048"/>
                  </a:lnTo>
                  <a:lnTo>
                    <a:pt x="615746" y="1028"/>
                  </a:lnTo>
                  <a:lnTo>
                    <a:pt x="611505" y="0"/>
                  </a:lnTo>
                  <a:lnTo>
                    <a:pt x="607174" y="0"/>
                  </a:lnTo>
                  <a:lnTo>
                    <a:pt x="597979" y="2044"/>
                  </a:lnTo>
                  <a:lnTo>
                    <a:pt x="590943" y="7861"/>
                  </a:lnTo>
                  <a:lnTo>
                    <a:pt x="586435" y="16941"/>
                  </a:lnTo>
                  <a:lnTo>
                    <a:pt x="584860" y="28790"/>
                  </a:lnTo>
                  <a:lnTo>
                    <a:pt x="586498" y="40297"/>
                  </a:lnTo>
                  <a:lnTo>
                    <a:pt x="591096" y="49047"/>
                  </a:lnTo>
                  <a:lnTo>
                    <a:pt x="598144" y="54622"/>
                  </a:lnTo>
                  <a:lnTo>
                    <a:pt x="607174" y="56578"/>
                  </a:lnTo>
                  <a:lnTo>
                    <a:pt x="612444" y="56578"/>
                  </a:lnTo>
                  <a:lnTo>
                    <a:pt x="616331" y="55372"/>
                  </a:lnTo>
                  <a:lnTo>
                    <a:pt x="620014" y="52463"/>
                  </a:lnTo>
                  <a:lnTo>
                    <a:pt x="620014" y="41719"/>
                  </a:lnTo>
                  <a:close/>
                </a:path>
                <a:path w="1322069" h="57150">
                  <a:moveTo>
                    <a:pt x="666064" y="46342"/>
                  </a:moveTo>
                  <a:lnTo>
                    <a:pt x="645706" y="46342"/>
                  </a:lnTo>
                  <a:lnTo>
                    <a:pt x="645706" y="32600"/>
                  </a:lnTo>
                  <a:lnTo>
                    <a:pt x="663943" y="32600"/>
                  </a:lnTo>
                  <a:lnTo>
                    <a:pt x="663943" y="23088"/>
                  </a:lnTo>
                  <a:lnTo>
                    <a:pt x="645706" y="23088"/>
                  </a:lnTo>
                  <a:lnTo>
                    <a:pt x="645706" y="10236"/>
                  </a:lnTo>
                  <a:lnTo>
                    <a:pt x="665327" y="10236"/>
                  </a:lnTo>
                  <a:lnTo>
                    <a:pt x="665327" y="723"/>
                  </a:lnTo>
                  <a:lnTo>
                    <a:pt x="633222" y="723"/>
                  </a:lnTo>
                  <a:lnTo>
                    <a:pt x="633222" y="55829"/>
                  </a:lnTo>
                  <a:lnTo>
                    <a:pt x="666064" y="55829"/>
                  </a:lnTo>
                  <a:lnTo>
                    <a:pt x="666064" y="46342"/>
                  </a:lnTo>
                  <a:close/>
                </a:path>
                <a:path w="1322069" h="57150">
                  <a:moveTo>
                    <a:pt x="711123" y="45935"/>
                  </a:moveTo>
                  <a:lnTo>
                    <a:pt x="690918" y="45935"/>
                  </a:lnTo>
                  <a:lnTo>
                    <a:pt x="690918" y="723"/>
                  </a:lnTo>
                  <a:lnTo>
                    <a:pt x="678434" y="723"/>
                  </a:lnTo>
                  <a:lnTo>
                    <a:pt x="678434" y="55829"/>
                  </a:lnTo>
                  <a:lnTo>
                    <a:pt x="711123" y="55829"/>
                  </a:lnTo>
                  <a:lnTo>
                    <a:pt x="711123" y="45935"/>
                  </a:lnTo>
                  <a:close/>
                </a:path>
                <a:path w="1322069" h="57150">
                  <a:moveTo>
                    <a:pt x="753783" y="45935"/>
                  </a:moveTo>
                  <a:lnTo>
                    <a:pt x="733602" y="45935"/>
                  </a:lnTo>
                  <a:lnTo>
                    <a:pt x="733602" y="723"/>
                  </a:lnTo>
                  <a:lnTo>
                    <a:pt x="721106" y="723"/>
                  </a:lnTo>
                  <a:lnTo>
                    <a:pt x="721106" y="55829"/>
                  </a:lnTo>
                  <a:lnTo>
                    <a:pt x="753783" y="55829"/>
                  </a:lnTo>
                  <a:lnTo>
                    <a:pt x="753783" y="45935"/>
                  </a:lnTo>
                  <a:close/>
                </a:path>
                <a:path w="1322069" h="57150">
                  <a:moveTo>
                    <a:pt x="796632" y="46342"/>
                  </a:moveTo>
                  <a:lnTo>
                    <a:pt x="776287" y="46342"/>
                  </a:lnTo>
                  <a:lnTo>
                    <a:pt x="776287" y="32600"/>
                  </a:lnTo>
                  <a:lnTo>
                    <a:pt x="794524" y="32600"/>
                  </a:lnTo>
                  <a:lnTo>
                    <a:pt x="794524" y="23088"/>
                  </a:lnTo>
                  <a:lnTo>
                    <a:pt x="776287" y="23088"/>
                  </a:lnTo>
                  <a:lnTo>
                    <a:pt x="776287" y="10236"/>
                  </a:lnTo>
                  <a:lnTo>
                    <a:pt x="795883" y="10236"/>
                  </a:lnTo>
                  <a:lnTo>
                    <a:pt x="795883" y="723"/>
                  </a:lnTo>
                  <a:lnTo>
                    <a:pt x="763778" y="723"/>
                  </a:lnTo>
                  <a:lnTo>
                    <a:pt x="763778" y="55829"/>
                  </a:lnTo>
                  <a:lnTo>
                    <a:pt x="796632" y="55829"/>
                  </a:lnTo>
                  <a:lnTo>
                    <a:pt x="796632" y="46342"/>
                  </a:lnTo>
                  <a:close/>
                </a:path>
                <a:path w="1322069" h="57150">
                  <a:moveTo>
                    <a:pt x="847737" y="723"/>
                  </a:moveTo>
                  <a:lnTo>
                    <a:pt x="835926" y="723"/>
                  </a:lnTo>
                  <a:lnTo>
                    <a:pt x="835926" y="31877"/>
                  </a:lnTo>
                  <a:lnTo>
                    <a:pt x="835774" y="31877"/>
                  </a:lnTo>
                  <a:lnTo>
                    <a:pt x="820851" y="723"/>
                  </a:lnTo>
                  <a:lnTo>
                    <a:pt x="809244" y="723"/>
                  </a:lnTo>
                  <a:lnTo>
                    <a:pt x="809244" y="55829"/>
                  </a:lnTo>
                  <a:lnTo>
                    <a:pt x="821029" y="55829"/>
                  </a:lnTo>
                  <a:lnTo>
                    <a:pt x="821029" y="23355"/>
                  </a:lnTo>
                  <a:lnTo>
                    <a:pt x="821182" y="23355"/>
                  </a:lnTo>
                  <a:lnTo>
                    <a:pt x="836841" y="55829"/>
                  </a:lnTo>
                  <a:lnTo>
                    <a:pt x="847737" y="55829"/>
                  </a:lnTo>
                  <a:lnTo>
                    <a:pt x="847737" y="723"/>
                  </a:lnTo>
                  <a:close/>
                </a:path>
                <a:path w="1322069" h="57150">
                  <a:moveTo>
                    <a:pt x="895477" y="41719"/>
                  </a:moveTo>
                  <a:lnTo>
                    <a:pt x="891908" y="44361"/>
                  </a:lnTo>
                  <a:lnTo>
                    <a:pt x="888187" y="46164"/>
                  </a:lnTo>
                  <a:lnTo>
                    <a:pt x="877227" y="46164"/>
                  </a:lnTo>
                  <a:lnTo>
                    <a:pt x="873036" y="39789"/>
                  </a:lnTo>
                  <a:lnTo>
                    <a:pt x="873036" y="15976"/>
                  </a:lnTo>
                  <a:lnTo>
                    <a:pt x="878433" y="10414"/>
                  </a:lnTo>
                  <a:lnTo>
                    <a:pt x="888352" y="10414"/>
                  </a:lnTo>
                  <a:lnTo>
                    <a:pt x="891044" y="11303"/>
                  </a:lnTo>
                  <a:lnTo>
                    <a:pt x="895070" y="13665"/>
                  </a:lnTo>
                  <a:lnTo>
                    <a:pt x="895070" y="3048"/>
                  </a:lnTo>
                  <a:lnTo>
                    <a:pt x="891171" y="1028"/>
                  </a:lnTo>
                  <a:lnTo>
                    <a:pt x="886917" y="0"/>
                  </a:lnTo>
                  <a:lnTo>
                    <a:pt x="882637" y="0"/>
                  </a:lnTo>
                  <a:lnTo>
                    <a:pt x="873429" y="2044"/>
                  </a:lnTo>
                  <a:lnTo>
                    <a:pt x="866368" y="7861"/>
                  </a:lnTo>
                  <a:lnTo>
                    <a:pt x="861847" y="16941"/>
                  </a:lnTo>
                  <a:lnTo>
                    <a:pt x="860259" y="28790"/>
                  </a:lnTo>
                  <a:lnTo>
                    <a:pt x="861898" y="40297"/>
                  </a:lnTo>
                  <a:lnTo>
                    <a:pt x="866508" y="49047"/>
                  </a:lnTo>
                  <a:lnTo>
                    <a:pt x="873594" y="54622"/>
                  </a:lnTo>
                  <a:lnTo>
                    <a:pt x="882637" y="56578"/>
                  </a:lnTo>
                  <a:lnTo>
                    <a:pt x="887882" y="56578"/>
                  </a:lnTo>
                  <a:lnTo>
                    <a:pt x="891743" y="55372"/>
                  </a:lnTo>
                  <a:lnTo>
                    <a:pt x="895477" y="52463"/>
                  </a:lnTo>
                  <a:lnTo>
                    <a:pt x="895477" y="41719"/>
                  </a:lnTo>
                  <a:close/>
                </a:path>
                <a:path w="1322069" h="57150">
                  <a:moveTo>
                    <a:pt x="941489" y="46342"/>
                  </a:moveTo>
                  <a:lnTo>
                    <a:pt x="921181" y="46342"/>
                  </a:lnTo>
                  <a:lnTo>
                    <a:pt x="921181" y="32600"/>
                  </a:lnTo>
                  <a:lnTo>
                    <a:pt x="939406" y="32600"/>
                  </a:lnTo>
                  <a:lnTo>
                    <a:pt x="939406" y="23088"/>
                  </a:lnTo>
                  <a:lnTo>
                    <a:pt x="921181" y="23088"/>
                  </a:lnTo>
                  <a:lnTo>
                    <a:pt x="921181" y="10236"/>
                  </a:lnTo>
                  <a:lnTo>
                    <a:pt x="940777" y="10236"/>
                  </a:lnTo>
                  <a:lnTo>
                    <a:pt x="940777" y="723"/>
                  </a:lnTo>
                  <a:lnTo>
                    <a:pt x="908685" y="723"/>
                  </a:lnTo>
                  <a:lnTo>
                    <a:pt x="908685" y="55829"/>
                  </a:lnTo>
                  <a:lnTo>
                    <a:pt x="941489" y="55829"/>
                  </a:lnTo>
                  <a:lnTo>
                    <a:pt x="941489" y="46342"/>
                  </a:lnTo>
                  <a:close/>
                </a:path>
                <a:path w="1322069" h="57150">
                  <a:moveTo>
                    <a:pt x="1029208" y="27368"/>
                  </a:moveTo>
                  <a:lnTo>
                    <a:pt x="1008761" y="6870"/>
                  </a:lnTo>
                  <a:lnTo>
                    <a:pt x="988250" y="27368"/>
                  </a:lnTo>
                  <a:lnTo>
                    <a:pt x="1008761" y="47828"/>
                  </a:lnTo>
                  <a:lnTo>
                    <a:pt x="1029208" y="27368"/>
                  </a:lnTo>
                  <a:close/>
                </a:path>
                <a:path w="1322069" h="57150">
                  <a:moveTo>
                    <a:pt x="1110335" y="46342"/>
                  </a:moveTo>
                  <a:lnTo>
                    <a:pt x="1089964" y="46342"/>
                  </a:lnTo>
                  <a:lnTo>
                    <a:pt x="1089964" y="32600"/>
                  </a:lnTo>
                  <a:lnTo>
                    <a:pt x="1108214" y="32600"/>
                  </a:lnTo>
                  <a:lnTo>
                    <a:pt x="1108214" y="23088"/>
                  </a:lnTo>
                  <a:lnTo>
                    <a:pt x="1089964" y="23088"/>
                  </a:lnTo>
                  <a:lnTo>
                    <a:pt x="1089964" y="10236"/>
                  </a:lnTo>
                  <a:lnTo>
                    <a:pt x="1109560" y="10236"/>
                  </a:lnTo>
                  <a:lnTo>
                    <a:pt x="1109560" y="723"/>
                  </a:lnTo>
                  <a:lnTo>
                    <a:pt x="1077468" y="723"/>
                  </a:lnTo>
                  <a:lnTo>
                    <a:pt x="1077468" y="55829"/>
                  </a:lnTo>
                  <a:lnTo>
                    <a:pt x="1110335" y="55829"/>
                  </a:lnTo>
                  <a:lnTo>
                    <a:pt x="1110335" y="46342"/>
                  </a:lnTo>
                  <a:close/>
                </a:path>
                <a:path w="1322069" h="57150">
                  <a:moveTo>
                    <a:pt x="1156385" y="723"/>
                  </a:moveTo>
                  <a:lnTo>
                    <a:pt x="1118717" y="723"/>
                  </a:lnTo>
                  <a:lnTo>
                    <a:pt x="1118717" y="10236"/>
                  </a:lnTo>
                  <a:lnTo>
                    <a:pt x="1131316" y="10236"/>
                  </a:lnTo>
                  <a:lnTo>
                    <a:pt x="1131316" y="55829"/>
                  </a:lnTo>
                  <a:lnTo>
                    <a:pt x="1143800" y="55829"/>
                  </a:lnTo>
                  <a:lnTo>
                    <a:pt x="1143800" y="10236"/>
                  </a:lnTo>
                  <a:lnTo>
                    <a:pt x="1156385" y="10236"/>
                  </a:lnTo>
                  <a:lnTo>
                    <a:pt x="1156385" y="723"/>
                  </a:lnTo>
                  <a:close/>
                </a:path>
                <a:path w="1322069" h="57150">
                  <a:moveTo>
                    <a:pt x="1205953" y="723"/>
                  </a:moveTo>
                  <a:lnTo>
                    <a:pt x="1193431" y="723"/>
                  </a:lnTo>
                  <a:lnTo>
                    <a:pt x="1193431" y="23228"/>
                  </a:lnTo>
                  <a:lnTo>
                    <a:pt x="1179626" y="23228"/>
                  </a:lnTo>
                  <a:lnTo>
                    <a:pt x="1179626" y="723"/>
                  </a:lnTo>
                  <a:lnTo>
                    <a:pt x="1167130" y="723"/>
                  </a:lnTo>
                  <a:lnTo>
                    <a:pt x="1167130" y="55829"/>
                  </a:lnTo>
                  <a:lnTo>
                    <a:pt x="1179626" y="55829"/>
                  </a:lnTo>
                  <a:lnTo>
                    <a:pt x="1179626" y="32753"/>
                  </a:lnTo>
                  <a:lnTo>
                    <a:pt x="1193431" y="32753"/>
                  </a:lnTo>
                  <a:lnTo>
                    <a:pt x="1193431" y="55829"/>
                  </a:lnTo>
                  <a:lnTo>
                    <a:pt x="1205953" y="55829"/>
                  </a:lnTo>
                  <a:lnTo>
                    <a:pt x="1205953" y="723"/>
                  </a:lnTo>
                  <a:close/>
                </a:path>
                <a:path w="1322069" h="57150">
                  <a:moveTo>
                    <a:pt x="1233347" y="736"/>
                  </a:moveTo>
                  <a:lnTo>
                    <a:pt x="1220851" y="736"/>
                  </a:lnTo>
                  <a:lnTo>
                    <a:pt x="1220851" y="55854"/>
                  </a:lnTo>
                  <a:lnTo>
                    <a:pt x="1233347" y="55854"/>
                  </a:lnTo>
                  <a:lnTo>
                    <a:pt x="1233347" y="736"/>
                  </a:lnTo>
                  <a:close/>
                </a:path>
                <a:path w="1322069" h="57150">
                  <a:moveTo>
                    <a:pt x="1281176" y="41719"/>
                  </a:moveTo>
                  <a:lnTo>
                    <a:pt x="1277645" y="44361"/>
                  </a:lnTo>
                  <a:lnTo>
                    <a:pt x="1273949" y="46164"/>
                  </a:lnTo>
                  <a:lnTo>
                    <a:pt x="1262964" y="46164"/>
                  </a:lnTo>
                  <a:lnTo>
                    <a:pt x="1258785" y="39789"/>
                  </a:lnTo>
                  <a:lnTo>
                    <a:pt x="1258785" y="15976"/>
                  </a:lnTo>
                  <a:lnTo>
                    <a:pt x="1264183" y="10414"/>
                  </a:lnTo>
                  <a:lnTo>
                    <a:pt x="1274114" y="10414"/>
                  </a:lnTo>
                  <a:lnTo>
                    <a:pt x="1276794" y="11303"/>
                  </a:lnTo>
                  <a:lnTo>
                    <a:pt x="1280807" y="13665"/>
                  </a:lnTo>
                  <a:lnTo>
                    <a:pt x="1280807" y="3048"/>
                  </a:lnTo>
                  <a:lnTo>
                    <a:pt x="1276934" y="1028"/>
                  </a:lnTo>
                  <a:lnTo>
                    <a:pt x="1272641" y="0"/>
                  </a:lnTo>
                  <a:lnTo>
                    <a:pt x="1268361" y="0"/>
                  </a:lnTo>
                  <a:lnTo>
                    <a:pt x="1259154" y="2044"/>
                  </a:lnTo>
                  <a:lnTo>
                    <a:pt x="1252105" y="7861"/>
                  </a:lnTo>
                  <a:lnTo>
                    <a:pt x="1247609" y="16941"/>
                  </a:lnTo>
                  <a:lnTo>
                    <a:pt x="1246035" y="28790"/>
                  </a:lnTo>
                  <a:lnTo>
                    <a:pt x="1247673" y="40297"/>
                  </a:lnTo>
                  <a:lnTo>
                    <a:pt x="1252258" y="49047"/>
                  </a:lnTo>
                  <a:lnTo>
                    <a:pt x="1259319" y="54622"/>
                  </a:lnTo>
                  <a:lnTo>
                    <a:pt x="1268361" y="56578"/>
                  </a:lnTo>
                  <a:lnTo>
                    <a:pt x="1273619" y="56578"/>
                  </a:lnTo>
                  <a:lnTo>
                    <a:pt x="1277493" y="55372"/>
                  </a:lnTo>
                  <a:lnTo>
                    <a:pt x="1281176" y="52463"/>
                  </a:lnTo>
                  <a:lnTo>
                    <a:pt x="1281176" y="41719"/>
                  </a:lnTo>
                  <a:close/>
                </a:path>
                <a:path w="1322069" h="57150">
                  <a:moveTo>
                    <a:pt x="1322057" y="41198"/>
                  </a:moveTo>
                  <a:lnTo>
                    <a:pt x="1319263" y="32270"/>
                  </a:lnTo>
                  <a:lnTo>
                    <a:pt x="1313141" y="24904"/>
                  </a:lnTo>
                  <a:lnTo>
                    <a:pt x="1307007" y="18783"/>
                  </a:lnTo>
                  <a:lnTo>
                    <a:pt x="1304226" y="13550"/>
                  </a:lnTo>
                  <a:lnTo>
                    <a:pt x="1304226" y="11303"/>
                  </a:lnTo>
                  <a:lnTo>
                    <a:pt x="1306322" y="9753"/>
                  </a:lnTo>
                  <a:lnTo>
                    <a:pt x="1312024" y="9753"/>
                  </a:lnTo>
                  <a:lnTo>
                    <a:pt x="1314450" y="10655"/>
                  </a:lnTo>
                  <a:lnTo>
                    <a:pt x="1319949" y="13703"/>
                  </a:lnTo>
                  <a:lnTo>
                    <a:pt x="1319949" y="3378"/>
                  </a:lnTo>
                  <a:lnTo>
                    <a:pt x="1315694" y="1028"/>
                  </a:lnTo>
                  <a:lnTo>
                    <a:pt x="1311897" y="0"/>
                  </a:lnTo>
                  <a:lnTo>
                    <a:pt x="1298994" y="0"/>
                  </a:lnTo>
                  <a:lnTo>
                    <a:pt x="1292123" y="6159"/>
                  </a:lnTo>
                  <a:lnTo>
                    <a:pt x="1292123" y="14058"/>
                  </a:lnTo>
                  <a:lnTo>
                    <a:pt x="1294803" y="22860"/>
                  </a:lnTo>
                  <a:lnTo>
                    <a:pt x="1300708" y="29806"/>
                  </a:lnTo>
                  <a:lnTo>
                    <a:pt x="1306614" y="35763"/>
                  </a:lnTo>
                  <a:lnTo>
                    <a:pt x="1309306" y="41579"/>
                  </a:lnTo>
                  <a:lnTo>
                    <a:pt x="1309306" y="44221"/>
                  </a:lnTo>
                  <a:lnTo>
                    <a:pt x="1307198" y="46164"/>
                  </a:lnTo>
                  <a:lnTo>
                    <a:pt x="1300911" y="46164"/>
                  </a:lnTo>
                  <a:lnTo>
                    <a:pt x="1297863" y="44602"/>
                  </a:lnTo>
                  <a:lnTo>
                    <a:pt x="1292606" y="40335"/>
                  </a:lnTo>
                  <a:lnTo>
                    <a:pt x="1292606" y="52209"/>
                  </a:lnTo>
                  <a:lnTo>
                    <a:pt x="1297749" y="55257"/>
                  </a:lnTo>
                  <a:lnTo>
                    <a:pt x="1301813" y="56578"/>
                  </a:lnTo>
                  <a:lnTo>
                    <a:pt x="1315186" y="56578"/>
                  </a:lnTo>
                  <a:lnTo>
                    <a:pt x="1322057" y="49949"/>
                  </a:lnTo>
                  <a:lnTo>
                    <a:pt x="1322057" y="41198"/>
                  </a:lnTo>
                  <a:close/>
                </a:path>
              </a:pathLst>
            </a:custGeom>
            <a:solidFill>
              <a:srgbClr val="5A5A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" name="Group 21">
            <a:extLst>
              <a:ext uri="{FF2B5EF4-FFF2-40B4-BE49-F238E27FC236}">
                <a16:creationId xmlns:a16="http://schemas.microsoft.com/office/drawing/2014/main" id="{3E2792D1-211A-2F85-C84C-9411AD2D2ECB}"/>
              </a:ext>
            </a:extLst>
          </p:cNvPr>
          <p:cNvGrpSpPr/>
          <p:nvPr/>
        </p:nvGrpSpPr>
        <p:grpSpPr>
          <a:xfrm>
            <a:off x="622300" y="6197600"/>
            <a:ext cx="3013116" cy="1563914"/>
            <a:chOff x="2918201" y="5987489"/>
            <a:chExt cx="3013116" cy="1563914"/>
          </a:xfrm>
        </p:grpSpPr>
        <p:sp>
          <p:nvSpPr>
            <p:cNvPr id="5" name="Rectangle 19">
              <a:extLst>
                <a:ext uri="{FF2B5EF4-FFF2-40B4-BE49-F238E27FC236}">
                  <a16:creationId xmlns:a16="http://schemas.microsoft.com/office/drawing/2014/main" id="{74C740AB-5879-945E-E61E-FC94FA2FB7BF}"/>
                </a:ext>
              </a:extLst>
            </p:cNvPr>
            <p:cNvSpPr/>
            <p:nvPr/>
          </p:nvSpPr>
          <p:spPr>
            <a:xfrm>
              <a:off x="3070600" y="5987489"/>
              <a:ext cx="2860717" cy="14144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20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E9769108-243B-D076-6D96-B282CAB67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8201" y="5987489"/>
              <a:ext cx="3013116" cy="156391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41236" y="1055636"/>
            <a:ext cx="309880" cy="57150"/>
          </a:xfrm>
          <a:custGeom>
            <a:avLst/>
            <a:gdLst/>
            <a:ahLst/>
            <a:cxnLst/>
            <a:rect l="l" t="t" r="r" b="b"/>
            <a:pathLst>
              <a:path w="309880" h="57150">
                <a:moveTo>
                  <a:pt x="35191" y="41732"/>
                </a:moveTo>
                <a:lnTo>
                  <a:pt x="31635" y="44373"/>
                </a:lnTo>
                <a:lnTo>
                  <a:pt x="27940" y="46177"/>
                </a:lnTo>
                <a:lnTo>
                  <a:pt x="16967" y="46177"/>
                </a:lnTo>
                <a:lnTo>
                  <a:pt x="12750" y="39801"/>
                </a:lnTo>
                <a:lnTo>
                  <a:pt x="12750" y="15989"/>
                </a:lnTo>
                <a:lnTo>
                  <a:pt x="18173" y="10426"/>
                </a:lnTo>
                <a:lnTo>
                  <a:pt x="28079" y="10426"/>
                </a:lnTo>
                <a:lnTo>
                  <a:pt x="30759" y="11315"/>
                </a:lnTo>
                <a:lnTo>
                  <a:pt x="34823" y="13677"/>
                </a:lnTo>
                <a:lnTo>
                  <a:pt x="34823" y="3060"/>
                </a:lnTo>
                <a:lnTo>
                  <a:pt x="30899" y="1041"/>
                </a:lnTo>
                <a:lnTo>
                  <a:pt x="26631" y="12"/>
                </a:lnTo>
                <a:lnTo>
                  <a:pt x="22390" y="12"/>
                </a:lnTo>
                <a:lnTo>
                  <a:pt x="13157" y="2057"/>
                </a:lnTo>
                <a:lnTo>
                  <a:pt x="6096" y="7874"/>
                </a:lnTo>
                <a:lnTo>
                  <a:pt x="1587" y="16954"/>
                </a:lnTo>
                <a:lnTo>
                  <a:pt x="0" y="28803"/>
                </a:lnTo>
                <a:lnTo>
                  <a:pt x="1638" y="40309"/>
                </a:lnTo>
                <a:lnTo>
                  <a:pt x="6235" y="49060"/>
                </a:lnTo>
                <a:lnTo>
                  <a:pt x="13322" y="54635"/>
                </a:lnTo>
                <a:lnTo>
                  <a:pt x="22390" y="56591"/>
                </a:lnTo>
                <a:lnTo>
                  <a:pt x="27597" y="56591"/>
                </a:lnTo>
                <a:lnTo>
                  <a:pt x="31496" y="55384"/>
                </a:lnTo>
                <a:lnTo>
                  <a:pt x="35191" y="52476"/>
                </a:lnTo>
                <a:lnTo>
                  <a:pt x="35191" y="41732"/>
                </a:lnTo>
                <a:close/>
              </a:path>
              <a:path w="309880" h="57150">
                <a:moveTo>
                  <a:pt x="89662" y="28346"/>
                </a:moveTo>
                <a:lnTo>
                  <a:pt x="87706" y="15201"/>
                </a:lnTo>
                <a:lnTo>
                  <a:pt x="85191" y="10820"/>
                </a:lnTo>
                <a:lnTo>
                  <a:pt x="82651" y="6426"/>
                </a:lnTo>
                <a:lnTo>
                  <a:pt x="76923" y="2413"/>
                </a:lnTo>
                <a:lnTo>
                  <a:pt x="76923" y="18732"/>
                </a:lnTo>
                <a:lnTo>
                  <a:pt x="76923" y="41465"/>
                </a:lnTo>
                <a:lnTo>
                  <a:pt x="73774" y="45770"/>
                </a:lnTo>
                <a:lnTo>
                  <a:pt x="61112" y="45770"/>
                </a:lnTo>
                <a:lnTo>
                  <a:pt x="59004" y="39230"/>
                </a:lnTo>
                <a:lnTo>
                  <a:pt x="59004" y="17437"/>
                </a:lnTo>
                <a:lnTo>
                  <a:pt x="61188" y="10820"/>
                </a:lnTo>
                <a:lnTo>
                  <a:pt x="75387" y="10820"/>
                </a:lnTo>
                <a:lnTo>
                  <a:pt x="76923" y="18732"/>
                </a:lnTo>
                <a:lnTo>
                  <a:pt x="76923" y="2413"/>
                </a:lnTo>
                <a:lnTo>
                  <a:pt x="75666" y="1524"/>
                </a:lnTo>
                <a:lnTo>
                  <a:pt x="67957" y="0"/>
                </a:lnTo>
                <a:lnTo>
                  <a:pt x="60032" y="1714"/>
                </a:lnTo>
                <a:lnTo>
                  <a:pt x="53086" y="6870"/>
                </a:lnTo>
                <a:lnTo>
                  <a:pt x="48133" y="15532"/>
                </a:lnTo>
                <a:lnTo>
                  <a:pt x="46253" y="27762"/>
                </a:lnTo>
                <a:lnTo>
                  <a:pt x="48145" y="40970"/>
                </a:lnTo>
                <a:lnTo>
                  <a:pt x="53111" y="49911"/>
                </a:lnTo>
                <a:lnTo>
                  <a:pt x="60071" y="54991"/>
                </a:lnTo>
                <a:lnTo>
                  <a:pt x="67957" y="56591"/>
                </a:lnTo>
                <a:lnTo>
                  <a:pt x="75285" y="55206"/>
                </a:lnTo>
                <a:lnTo>
                  <a:pt x="82308" y="50546"/>
                </a:lnTo>
                <a:lnTo>
                  <a:pt x="85204" y="45770"/>
                </a:lnTo>
                <a:lnTo>
                  <a:pt x="87579" y="41846"/>
                </a:lnTo>
                <a:lnTo>
                  <a:pt x="89662" y="28346"/>
                </a:lnTo>
                <a:close/>
              </a:path>
              <a:path w="309880" h="57150">
                <a:moveTo>
                  <a:pt x="140868" y="723"/>
                </a:moveTo>
                <a:lnTo>
                  <a:pt x="129057" y="723"/>
                </a:lnTo>
                <a:lnTo>
                  <a:pt x="129057" y="31877"/>
                </a:lnTo>
                <a:lnTo>
                  <a:pt x="128905" y="31877"/>
                </a:lnTo>
                <a:lnTo>
                  <a:pt x="113944" y="723"/>
                </a:lnTo>
                <a:lnTo>
                  <a:pt x="102374" y="723"/>
                </a:lnTo>
                <a:lnTo>
                  <a:pt x="102374" y="55829"/>
                </a:lnTo>
                <a:lnTo>
                  <a:pt x="114160" y="55829"/>
                </a:lnTo>
                <a:lnTo>
                  <a:pt x="114160" y="23355"/>
                </a:lnTo>
                <a:lnTo>
                  <a:pt x="129984" y="55829"/>
                </a:lnTo>
                <a:lnTo>
                  <a:pt x="140868" y="55829"/>
                </a:lnTo>
                <a:lnTo>
                  <a:pt x="140868" y="723"/>
                </a:lnTo>
                <a:close/>
              </a:path>
              <a:path w="309880" h="57150">
                <a:moveTo>
                  <a:pt x="197027" y="28346"/>
                </a:moveTo>
                <a:lnTo>
                  <a:pt x="195059" y="15201"/>
                </a:lnTo>
                <a:lnTo>
                  <a:pt x="192532" y="10820"/>
                </a:lnTo>
                <a:lnTo>
                  <a:pt x="189992" y="6426"/>
                </a:lnTo>
                <a:lnTo>
                  <a:pt x="184238" y="2400"/>
                </a:lnTo>
                <a:lnTo>
                  <a:pt x="184238" y="18732"/>
                </a:lnTo>
                <a:lnTo>
                  <a:pt x="184238" y="41465"/>
                </a:lnTo>
                <a:lnTo>
                  <a:pt x="181127" y="45770"/>
                </a:lnTo>
                <a:lnTo>
                  <a:pt x="168427" y="45770"/>
                </a:lnTo>
                <a:lnTo>
                  <a:pt x="166331" y="39230"/>
                </a:lnTo>
                <a:lnTo>
                  <a:pt x="166331" y="17437"/>
                </a:lnTo>
                <a:lnTo>
                  <a:pt x="168503" y="10820"/>
                </a:lnTo>
                <a:lnTo>
                  <a:pt x="182753" y="10820"/>
                </a:lnTo>
                <a:lnTo>
                  <a:pt x="184238" y="18732"/>
                </a:lnTo>
                <a:lnTo>
                  <a:pt x="184238" y="2400"/>
                </a:lnTo>
                <a:lnTo>
                  <a:pt x="182994" y="1524"/>
                </a:lnTo>
                <a:lnTo>
                  <a:pt x="175272" y="0"/>
                </a:lnTo>
                <a:lnTo>
                  <a:pt x="167360" y="1714"/>
                </a:lnTo>
                <a:lnTo>
                  <a:pt x="160426" y="6870"/>
                </a:lnTo>
                <a:lnTo>
                  <a:pt x="155486" y="15532"/>
                </a:lnTo>
                <a:lnTo>
                  <a:pt x="153619" y="27762"/>
                </a:lnTo>
                <a:lnTo>
                  <a:pt x="155498" y="40970"/>
                </a:lnTo>
                <a:lnTo>
                  <a:pt x="160464" y="49911"/>
                </a:lnTo>
                <a:lnTo>
                  <a:pt x="167411" y="54991"/>
                </a:lnTo>
                <a:lnTo>
                  <a:pt x="175272" y="56591"/>
                </a:lnTo>
                <a:lnTo>
                  <a:pt x="182626" y="55206"/>
                </a:lnTo>
                <a:lnTo>
                  <a:pt x="189661" y="50546"/>
                </a:lnTo>
                <a:lnTo>
                  <a:pt x="192557" y="45770"/>
                </a:lnTo>
                <a:lnTo>
                  <a:pt x="194945" y="41846"/>
                </a:lnTo>
                <a:lnTo>
                  <a:pt x="197027" y="28346"/>
                </a:lnTo>
                <a:close/>
              </a:path>
              <a:path w="309880" h="57150">
                <a:moveTo>
                  <a:pt x="257619" y="723"/>
                </a:moveTo>
                <a:lnTo>
                  <a:pt x="246329" y="723"/>
                </a:lnTo>
                <a:lnTo>
                  <a:pt x="233654" y="23380"/>
                </a:lnTo>
                <a:lnTo>
                  <a:pt x="220980" y="723"/>
                </a:lnTo>
                <a:lnTo>
                  <a:pt x="209689" y="723"/>
                </a:lnTo>
                <a:lnTo>
                  <a:pt x="209689" y="55829"/>
                </a:lnTo>
                <a:lnTo>
                  <a:pt x="221424" y="55829"/>
                </a:lnTo>
                <a:lnTo>
                  <a:pt x="221424" y="20586"/>
                </a:lnTo>
                <a:lnTo>
                  <a:pt x="221602" y="20586"/>
                </a:lnTo>
                <a:lnTo>
                  <a:pt x="232448" y="41465"/>
                </a:lnTo>
                <a:lnTo>
                  <a:pt x="234823" y="41465"/>
                </a:lnTo>
                <a:lnTo>
                  <a:pt x="245656" y="20586"/>
                </a:lnTo>
                <a:lnTo>
                  <a:pt x="245833" y="20586"/>
                </a:lnTo>
                <a:lnTo>
                  <a:pt x="245833" y="55829"/>
                </a:lnTo>
                <a:lnTo>
                  <a:pt x="257619" y="55829"/>
                </a:lnTo>
                <a:lnTo>
                  <a:pt x="257619" y="723"/>
                </a:lnTo>
                <a:close/>
              </a:path>
              <a:path w="309880" h="57150">
                <a:moveTo>
                  <a:pt x="309613" y="736"/>
                </a:moveTo>
                <a:lnTo>
                  <a:pt x="296278" y="736"/>
                </a:lnTo>
                <a:lnTo>
                  <a:pt x="289433" y="17678"/>
                </a:lnTo>
                <a:lnTo>
                  <a:pt x="281114" y="736"/>
                </a:lnTo>
                <a:lnTo>
                  <a:pt x="267703" y="736"/>
                </a:lnTo>
                <a:lnTo>
                  <a:pt x="282968" y="30695"/>
                </a:lnTo>
                <a:lnTo>
                  <a:pt x="282968" y="55829"/>
                </a:lnTo>
                <a:lnTo>
                  <a:pt x="295795" y="55829"/>
                </a:lnTo>
                <a:lnTo>
                  <a:pt x="295795" y="30695"/>
                </a:lnTo>
                <a:lnTo>
                  <a:pt x="309613" y="736"/>
                </a:lnTo>
                <a:close/>
              </a:path>
            </a:pathLst>
          </a:custGeom>
          <a:solidFill>
            <a:srgbClr val="5A5A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484987" y="1055649"/>
            <a:ext cx="452755" cy="57150"/>
          </a:xfrm>
          <a:custGeom>
            <a:avLst/>
            <a:gdLst/>
            <a:ahLst/>
            <a:cxnLst/>
            <a:rect l="l" t="t" r="r" b="b"/>
            <a:pathLst>
              <a:path w="452755" h="57150">
                <a:moveTo>
                  <a:pt x="32816" y="46329"/>
                </a:moveTo>
                <a:lnTo>
                  <a:pt x="12509" y="46329"/>
                </a:lnTo>
                <a:lnTo>
                  <a:pt x="12509" y="32588"/>
                </a:lnTo>
                <a:lnTo>
                  <a:pt x="30746" y="32588"/>
                </a:lnTo>
                <a:lnTo>
                  <a:pt x="30746" y="23075"/>
                </a:lnTo>
                <a:lnTo>
                  <a:pt x="12509" y="23075"/>
                </a:lnTo>
                <a:lnTo>
                  <a:pt x="12509" y="10223"/>
                </a:lnTo>
                <a:lnTo>
                  <a:pt x="32105" y="10223"/>
                </a:lnTo>
                <a:lnTo>
                  <a:pt x="32105" y="711"/>
                </a:lnTo>
                <a:lnTo>
                  <a:pt x="0" y="711"/>
                </a:lnTo>
                <a:lnTo>
                  <a:pt x="0" y="55816"/>
                </a:lnTo>
                <a:lnTo>
                  <a:pt x="32816" y="55816"/>
                </a:lnTo>
                <a:lnTo>
                  <a:pt x="32816" y="46329"/>
                </a:lnTo>
                <a:close/>
              </a:path>
              <a:path w="452755" h="57150">
                <a:moveTo>
                  <a:pt x="87579" y="55816"/>
                </a:moveTo>
                <a:lnTo>
                  <a:pt x="71412" y="26619"/>
                </a:lnTo>
                <a:lnTo>
                  <a:pt x="85940" y="723"/>
                </a:lnTo>
                <a:lnTo>
                  <a:pt x="72313" y="723"/>
                </a:lnTo>
                <a:lnTo>
                  <a:pt x="64427" y="15875"/>
                </a:lnTo>
                <a:lnTo>
                  <a:pt x="56565" y="723"/>
                </a:lnTo>
                <a:lnTo>
                  <a:pt x="42862" y="723"/>
                </a:lnTo>
                <a:lnTo>
                  <a:pt x="57404" y="26619"/>
                </a:lnTo>
                <a:lnTo>
                  <a:pt x="41236" y="55816"/>
                </a:lnTo>
                <a:lnTo>
                  <a:pt x="54914" y="55816"/>
                </a:lnTo>
                <a:lnTo>
                  <a:pt x="64427" y="37769"/>
                </a:lnTo>
                <a:lnTo>
                  <a:pt x="73939" y="55816"/>
                </a:lnTo>
                <a:lnTo>
                  <a:pt x="87579" y="55816"/>
                </a:lnTo>
                <a:close/>
              </a:path>
              <a:path w="452755" h="57150">
                <a:moveTo>
                  <a:pt x="130810" y="41719"/>
                </a:moveTo>
                <a:lnTo>
                  <a:pt x="127254" y="44361"/>
                </a:lnTo>
                <a:lnTo>
                  <a:pt x="123558" y="46164"/>
                </a:lnTo>
                <a:lnTo>
                  <a:pt x="112585" y="46164"/>
                </a:lnTo>
                <a:lnTo>
                  <a:pt x="108407" y="39789"/>
                </a:lnTo>
                <a:lnTo>
                  <a:pt x="108407" y="15976"/>
                </a:lnTo>
                <a:lnTo>
                  <a:pt x="113804" y="10414"/>
                </a:lnTo>
                <a:lnTo>
                  <a:pt x="123698" y="10414"/>
                </a:lnTo>
                <a:lnTo>
                  <a:pt x="126415" y="11303"/>
                </a:lnTo>
                <a:lnTo>
                  <a:pt x="130429" y="13665"/>
                </a:lnTo>
                <a:lnTo>
                  <a:pt x="130429" y="3048"/>
                </a:lnTo>
                <a:lnTo>
                  <a:pt x="126542" y="1028"/>
                </a:lnTo>
                <a:lnTo>
                  <a:pt x="122301" y="0"/>
                </a:lnTo>
                <a:lnTo>
                  <a:pt x="117970" y="0"/>
                </a:lnTo>
                <a:lnTo>
                  <a:pt x="108775" y="2044"/>
                </a:lnTo>
                <a:lnTo>
                  <a:pt x="101739" y="7861"/>
                </a:lnTo>
                <a:lnTo>
                  <a:pt x="97231" y="16941"/>
                </a:lnTo>
                <a:lnTo>
                  <a:pt x="95656" y="28790"/>
                </a:lnTo>
                <a:lnTo>
                  <a:pt x="97294" y="40297"/>
                </a:lnTo>
                <a:lnTo>
                  <a:pt x="101892" y="49047"/>
                </a:lnTo>
                <a:lnTo>
                  <a:pt x="108940" y="54622"/>
                </a:lnTo>
                <a:lnTo>
                  <a:pt x="117970" y="56578"/>
                </a:lnTo>
                <a:lnTo>
                  <a:pt x="123240" y="56578"/>
                </a:lnTo>
                <a:lnTo>
                  <a:pt x="127127" y="55372"/>
                </a:lnTo>
                <a:lnTo>
                  <a:pt x="130810" y="52463"/>
                </a:lnTo>
                <a:lnTo>
                  <a:pt x="130810" y="41719"/>
                </a:lnTo>
                <a:close/>
              </a:path>
              <a:path w="452755" h="57150">
                <a:moveTo>
                  <a:pt x="176860" y="46329"/>
                </a:moveTo>
                <a:lnTo>
                  <a:pt x="156502" y="46329"/>
                </a:lnTo>
                <a:lnTo>
                  <a:pt x="156502" y="32588"/>
                </a:lnTo>
                <a:lnTo>
                  <a:pt x="174739" y="32588"/>
                </a:lnTo>
                <a:lnTo>
                  <a:pt x="174739" y="23075"/>
                </a:lnTo>
                <a:lnTo>
                  <a:pt x="156502" y="23075"/>
                </a:lnTo>
                <a:lnTo>
                  <a:pt x="156502" y="10223"/>
                </a:lnTo>
                <a:lnTo>
                  <a:pt x="176123" y="10223"/>
                </a:lnTo>
                <a:lnTo>
                  <a:pt x="176123" y="711"/>
                </a:lnTo>
                <a:lnTo>
                  <a:pt x="144018" y="711"/>
                </a:lnTo>
                <a:lnTo>
                  <a:pt x="144018" y="55816"/>
                </a:lnTo>
                <a:lnTo>
                  <a:pt x="176860" y="55816"/>
                </a:lnTo>
                <a:lnTo>
                  <a:pt x="176860" y="46329"/>
                </a:lnTo>
                <a:close/>
              </a:path>
              <a:path w="452755" h="57150">
                <a:moveTo>
                  <a:pt x="221919" y="45923"/>
                </a:moveTo>
                <a:lnTo>
                  <a:pt x="201714" y="45923"/>
                </a:lnTo>
                <a:lnTo>
                  <a:pt x="201714" y="711"/>
                </a:lnTo>
                <a:lnTo>
                  <a:pt x="189230" y="711"/>
                </a:lnTo>
                <a:lnTo>
                  <a:pt x="189230" y="55816"/>
                </a:lnTo>
                <a:lnTo>
                  <a:pt x="221919" y="55816"/>
                </a:lnTo>
                <a:lnTo>
                  <a:pt x="221919" y="45923"/>
                </a:lnTo>
                <a:close/>
              </a:path>
              <a:path w="452755" h="57150">
                <a:moveTo>
                  <a:pt x="264579" y="45923"/>
                </a:moveTo>
                <a:lnTo>
                  <a:pt x="244398" y="45923"/>
                </a:lnTo>
                <a:lnTo>
                  <a:pt x="244398" y="711"/>
                </a:lnTo>
                <a:lnTo>
                  <a:pt x="231902" y="711"/>
                </a:lnTo>
                <a:lnTo>
                  <a:pt x="231902" y="55816"/>
                </a:lnTo>
                <a:lnTo>
                  <a:pt x="264579" y="55816"/>
                </a:lnTo>
                <a:lnTo>
                  <a:pt x="264579" y="45923"/>
                </a:lnTo>
                <a:close/>
              </a:path>
              <a:path w="452755" h="57150">
                <a:moveTo>
                  <a:pt x="307428" y="46329"/>
                </a:moveTo>
                <a:lnTo>
                  <a:pt x="287083" y="46329"/>
                </a:lnTo>
                <a:lnTo>
                  <a:pt x="287083" y="32588"/>
                </a:lnTo>
                <a:lnTo>
                  <a:pt x="305320" y="32588"/>
                </a:lnTo>
                <a:lnTo>
                  <a:pt x="305320" y="23075"/>
                </a:lnTo>
                <a:lnTo>
                  <a:pt x="287083" y="23075"/>
                </a:lnTo>
                <a:lnTo>
                  <a:pt x="287083" y="10223"/>
                </a:lnTo>
                <a:lnTo>
                  <a:pt x="306679" y="10223"/>
                </a:lnTo>
                <a:lnTo>
                  <a:pt x="306679" y="711"/>
                </a:lnTo>
                <a:lnTo>
                  <a:pt x="274574" y="711"/>
                </a:lnTo>
                <a:lnTo>
                  <a:pt x="274574" y="55816"/>
                </a:lnTo>
                <a:lnTo>
                  <a:pt x="307428" y="55816"/>
                </a:lnTo>
                <a:lnTo>
                  <a:pt x="307428" y="46329"/>
                </a:lnTo>
                <a:close/>
              </a:path>
              <a:path w="452755" h="57150">
                <a:moveTo>
                  <a:pt x="358533" y="711"/>
                </a:moveTo>
                <a:lnTo>
                  <a:pt x="346722" y="711"/>
                </a:lnTo>
                <a:lnTo>
                  <a:pt x="346722" y="31864"/>
                </a:lnTo>
                <a:lnTo>
                  <a:pt x="346570" y="31864"/>
                </a:lnTo>
                <a:lnTo>
                  <a:pt x="331647" y="711"/>
                </a:lnTo>
                <a:lnTo>
                  <a:pt x="320040" y="711"/>
                </a:lnTo>
                <a:lnTo>
                  <a:pt x="320040" y="55816"/>
                </a:lnTo>
                <a:lnTo>
                  <a:pt x="331825" y="55816"/>
                </a:lnTo>
                <a:lnTo>
                  <a:pt x="331825" y="23342"/>
                </a:lnTo>
                <a:lnTo>
                  <a:pt x="331978" y="23342"/>
                </a:lnTo>
                <a:lnTo>
                  <a:pt x="347637" y="55816"/>
                </a:lnTo>
                <a:lnTo>
                  <a:pt x="358533" y="55816"/>
                </a:lnTo>
                <a:lnTo>
                  <a:pt x="358533" y="711"/>
                </a:lnTo>
                <a:close/>
              </a:path>
              <a:path w="452755" h="57150">
                <a:moveTo>
                  <a:pt x="406273" y="41719"/>
                </a:moveTo>
                <a:lnTo>
                  <a:pt x="402704" y="44361"/>
                </a:lnTo>
                <a:lnTo>
                  <a:pt x="398983" y="46164"/>
                </a:lnTo>
                <a:lnTo>
                  <a:pt x="388023" y="46164"/>
                </a:lnTo>
                <a:lnTo>
                  <a:pt x="383832" y="39789"/>
                </a:lnTo>
                <a:lnTo>
                  <a:pt x="383832" y="15976"/>
                </a:lnTo>
                <a:lnTo>
                  <a:pt x="389229" y="10414"/>
                </a:lnTo>
                <a:lnTo>
                  <a:pt x="399148" y="10414"/>
                </a:lnTo>
                <a:lnTo>
                  <a:pt x="401840" y="11303"/>
                </a:lnTo>
                <a:lnTo>
                  <a:pt x="405866" y="13665"/>
                </a:lnTo>
                <a:lnTo>
                  <a:pt x="405866" y="3048"/>
                </a:lnTo>
                <a:lnTo>
                  <a:pt x="401967" y="1028"/>
                </a:lnTo>
                <a:lnTo>
                  <a:pt x="397713" y="0"/>
                </a:lnTo>
                <a:lnTo>
                  <a:pt x="393433" y="0"/>
                </a:lnTo>
                <a:lnTo>
                  <a:pt x="384225" y="2044"/>
                </a:lnTo>
                <a:lnTo>
                  <a:pt x="377164" y="7861"/>
                </a:lnTo>
                <a:lnTo>
                  <a:pt x="372643" y="16941"/>
                </a:lnTo>
                <a:lnTo>
                  <a:pt x="371055" y="28790"/>
                </a:lnTo>
                <a:lnTo>
                  <a:pt x="372694" y="40297"/>
                </a:lnTo>
                <a:lnTo>
                  <a:pt x="377304" y="49047"/>
                </a:lnTo>
                <a:lnTo>
                  <a:pt x="384390" y="54622"/>
                </a:lnTo>
                <a:lnTo>
                  <a:pt x="393433" y="56578"/>
                </a:lnTo>
                <a:lnTo>
                  <a:pt x="398678" y="56578"/>
                </a:lnTo>
                <a:lnTo>
                  <a:pt x="402539" y="55372"/>
                </a:lnTo>
                <a:lnTo>
                  <a:pt x="406273" y="52463"/>
                </a:lnTo>
                <a:lnTo>
                  <a:pt x="406273" y="41719"/>
                </a:lnTo>
                <a:close/>
              </a:path>
              <a:path w="452755" h="57150">
                <a:moveTo>
                  <a:pt x="452285" y="46329"/>
                </a:moveTo>
                <a:lnTo>
                  <a:pt x="431977" y="46329"/>
                </a:lnTo>
                <a:lnTo>
                  <a:pt x="431977" y="32588"/>
                </a:lnTo>
                <a:lnTo>
                  <a:pt x="450202" y="32588"/>
                </a:lnTo>
                <a:lnTo>
                  <a:pt x="450202" y="23075"/>
                </a:lnTo>
                <a:lnTo>
                  <a:pt x="431977" y="23075"/>
                </a:lnTo>
                <a:lnTo>
                  <a:pt x="431977" y="10223"/>
                </a:lnTo>
                <a:lnTo>
                  <a:pt x="451573" y="10223"/>
                </a:lnTo>
                <a:lnTo>
                  <a:pt x="451573" y="711"/>
                </a:lnTo>
                <a:lnTo>
                  <a:pt x="419481" y="711"/>
                </a:lnTo>
                <a:lnTo>
                  <a:pt x="419481" y="55816"/>
                </a:lnTo>
                <a:lnTo>
                  <a:pt x="452285" y="55816"/>
                </a:lnTo>
                <a:lnTo>
                  <a:pt x="452285" y="46329"/>
                </a:lnTo>
                <a:close/>
              </a:path>
            </a:pathLst>
          </a:custGeom>
          <a:solidFill>
            <a:srgbClr val="5A5A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073251" y="1056360"/>
            <a:ext cx="33020" cy="55244"/>
          </a:xfrm>
          <a:custGeom>
            <a:avLst/>
            <a:gdLst/>
            <a:ahLst/>
            <a:cxnLst/>
            <a:rect l="l" t="t" r="r" b="b"/>
            <a:pathLst>
              <a:path w="33019" h="55244">
                <a:moveTo>
                  <a:pt x="32092" y="0"/>
                </a:moveTo>
                <a:lnTo>
                  <a:pt x="0" y="0"/>
                </a:lnTo>
                <a:lnTo>
                  <a:pt x="0" y="55105"/>
                </a:lnTo>
                <a:lnTo>
                  <a:pt x="32867" y="55105"/>
                </a:lnTo>
                <a:lnTo>
                  <a:pt x="32867" y="45618"/>
                </a:lnTo>
                <a:lnTo>
                  <a:pt x="12496" y="45618"/>
                </a:lnTo>
                <a:lnTo>
                  <a:pt x="12496" y="31876"/>
                </a:lnTo>
                <a:lnTo>
                  <a:pt x="30746" y="31876"/>
                </a:lnTo>
                <a:lnTo>
                  <a:pt x="30746" y="22364"/>
                </a:lnTo>
                <a:lnTo>
                  <a:pt x="12496" y="22364"/>
                </a:lnTo>
                <a:lnTo>
                  <a:pt x="12496" y="9512"/>
                </a:lnTo>
                <a:lnTo>
                  <a:pt x="32092" y="9512"/>
                </a:lnTo>
                <a:lnTo>
                  <a:pt x="32092" y="0"/>
                </a:lnTo>
                <a:close/>
              </a:path>
            </a:pathLst>
          </a:custGeom>
          <a:solidFill>
            <a:srgbClr val="5A5A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995782" y="1056360"/>
            <a:ext cx="33020" cy="55244"/>
          </a:xfrm>
          <a:custGeom>
            <a:avLst/>
            <a:gdLst/>
            <a:ahLst/>
            <a:cxnLst/>
            <a:rect l="l" t="t" r="r" b="b"/>
            <a:pathLst>
              <a:path w="33019" h="55244">
                <a:moveTo>
                  <a:pt x="32092" y="0"/>
                </a:moveTo>
                <a:lnTo>
                  <a:pt x="0" y="0"/>
                </a:lnTo>
                <a:lnTo>
                  <a:pt x="0" y="55105"/>
                </a:lnTo>
                <a:lnTo>
                  <a:pt x="32867" y="55105"/>
                </a:lnTo>
                <a:lnTo>
                  <a:pt x="32867" y="45618"/>
                </a:lnTo>
                <a:lnTo>
                  <a:pt x="12496" y="45618"/>
                </a:lnTo>
                <a:lnTo>
                  <a:pt x="12496" y="31876"/>
                </a:lnTo>
                <a:lnTo>
                  <a:pt x="30746" y="31876"/>
                </a:lnTo>
                <a:lnTo>
                  <a:pt x="30746" y="22364"/>
                </a:lnTo>
                <a:lnTo>
                  <a:pt x="12496" y="22364"/>
                </a:lnTo>
                <a:lnTo>
                  <a:pt x="12496" y="9512"/>
                </a:lnTo>
                <a:lnTo>
                  <a:pt x="32092" y="9512"/>
                </a:lnTo>
                <a:lnTo>
                  <a:pt x="32092" y="0"/>
                </a:lnTo>
                <a:close/>
              </a:path>
            </a:pathLst>
          </a:custGeom>
          <a:solidFill>
            <a:srgbClr val="5A5A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114501" y="1055636"/>
            <a:ext cx="203835" cy="57150"/>
          </a:xfrm>
          <a:custGeom>
            <a:avLst/>
            <a:gdLst/>
            <a:ahLst/>
            <a:cxnLst/>
            <a:rect l="l" t="t" r="r" b="b"/>
            <a:pathLst>
              <a:path w="203834" h="57150">
                <a:moveTo>
                  <a:pt x="37668" y="736"/>
                </a:moveTo>
                <a:lnTo>
                  <a:pt x="0" y="736"/>
                </a:lnTo>
                <a:lnTo>
                  <a:pt x="0" y="10248"/>
                </a:lnTo>
                <a:lnTo>
                  <a:pt x="12598" y="10248"/>
                </a:lnTo>
                <a:lnTo>
                  <a:pt x="12598" y="55841"/>
                </a:lnTo>
                <a:lnTo>
                  <a:pt x="25082" y="55841"/>
                </a:lnTo>
                <a:lnTo>
                  <a:pt x="25082" y="10248"/>
                </a:lnTo>
                <a:lnTo>
                  <a:pt x="37668" y="10248"/>
                </a:lnTo>
                <a:lnTo>
                  <a:pt x="37668" y="736"/>
                </a:lnTo>
                <a:close/>
              </a:path>
              <a:path w="203834" h="57150">
                <a:moveTo>
                  <a:pt x="87236" y="723"/>
                </a:moveTo>
                <a:lnTo>
                  <a:pt x="74714" y="723"/>
                </a:lnTo>
                <a:lnTo>
                  <a:pt x="74714" y="23228"/>
                </a:lnTo>
                <a:lnTo>
                  <a:pt x="60909" y="23228"/>
                </a:lnTo>
                <a:lnTo>
                  <a:pt x="60909" y="723"/>
                </a:lnTo>
                <a:lnTo>
                  <a:pt x="48412" y="723"/>
                </a:lnTo>
                <a:lnTo>
                  <a:pt x="48412" y="55829"/>
                </a:lnTo>
                <a:lnTo>
                  <a:pt x="60909" y="55829"/>
                </a:lnTo>
                <a:lnTo>
                  <a:pt x="60909" y="32753"/>
                </a:lnTo>
                <a:lnTo>
                  <a:pt x="74714" y="32753"/>
                </a:lnTo>
                <a:lnTo>
                  <a:pt x="74714" y="55829"/>
                </a:lnTo>
                <a:lnTo>
                  <a:pt x="87236" y="55829"/>
                </a:lnTo>
                <a:lnTo>
                  <a:pt x="87236" y="723"/>
                </a:lnTo>
                <a:close/>
              </a:path>
              <a:path w="203834" h="57150">
                <a:moveTo>
                  <a:pt x="114630" y="736"/>
                </a:moveTo>
                <a:lnTo>
                  <a:pt x="102133" y="736"/>
                </a:lnTo>
                <a:lnTo>
                  <a:pt x="102133" y="55854"/>
                </a:lnTo>
                <a:lnTo>
                  <a:pt x="114630" y="55854"/>
                </a:lnTo>
                <a:lnTo>
                  <a:pt x="114630" y="736"/>
                </a:lnTo>
                <a:close/>
              </a:path>
              <a:path w="203834" h="57150">
                <a:moveTo>
                  <a:pt x="162458" y="41732"/>
                </a:moveTo>
                <a:lnTo>
                  <a:pt x="158927" y="44373"/>
                </a:lnTo>
                <a:lnTo>
                  <a:pt x="155232" y="46177"/>
                </a:lnTo>
                <a:lnTo>
                  <a:pt x="144246" y="46177"/>
                </a:lnTo>
                <a:lnTo>
                  <a:pt x="140068" y="39801"/>
                </a:lnTo>
                <a:lnTo>
                  <a:pt x="140068" y="15989"/>
                </a:lnTo>
                <a:lnTo>
                  <a:pt x="145465" y="10426"/>
                </a:lnTo>
                <a:lnTo>
                  <a:pt x="155397" y="10426"/>
                </a:lnTo>
                <a:lnTo>
                  <a:pt x="158076" y="11315"/>
                </a:lnTo>
                <a:lnTo>
                  <a:pt x="162090" y="13677"/>
                </a:lnTo>
                <a:lnTo>
                  <a:pt x="162090" y="3060"/>
                </a:lnTo>
                <a:lnTo>
                  <a:pt x="158216" y="1041"/>
                </a:lnTo>
                <a:lnTo>
                  <a:pt x="153924" y="12"/>
                </a:lnTo>
                <a:lnTo>
                  <a:pt x="149644" y="12"/>
                </a:lnTo>
                <a:lnTo>
                  <a:pt x="140436" y="2057"/>
                </a:lnTo>
                <a:lnTo>
                  <a:pt x="133388" y="7874"/>
                </a:lnTo>
                <a:lnTo>
                  <a:pt x="128892" y="16954"/>
                </a:lnTo>
                <a:lnTo>
                  <a:pt x="127317" y="28803"/>
                </a:lnTo>
                <a:lnTo>
                  <a:pt x="128955" y="40309"/>
                </a:lnTo>
                <a:lnTo>
                  <a:pt x="133540" y="49060"/>
                </a:lnTo>
                <a:lnTo>
                  <a:pt x="140601" y="54635"/>
                </a:lnTo>
                <a:lnTo>
                  <a:pt x="149644" y="56591"/>
                </a:lnTo>
                <a:lnTo>
                  <a:pt x="154901" y="56591"/>
                </a:lnTo>
                <a:lnTo>
                  <a:pt x="158775" y="55384"/>
                </a:lnTo>
                <a:lnTo>
                  <a:pt x="162458" y="52476"/>
                </a:lnTo>
                <a:lnTo>
                  <a:pt x="162458" y="41732"/>
                </a:lnTo>
                <a:close/>
              </a:path>
              <a:path w="203834" h="57150">
                <a:moveTo>
                  <a:pt x="203339" y="41198"/>
                </a:moveTo>
                <a:lnTo>
                  <a:pt x="200545" y="32270"/>
                </a:lnTo>
                <a:lnTo>
                  <a:pt x="194424" y="24904"/>
                </a:lnTo>
                <a:lnTo>
                  <a:pt x="188290" y="18783"/>
                </a:lnTo>
                <a:lnTo>
                  <a:pt x="185508" y="13550"/>
                </a:lnTo>
                <a:lnTo>
                  <a:pt x="185508" y="11303"/>
                </a:lnTo>
                <a:lnTo>
                  <a:pt x="187604" y="9753"/>
                </a:lnTo>
                <a:lnTo>
                  <a:pt x="193306" y="9753"/>
                </a:lnTo>
                <a:lnTo>
                  <a:pt x="195732" y="10655"/>
                </a:lnTo>
                <a:lnTo>
                  <a:pt x="201231" y="13703"/>
                </a:lnTo>
                <a:lnTo>
                  <a:pt x="201231" y="3378"/>
                </a:lnTo>
                <a:lnTo>
                  <a:pt x="196977" y="1028"/>
                </a:lnTo>
                <a:lnTo>
                  <a:pt x="193179" y="0"/>
                </a:lnTo>
                <a:lnTo>
                  <a:pt x="180276" y="0"/>
                </a:lnTo>
                <a:lnTo>
                  <a:pt x="173405" y="6159"/>
                </a:lnTo>
                <a:lnTo>
                  <a:pt x="173405" y="14058"/>
                </a:lnTo>
                <a:lnTo>
                  <a:pt x="176085" y="22860"/>
                </a:lnTo>
                <a:lnTo>
                  <a:pt x="181991" y="29806"/>
                </a:lnTo>
                <a:lnTo>
                  <a:pt x="187896" y="35763"/>
                </a:lnTo>
                <a:lnTo>
                  <a:pt x="190588" y="41579"/>
                </a:lnTo>
                <a:lnTo>
                  <a:pt x="190588" y="44221"/>
                </a:lnTo>
                <a:lnTo>
                  <a:pt x="188480" y="46164"/>
                </a:lnTo>
                <a:lnTo>
                  <a:pt x="182194" y="46164"/>
                </a:lnTo>
                <a:lnTo>
                  <a:pt x="179146" y="44602"/>
                </a:lnTo>
                <a:lnTo>
                  <a:pt x="173888" y="40335"/>
                </a:lnTo>
                <a:lnTo>
                  <a:pt x="173888" y="52209"/>
                </a:lnTo>
                <a:lnTo>
                  <a:pt x="179031" y="55257"/>
                </a:lnTo>
                <a:lnTo>
                  <a:pt x="183095" y="56578"/>
                </a:lnTo>
                <a:lnTo>
                  <a:pt x="196469" y="56578"/>
                </a:lnTo>
                <a:lnTo>
                  <a:pt x="203339" y="49936"/>
                </a:lnTo>
                <a:lnTo>
                  <a:pt x="203339" y="41198"/>
                </a:lnTo>
                <a:close/>
              </a:path>
            </a:pathLst>
          </a:custGeom>
          <a:solidFill>
            <a:srgbClr val="5A5A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397318" y="1062520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0485" y="0"/>
                </a:moveTo>
                <a:lnTo>
                  <a:pt x="0" y="20497"/>
                </a:lnTo>
                <a:lnTo>
                  <a:pt x="20485" y="40957"/>
                </a:lnTo>
                <a:lnTo>
                  <a:pt x="40957" y="20497"/>
                </a:lnTo>
                <a:lnTo>
                  <a:pt x="20485" y="0"/>
                </a:lnTo>
                <a:close/>
              </a:path>
            </a:pathLst>
          </a:custGeom>
          <a:solidFill>
            <a:srgbClr val="5A5A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984033" y="1062520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0510" y="0"/>
                </a:moveTo>
                <a:lnTo>
                  <a:pt x="0" y="20497"/>
                </a:lnTo>
                <a:lnTo>
                  <a:pt x="20510" y="40957"/>
                </a:lnTo>
                <a:lnTo>
                  <a:pt x="40957" y="20497"/>
                </a:lnTo>
                <a:lnTo>
                  <a:pt x="20510" y="0"/>
                </a:lnTo>
                <a:close/>
              </a:path>
            </a:pathLst>
          </a:custGeom>
          <a:solidFill>
            <a:srgbClr val="5A5A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186804" y="197307"/>
            <a:ext cx="978407" cy="788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10795" y="7913458"/>
            <a:ext cx="14630400" cy="193675"/>
            <a:chOff x="10795" y="7913458"/>
            <a:chExt cx="14630400" cy="193675"/>
          </a:xfrm>
        </p:grpSpPr>
        <p:sp>
          <p:nvSpPr>
            <p:cNvPr id="11" name="object 11"/>
            <p:cNvSpPr/>
            <p:nvPr/>
          </p:nvSpPr>
          <p:spPr>
            <a:xfrm>
              <a:off x="10795" y="7913458"/>
              <a:ext cx="6093460" cy="193675"/>
            </a:xfrm>
            <a:custGeom>
              <a:avLst/>
              <a:gdLst/>
              <a:ahLst/>
              <a:cxnLst/>
              <a:rect l="l" t="t" r="r" b="b"/>
              <a:pathLst>
                <a:path w="6093460" h="193675">
                  <a:moveTo>
                    <a:pt x="6093180" y="0"/>
                  </a:moveTo>
                  <a:lnTo>
                    <a:pt x="0" y="0"/>
                  </a:lnTo>
                  <a:lnTo>
                    <a:pt x="0" y="193166"/>
                  </a:lnTo>
                  <a:lnTo>
                    <a:pt x="6093180" y="193166"/>
                  </a:lnTo>
                  <a:lnTo>
                    <a:pt x="6093180" y="0"/>
                  </a:lnTo>
                  <a:close/>
                </a:path>
              </a:pathLst>
            </a:custGeom>
            <a:solidFill>
              <a:srgbClr val="D922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03975" y="7913458"/>
              <a:ext cx="2159000" cy="193675"/>
            </a:xfrm>
            <a:custGeom>
              <a:avLst/>
              <a:gdLst/>
              <a:ahLst/>
              <a:cxnLst/>
              <a:rect l="l" t="t" r="r" b="b"/>
              <a:pathLst>
                <a:path w="2159000" h="193675">
                  <a:moveTo>
                    <a:pt x="2158733" y="0"/>
                  </a:moveTo>
                  <a:lnTo>
                    <a:pt x="0" y="0"/>
                  </a:lnTo>
                  <a:lnTo>
                    <a:pt x="0" y="193166"/>
                  </a:lnTo>
                  <a:lnTo>
                    <a:pt x="2158733" y="193166"/>
                  </a:lnTo>
                  <a:lnTo>
                    <a:pt x="2158733" y="0"/>
                  </a:lnTo>
                  <a:close/>
                </a:path>
              </a:pathLst>
            </a:custGeom>
            <a:solidFill>
              <a:srgbClr val="EB9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62695" y="7913458"/>
              <a:ext cx="3604260" cy="193675"/>
            </a:xfrm>
            <a:custGeom>
              <a:avLst/>
              <a:gdLst/>
              <a:ahLst/>
              <a:cxnLst/>
              <a:rect l="l" t="t" r="r" b="b"/>
              <a:pathLst>
                <a:path w="3604259" h="193675">
                  <a:moveTo>
                    <a:pt x="3603688" y="0"/>
                  </a:moveTo>
                  <a:lnTo>
                    <a:pt x="0" y="0"/>
                  </a:lnTo>
                  <a:lnTo>
                    <a:pt x="0" y="193166"/>
                  </a:lnTo>
                  <a:lnTo>
                    <a:pt x="3603688" y="193166"/>
                  </a:lnTo>
                  <a:lnTo>
                    <a:pt x="3603688" y="0"/>
                  </a:lnTo>
                  <a:close/>
                </a:path>
              </a:pathLst>
            </a:custGeom>
            <a:solidFill>
              <a:srgbClr val="F4C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866384" y="7913458"/>
              <a:ext cx="487680" cy="193675"/>
            </a:xfrm>
            <a:custGeom>
              <a:avLst/>
              <a:gdLst/>
              <a:ahLst/>
              <a:cxnLst/>
              <a:rect l="l" t="t" r="r" b="b"/>
              <a:pathLst>
                <a:path w="487679" h="193675">
                  <a:moveTo>
                    <a:pt x="487464" y="0"/>
                  </a:moveTo>
                  <a:lnTo>
                    <a:pt x="0" y="0"/>
                  </a:lnTo>
                  <a:lnTo>
                    <a:pt x="0" y="193166"/>
                  </a:lnTo>
                  <a:lnTo>
                    <a:pt x="487464" y="193166"/>
                  </a:lnTo>
                  <a:lnTo>
                    <a:pt x="487464" y="0"/>
                  </a:lnTo>
                  <a:close/>
                </a:path>
              </a:pathLst>
            </a:custGeom>
            <a:solidFill>
              <a:srgbClr val="EB9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353836" y="7913458"/>
              <a:ext cx="2287905" cy="193675"/>
            </a:xfrm>
            <a:custGeom>
              <a:avLst/>
              <a:gdLst/>
              <a:ahLst/>
              <a:cxnLst/>
              <a:rect l="l" t="t" r="r" b="b"/>
              <a:pathLst>
                <a:path w="2287905" h="193675">
                  <a:moveTo>
                    <a:pt x="2287358" y="0"/>
                  </a:moveTo>
                  <a:lnTo>
                    <a:pt x="0" y="0"/>
                  </a:lnTo>
                  <a:lnTo>
                    <a:pt x="0" y="193166"/>
                  </a:lnTo>
                  <a:lnTo>
                    <a:pt x="2287358" y="193166"/>
                  </a:lnTo>
                  <a:lnTo>
                    <a:pt x="2287358" y="0"/>
                  </a:lnTo>
                  <a:close/>
                </a:path>
              </a:pathLst>
            </a:custGeom>
            <a:solidFill>
              <a:srgbClr val="D922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891540" y="923334"/>
            <a:ext cx="5979160" cy="6767195"/>
            <a:chOff x="668591" y="924560"/>
            <a:chExt cx="5979160" cy="6767195"/>
          </a:xfrm>
        </p:grpSpPr>
        <p:sp>
          <p:nvSpPr>
            <p:cNvPr id="17" name="object 17"/>
            <p:cNvSpPr/>
            <p:nvPr/>
          </p:nvSpPr>
          <p:spPr>
            <a:xfrm>
              <a:off x="1161453" y="924560"/>
              <a:ext cx="5486400" cy="6297930"/>
            </a:xfrm>
            <a:custGeom>
              <a:avLst/>
              <a:gdLst/>
              <a:ahLst/>
              <a:cxnLst/>
              <a:rect l="l" t="t" r="r" b="b"/>
              <a:pathLst>
                <a:path w="5486400" h="6297930">
                  <a:moveTo>
                    <a:pt x="5486196" y="0"/>
                  </a:moveTo>
                  <a:lnTo>
                    <a:pt x="0" y="0"/>
                  </a:lnTo>
                  <a:lnTo>
                    <a:pt x="0" y="6297688"/>
                  </a:lnTo>
                  <a:lnTo>
                    <a:pt x="5486196" y="6297688"/>
                  </a:lnTo>
                  <a:lnTo>
                    <a:pt x="5486196" y="0"/>
                  </a:lnTo>
                  <a:close/>
                </a:path>
              </a:pathLst>
            </a:custGeom>
            <a:solidFill>
              <a:srgbClr val="F4E3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68591" y="1393888"/>
              <a:ext cx="5486196" cy="629770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6951700" y="1352770"/>
            <a:ext cx="7388859" cy="7620"/>
          </a:xfrm>
          <a:custGeom>
            <a:avLst/>
            <a:gdLst/>
            <a:ahLst/>
            <a:cxnLst/>
            <a:rect l="l" t="t" r="r" b="b"/>
            <a:pathLst>
              <a:path w="7388859" h="7619">
                <a:moveTo>
                  <a:pt x="7388707" y="0"/>
                </a:moveTo>
                <a:lnTo>
                  <a:pt x="0" y="0"/>
                </a:lnTo>
                <a:lnTo>
                  <a:pt x="0" y="7200"/>
                </a:lnTo>
                <a:lnTo>
                  <a:pt x="7388707" y="7200"/>
                </a:lnTo>
                <a:lnTo>
                  <a:pt x="7388707" y="0"/>
                </a:lnTo>
                <a:close/>
              </a:path>
            </a:pathLst>
          </a:custGeom>
          <a:solidFill>
            <a:srgbClr val="595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938974" y="834585"/>
            <a:ext cx="1594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2400" b="1" spc="-30" dirty="0">
                <a:solidFill>
                  <a:srgbClr val="010101"/>
                </a:solidFill>
                <a:latin typeface="Trebuchet MS"/>
                <a:cs typeface="Trebuchet MS"/>
              </a:rPr>
              <a:t>Ventajas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938988" y="1525109"/>
            <a:ext cx="3589312" cy="3341939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353695">
              <a:lnSpc>
                <a:spcPts val="1800"/>
              </a:lnSpc>
              <a:spcBef>
                <a:spcPts val="459"/>
              </a:spcBef>
            </a:pPr>
            <a:r>
              <a:rPr lang="es-ES" sz="1600" spc="30" dirty="0">
                <a:solidFill>
                  <a:srgbClr val="231F20"/>
                </a:solidFill>
                <a:latin typeface="Trebuchet MS"/>
                <a:cs typeface="Trebuchet MS"/>
              </a:rPr>
              <a:t>Posibilidad de diseño ilimitada</a:t>
            </a:r>
          </a:p>
          <a:p>
            <a:pPr marL="12700" marR="353695">
              <a:lnSpc>
                <a:spcPts val="1800"/>
              </a:lnSpc>
              <a:spcBef>
                <a:spcPts val="459"/>
              </a:spcBef>
            </a:pPr>
            <a:endParaRPr lang="es-ES" sz="1600" spc="30" dirty="0">
              <a:solidFill>
                <a:srgbClr val="231F20"/>
              </a:solidFill>
              <a:latin typeface="Trebuchet MS"/>
              <a:cs typeface="Trebuchet MS"/>
            </a:endParaRPr>
          </a:p>
          <a:p>
            <a:pPr marL="12700" marR="353695">
              <a:lnSpc>
                <a:spcPts val="1800"/>
              </a:lnSpc>
              <a:spcBef>
                <a:spcPts val="459"/>
              </a:spcBef>
            </a:pPr>
            <a:r>
              <a:rPr lang="es-ES" sz="1600" spc="30" dirty="0">
                <a:solidFill>
                  <a:srgbClr val="231F20"/>
                </a:solidFill>
                <a:latin typeface="Trebuchet MS"/>
                <a:cs typeface="Trebuchet MS"/>
              </a:rPr>
              <a:t>Antihuellas y superior superficie mate de alta gama</a:t>
            </a:r>
          </a:p>
          <a:p>
            <a:pPr marL="12700" marR="353695">
              <a:lnSpc>
                <a:spcPts val="1800"/>
              </a:lnSpc>
              <a:spcBef>
                <a:spcPts val="459"/>
              </a:spcBef>
            </a:pPr>
            <a:endParaRPr lang="es-ES" sz="1600" spc="30" dirty="0">
              <a:solidFill>
                <a:srgbClr val="231F20"/>
              </a:solidFill>
              <a:latin typeface="Trebuchet MS"/>
              <a:cs typeface="Trebuchet MS"/>
            </a:endParaRPr>
          </a:p>
          <a:p>
            <a:pPr marL="12700" marR="353695">
              <a:lnSpc>
                <a:spcPts val="1800"/>
              </a:lnSpc>
              <a:spcBef>
                <a:spcPts val="459"/>
              </a:spcBef>
            </a:pPr>
            <a:r>
              <a:rPr lang="es-ES" sz="1600" spc="30" dirty="0">
                <a:solidFill>
                  <a:srgbClr val="231F20"/>
                </a:solidFill>
                <a:latin typeface="Trebuchet MS"/>
                <a:cs typeface="Trebuchet MS"/>
              </a:rPr>
              <a:t>Adecuado para aplicación vertical y horizontal</a:t>
            </a:r>
          </a:p>
          <a:p>
            <a:pPr marL="12700" marR="353695">
              <a:lnSpc>
                <a:spcPts val="1800"/>
              </a:lnSpc>
              <a:spcBef>
                <a:spcPts val="459"/>
              </a:spcBef>
            </a:pPr>
            <a:endParaRPr lang="es-ES" sz="1600" spc="30" dirty="0">
              <a:solidFill>
                <a:srgbClr val="231F20"/>
              </a:solidFill>
              <a:latin typeface="Trebuchet MS"/>
              <a:cs typeface="Trebuchet MS"/>
            </a:endParaRPr>
          </a:p>
          <a:p>
            <a:pPr marL="12700" marR="353695">
              <a:lnSpc>
                <a:spcPts val="1800"/>
              </a:lnSpc>
              <a:spcBef>
                <a:spcPts val="459"/>
              </a:spcBef>
            </a:pPr>
            <a:r>
              <a:rPr lang="es-ES" sz="1600" spc="30" dirty="0">
                <a:solidFill>
                  <a:srgbClr val="231F20"/>
                </a:solidFill>
                <a:latin typeface="Trebuchet MS"/>
                <a:cs typeface="Trebuchet MS"/>
              </a:rPr>
              <a:t>Proporciona buena estabilidad dimensional</a:t>
            </a:r>
          </a:p>
          <a:p>
            <a:pPr marL="12700" marR="353695">
              <a:lnSpc>
                <a:spcPts val="1800"/>
              </a:lnSpc>
              <a:spcBef>
                <a:spcPts val="459"/>
              </a:spcBef>
            </a:pPr>
            <a:endParaRPr lang="es-ES" sz="1600" spc="30" dirty="0">
              <a:solidFill>
                <a:srgbClr val="231F20"/>
              </a:solidFill>
              <a:latin typeface="Trebuchet MS"/>
              <a:cs typeface="Trebuchet MS"/>
            </a:endParaRPr>
          </a:p>
          <a:p>
            <a:pPr marL="12700" marR="353695">
              <a:lnSpc>
                <a:spcPts val="1800"/>
              </a:lnSpc>
              <a:spcBef>
                <a:spcPts val="459"/>
              </a:spcBef>
            </a:pPr>
            <a:r>
              <a:rPr lang="es-ES" sz="1600" spc="30" dirty="0">
                <a:solidFill>
                  <a:srgbClr val="231F20"/>
                </a:solidFill>
                <a:latin typeface="Trebuchet MS"/>
                <a:cs typeface="Trebuchet MS"/>
              </a:rPr>
              <a:t>Buena planicidad</a:t>
            </a:r>
            <a:endParaRPr lang="en-US" sz="1600" spc="30" dirty="0">
              <a:solidFill>
                <a:srgbClr val="231F20"/>
              </a:solidFill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723918" y="1525109"/>
            <a:ext cx="3004782" cy="12952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600" spc="75" dirty="0">
                <a:solidFill>
                  <a:srgbClr val="231F20"/>
                </a:solidFill>
                <a:latin typeface="Trebuchet MS"/>
                <a:cs typeface="Trebuchet MS"/>
              </a:rPr>
              <a:t>Superficie premium.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1600" spc="75" dirty="0">
              <a:solidFill>
                <a:srgbClr val="231F20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600" spc="75" dirty="0">
                <a:solidFill>
                  <a:srgbClr val="231F20"/>
                </a:solidFill>
                <a:latin typeface="Trebuchet MS"/>
                <a:cs typeface="Trebuchet MS"/>
              </a:rPr>
              <a:t>Superficie higiénica.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1600" spc="75" dirty="0">
              <a:solidFill>
                <a:srgbClr val="231F20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600" spc="75" dirty="0">
                <a:solidFill>
                  <a:srgbClr val="231F20"/>
                </a:solidFill>
                <a:latin typeface="Trebuchet MS"/>
                <a:cs typeface="Trebuchet MS"/>
              </a:rPr>
              <a:t>Robusto.</a:t>
            </a:r>
            <a:endParaRPr lang="en-US" sz="1600" spc="65" dirty="0">
              <a:solidFill>
                <a:srgbClr val="231F20"/>
              </a:solidFill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781715" y="834585"/>
            <a:ext cx="159448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spc="-100" dirty="0">
                <a:solidFill>
                  <a:srgbClr val="01010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Beneficios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938733" y="5229758"/>
            <a:ext cx="7491730" cy="1428596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lang="en-US" sz="2400" b="1" spc="-65" dirty="0">
                <a:solidFill>
                  <a:srgbClr val="01010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Áreas de Aplicación</a:t>
            </a:r>
          </a:p>
          <a:p>
            <a:pPr marL="179705" indent="-167640">
              <a:lnSpc>
                <a:spcPct val="100000"/>
              </a:lnSpc>
              <a:spcBef>
                <a:spcPts val="1045"/>
              </a:spcBef>
              <a:buChar char="•"/>
              <a:tabLst>
                <a:tab pos="180340" algn="l"/>
                <a:tab pos="2856865" algn="l"/>
                <a:tab pos="5365750" algn="l"/>
              </a:tabLst>
            </a:pPr>
            <a:r>
              <a:rPr lang="en-US" sz="1600" spc="120" dirty="0">
                <a:solidFill>
                  <a:srgbClr val="231F20"/>
                </a:solidFill>
                <a:latin typeface="Trebuchet MS"/>
                <a:cs typeface="Trebuchet MS"/>
              </a:rPr>
              <a:t>Cubiertas de cocina • Mesas de restaurante • Paneles de pared para muebles • Baños • Taquillas • Paneles de privacidad para urinarios • Cubículos de inodoros</a:t>
            </a:r>
            <a:endParaRPr lang="en-US" sz="1600" dirty="0">
              <a:latin typeface="Trebuchet MS"/>
              <a:cs typeface="Trebuchet M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0807" y="173355"/>
            <a:ext cx="495934" cy="527050"/>
          </a:xfrm>
          <a:custGeom>
            <a:avLst/>
            <a:gdLst/>
            <a:ahLst/>
            <a:cxnLst/>
            <a:rect l="l" t="t" r="r" b="b"/>
            <a:pathLst>
              <a:path w="495934" h="527050">
                <a:moveTo>
                  <a:pt x="495706" y="0"/>
                </a:moveTo>
                <a:lnTo>
                  <a:pt x="0" y="0"/>
                </a:lnTo>
                <a:lnTo>
                  <a:pt x="0" y="526618"/>
                </a:lnTo>
                <a:lnTo>
                  <a:pt x="495706" y="526618"/>
                </a:lnTo>
                <a:lnTo>
                  <a:pt x="495706" y="0"/>
                </a:lnTo>
                <a:close/>
              </a:path>
            </a:pathLst>
          </a:custGeom>
          <a:solidFill>
            <a:srgbClr val="D922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5">
            <a:extLst>
              <a:ext uri="{FF2B5EF4-FFF2-40B4-BE49-F238E27FC236}">
                <a16:creationId xmlns:a16="http://schemas.microsoft.com/office/drawing/2014/main" id="{B054B6B9-6D57-459B-9D45-F515B95A6706}"/>
              </a:ext>
            </a:extLst>
          </p:cNvPr>
          <p:cNvSpPr/>
          <p:nvPr/>
        </p:nvSpPr>
        <p:spPr>
          <a:xfrm>
            <a:off x="10807" y="154305"/>
            <a:ext cx="495934" cy="527050"/>
          </a:xfrm>
          <a:custGeom>
            <a:avLst/>
            <a:gdLst/>
            <a:ahLst/>
            <a:cxnLst/>
            <a:rect l="l" t="t" r="r" b="b"/>
            <a:pathLst>
              <a:path w="495934" h="527050">
                <a:moveTo>
                  <a:pt x="495706" y="0"/>
                </a:moveTo>
                <a:lnTo>
                  <a:pt x="0" y="0"/>
                </a:lnTo>
                <a:lnTo>
                  <a:pt x="0" y="526618"/>
                </a:lnTo>
                <a:lnTo>
                  <a:pt x="495706" y="526618"/>
                </a:lnTo>
                <a:lnTo>
                  <a:pt x="495706" y="0"/>
                </a:lnTo>
                <a:close/>
              </a:path>
            </a:pathLst>
          </a:custGeom>
          <a:solidFill>
            <a:srgbClr val="D9222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Picture 31" descr="A picture containing logo&#10;&#10;Description automatically generated">
            <a:extLst>
              <a:ext uri="{FF2B5EF4-FFF2-40B4-BE49-F238E27FC236}">
                <a16:creationId xmlns:a16="http://schemas.microsoft.com/office/drawing/2014/main" id="{541E49A5-141C-4477-B40B-EB44A27A8A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93" y="-42703"/>
            <a:ext cx="2401829" cy="124663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41236" y="1055636"/>
            <a:ext cx="309880" cy="57150"/>
          </a:xfrm>
          <a:custGeom>
            <a:avLst/>
            <a:gdLst/>
            <a:ahLst/>
            <a:cxnLst/>
            <a:rect l="l" t="t" r="r" b="b"/>
            <a:pathLst>
              <a:path w="309880" h="57150">
                <a:moveTo>
                  <a:pt x="35191" y="41732"/>
                </a:moveTo>
                <a:lnTo>
                  <a:pt x="31635" y="44373"/>
                </a:lnTo>
                <a:lnTo>
                  <a:pt x="27940" y="46177"/>
                </a:lnTo>
                <a:lnTo>
                  <a:pt x="16967" y="46177"/>
                </a:lnTo>
                <a:lnTo>
                  <a:pt x="12750" y="39801"/>
                </a:lnTo>
                <a:lnTo>
                  <a:pt x="12750" y="15989"/>
                </a:lnTo>
                <a:lnTo>
                  <a:pt x="18173" y="10426"/>
                </a:lnTo>
                <a:lnTo>
                  <a:pt x="28079" y="10426"/>
                </a:lnTo>
                <a:lnTo>
                  <a:pt x="30759" y="11315"/>
                </a:lnTo>
                <a:lnTo>
                  <a:pt x="34823" y="13677"/>
                </a:lnTo>
                <a:lnTo>
                  <a:pt x="34823" y="3060"/>
                </a:lnTo>
                <a:lnTo>
                  <a:pt x="30899" y="1041"/>
                </a:lnTo>
                <a:lnTo>
                  <a:pt x="26631" y="12"/>
                </a:lnTo>
                <a:lnTo>
                  <a:pt x="22390" y="12"/>
                </a:lnTo>
                <a:lnTo>
                  <a:pt x="13157" y="2057"/>
                </a:lnTo>
                <a:lnTo>
                  <a:pt x="6096" y="7874"/>
                </a:lnTo>
                <a:lnTo>
                  <a:pt x="1587" y="16954"/>
                </a:lnTo>
                <a:lnTo>
                  <a:pt x="0" y="28803"/>
                </a:lnTo>
                <a:lnTo>
                  <a:pt x="1638" y="40309"/>
                </a:lnTo>
                <a:lnTo>
                  <a:pt x="6235" y="49060"/>
                </a:lnTo>
                <a:lnTo>
                  <a:pt x="13322" y="54635"/>
                </a:lnTo>
                <a:lnTo>
                  <a:pt x="22390" y="56591"/>
                </a:lnTo>
                <a:lnTo>
                  <a:pt x="27597" y="56591"/>
                </a:lnTo>
                <a:lnTo>
                  <a:pt x="31496" y="55384"/>
                </a:lnTo>
                <a:lnTo>
                  <a:pt x="35191" y="52476"/>
                </a:lnTo>
                <a:lnTo>
                  <a:pt x="35191" y="41732"/>
                </a:lnTo>
                <a:close/>
              </a:path>
              <a:path w="309880" h="57150">
                <a:moveTo>
                  <a:pt x="89662" y="28346"/>
                </a:moveTo>
                <a:lnTo>
                  <a:pt x="87706" y="15201"/>
                </a:lnTo>
                <a:lnTo>
                  <a:pt x="85191" y="10820"/>
                </a:lnTo>
                <a:lnTo>
                  <a:pt x="82651" y="6426"/>
                </a:lnTo>
                <a:lnTo>
                  <a:pt x="76923" y="2413"/>
                </a:lnTo>
                <a:lnTo>
                  <a:pt x="76923" y="18732"/>
                </a:lnTo>
                <a:lnTo>
                  <a:pt x="76923" y="41465"/>
                </a:lnTo>
                <a:lnTo>
                  <a:pt x="73774" y="45770"/>
                </a:lnTo>
                <a:lnTo>
                  <a:pt x="61112" y="45770"/>
                </a:lnTo>
                <a:lnTo>
                  <a:pt x="59004" y="39230"/>
                </a:lnTo>
                <a:lnTo>
                  <a:pt x="59004" y="17437"/>
                </a:lnTo>
                <a:lnTo>
                  <a:pt x="61188" y="10820"/>
                </a:lnTo>
                <a:lnTo>
                  <a:pt x="75387" y="10820"/>
                </a:lnTo>
                <a:lnTo>
                  <a:pt x="76923" y="18732"/>
                </a:lnTo>
                <a:lnTo>
                  <a:pt x="76923" y="2413"/>
                </a:lnTo>
                <a:lnTo>
                  <a:pt x="75666" y="1524"/>
                </a:lnTo>
                <a:lnTo>
                  <a:pt x="67957" y="0"/>
                </a:lnTo>
                <a:lnTo>
                  <a:pt x="60032" y="1714"/>
                </a:lnTo>
                <a:lnTo>
                  <a:pt x="53086" y="6870"/>
                </a:lnTo>
                <a:lnTo>
                  <a:pt x="48133" y="15532"/>
                </a:lnTo>
                <a:lnTo>
                  <a:pt x="46253" y="27762"/>
                </a:lnTo>
                <a:lnTo>
                  <a:pt x="48145" y="40970"/>
                </a:lnTo>
                <a:lnTo>
                  <a:pt x="53111" y="49911"/>
                </a:lnTo>
                <a:lnTo>
                  <a:pt x="60071" y="54991"/>
                </a:lnTo>
                <a:lnTo>
                  <a:pt x="67957" y="56591"/>
                </a:lnTo>
                <a:lnTo>
                  <a:pt x="75285" y="55206"/>
                </a:lnTo>
                <a:lnTo>
                  <a:pt x="82308" y="50546"/>
                </a:lnTo>
                <a:lnTo>
                  <a:pt x="85204" y="45770"/>
                </a:lnTo>
                <a:lnTo>
                  <a:pt x="87579" y="41846"/>
                </a:lnTo>
                <a:lnTo>
                  <a:pt x="89662" y="28346"/>
                </a:lnTo>
                <a:close/>
              </a:path>
              <a:path w="309880" h="57150">
                <a:moveTo>
                  <a:pt x="140868" y="723"/>
                </a:moveTo>
                <a:lnTo>
                  <a:pt x="129057" y="723"/>
                </a:lnTo>
                <a:lnTo>
                  <a:pt x="129057" y="31877"/>
                </a:lnTo>
                <a:lnTo>
                  <a:pt x="128905" y="31877"/>
                </a:lnTo>
                <a:lnTo>
                  <a:pt x="113944" y="723"/>
                </a:lnTo>
                <a:lnTo>
                  <a:pt x="102374" y="723"/>
                </a:lnTo>
                <a:lnTo>
                  <a:pt x="102374" y="55829"/>
                </a:lnTo>
                <a:lnTo>
                  <a:pt x="114160" y="55829"/>
                </a:lnTo>
                <a:lnTo>
                  <a:pt x="114160" y="23355"/>
                </a:lnTo>
                <a:lnTo>
                  <a:pt x="129984" y="55829"/>
                </a:lnTo>
                <a:lnTo>
                  <a:pt x="140868" y="55829"/>
                </a:lnTo>
                <a:lnTo>
                  <a:pt x="140868" y="723"/>
                </a:lnTo>
                <a:close/>
              </a:path>
              <a:path w="309880" h="57150">
                <a:moveTo>
                  <a:pt x="197027" y="28346"/>
                </a:moveTo>
                <a:lnTo>
                  <a:pt x="195059" y="15201"/>
                </a:lnTo>
                <a:lnTo>
                  <a:pt x="192532" y="10820"/>
                </a:lnTo>
                <a:lnTo>
                  <a:pt x="189992" y="6426"/>
                </a:lnTo>
                <a:lnTo>
                  <a:pt x="184238" y="2400"/>
                </a:lnTo>
                <a:lnTo>
                  <a:pt x="184238" y="18732"/>
                </a:lnTo>
                <a:lnTo>
                  <a:pt x="184238" y="41465"/>
                </a:lnTo>
                <a:lnTo>
                  <a:pt x="181127" y="45770"/>
                </a:lnTo>
                <a:lnTo>
                  <a:pt x="168427" y="45770"/>
                </a:lnTo>
                <a:lnTo>
                  <a:pt x="166331" y="39230"/>
                </a:lnTo>
                <a:lnTo>
                  <a:pt x="166331" y="17437"/>
                </a:lnTo>
                <a:lnTo>
                  <a:pt x="168503" y="10820"/>
                </a:lnTo>
                <a:lnTo>
                  <a:pt x="182753" y="10820"/>
                </a:lnTo>
                <a:lnTo>
                  <a:pt x="184238" y="18732"/>
                </a:lnTo>
                <a:lnTo>
                  <a:pt x="184238" y="2400"/>
                </a:lnTo>
                <a:lnTo>
                  <a:pt x="182994" y="1524"/>
                </a:lnTo>
                <a:lnTo>
                  <a:pt x="175272" y="0"/>
                </a:lnTo>
                <a:lnTo>
                  <a:pt x="167360" y="1714"/>
                </a:lnTo>
                <a:lnTo>
                  <a:pt x="160426" y="6870"/>
                </a:lnTo>
                <a:lnTo>
                  <a:pt x="155486" y="15532"/>
                </a:lnTo>
                <a:lnTo>
                  <a:pt x="153619" y="27762"/>
                </a:lnTo>
                <a:lnTo>
                  <a:pt x="155498" y="40970"/>
                </a:lnTo>
                <a:lnTo>
                  <a:pt x="160464" y="49911"/>
                </a:lnTo>
                <a:lnTo>
                  <a:pt x="167411" y="54991"/>
                </a:lnTo>
                <a:lnTo>
                  <a:pt x="175272" y="56591"/>
                </a:lnTo>
                <a:lnTo>
                  <a:pt x="182626" y="55206"/>
                </a:lnTo>
                <a:lnTo>
                  <a:pt x="189661" y="50546"/>
                </a:lnTo>
                <a:lnTo>
                  <a:pt x="192557" y="45770"/>
                </a:lnTo>
                <a:lnTo>
                  <a:pt x="194945" y="41846"/>
                </a:lnTo>
                <a:lnTo>
                  <a:pt x="197027" y="28346"/>
                </a:lnTo>
                <a:close/>
              </a:path>
              <a:path w="309880" h="57150">
                <a:moveTo>
                  <a:pt x="257619" y="723"/>
                </a:moveTo>
                <a:lnTo>
                  <a:pt x="246329" y="723"/>
                </a:lnTo>
                <a:lnTo>
                  <a:pt x="233654" y="23380"/>
                </a:lnTo>
                <a:lnTo>
                  <a:pt x="220980" y="723"/>
                </a:lnTo>
                <a:lnTo>
                  <a:pt x="209689" y="723"/>
                </a:lnTo>
                <a:lnTo>
                  <a:pt x="209689" y="55829"/>
                </a:lnTo>
                <a:lnTo>
                  <a:pt x="221424" y="55829"/>
                </a:lnTo>
                <a:lnTo>
                  <a:pt x="221424" y="20586"/>
                </a:lnTo>
                <a:lnTo>
                  <a:pt x="221602" y="20586"/>
                </a:lnTo>
                <a:lnTo>
                  <a:pt x="232448" y="41465"/>
                </a:lnTo>
                <a:lnTo>
                  <a:pt x="234823" y="41465"/>
                </a:lnTo>
                <a:lnTo>
                  <a:pt x="245656" y="20586"/>
                </a:lnTo>
                <a:lnTo>
                  <a:pt x="245833" y="20586"/>
                </a:lnTo>
                <a:lnTo>
                  <a:pt x="245833" y="55829"/>
                </a:lnTo>
                <a:lnTo>
                  <a:pt x="257619" y="55829"/>
                </a:lnTo>
                <a:lnTo>
                  <a:pt x="257619" y="723"/>
                </a:lnTo>
                <a:close/>
              </a:path>
              <a:path w="309880" h="57150">
                <a:moveTo>
                  <a:pt x="309613" y="736"/>
                </a:moveTo>
                <a:lnTo>
                  <a:pt x="296278" y="736"/>
                </a:lnTo>
                <a:lnTo>
                  <a:pt x="289433" y="17678"/>
                </a:lnTo>
                <a:lnTo>
                  <a:pt x="281114" y="736"/>
                </a:lnTo>
                <a:lnTo>
                  <a:pt x="267703" y="736"/>
                </a:lnTo>
                <a:lnTo>
                  <a:pt x="282968" y="30695"/>
                </a:lnTo>
                <a:lnTo>
                  <a:pt x="282968" y="55829"/>
                </a:lnTo>
                <a:lnTo>
                  <a:pt x="295795" y="55829"/>
                </a:lnTo>
                <a:lnTo>
                  <a:pt x="295795" y="30695"/>
                </a:lnTo>
                <a:lnTo>
                  <a:pt x="309613" y="736"/>
                </a:lnTo>
                <a:close/>
              </a:path>
            </a:pathLst>
          </a:custGeom>
          <a:solidFill>
            <a:srgbClr val="5A5A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484987" y="1055649"/>
            <a:ext cx="452755" cy="57150"/>
          </a:xfrm>
          <a:custGeom>
            <a:avLst/>
            <a:gdLst/>
            <a:ahLst/>
            <a:cxnLst/>
            <a:rect l="l" t="t" r="r" b="b"/>
            <a:pathLst>
              <a:path w="452755" h="57150">
                <a:moveTo>
                  <a:pt x="32816" y="46329"/>
                </a:moveTo>
                <a:lnTo>
                  <a:pt x="12509" y="46329"/>
                </a:lnTo>
                <a:lnTo>
                  <a:pt x="12509" y="32588"/>
                </a:lnTo>
                <a:lnTo>
                  <a:pt x="30746" y="32588"/>
                </a:lnTo>
                <a:lnTo>
                  <a:pt x="30746" y="23075"/>
                </a:lnTo>
                <a:lnTo>
                  <a:pt x="12509" y="23075"/>
                </a:lnTo>
                <a:lnTo>
                  <a:pt x="12509" y="10223"/>
                </a:lnTo>
                <a:lnTo>
                  <a:pt x="32105" y="10223"/>
                </a:lnTo>
                <a:lnTo>
                  <a:pt x="32105" y="711"/>
                </a:lnTo>
                <a:lnTo>
                  <a:pt x="0" y="711"/>
                </a:lnTo>
                <a:lnTo>
                  <a:pt x="0" y="55816"/>
                </a:lnTo>
                <a:lnTo>
                  <a:pt x="32816" y="55816"/>
                </a:lnTo>
                <a:lnTo>
                  <a:pt x="32816" y="46329"/>
                </a:lnTo>
                <a:close/>
              </a:path>
              <a:path w="452755" h="57150">
                <a:moveTo>
                  <a:pt x="87579" y="55816"/>
                </a:moveTo>
                <a:lnTo>
                  <a:pt x="71412" y="26619"/>
                </a:lnTo>
                <a:lnTo>
                  <a:pt x="85940" y="723"/>
                </a:lnTo>
                <a:lnTo>
                  <a:pt x="72313" y="723"/>
                </a:lnTo>
                <a:lnTo>
                  <a:pt x="64427" y="15875"/>
                </a:lnTo>
                <a:lnTo>
                  <a:pt x="56565" y="723"/>
                </a:lnTo>
                <a:lnTo>
                  <a:pt x="42862" y="723"/>
                </a:lnTo>
                <a:lnTo>
                  <a:pt x="57404" y="26619"/>
                </a:lnTo>
                <a:lnTo>
                  <a:pt x="41236" y="55816"/>
                </a:lnTo>
                <a:lnTo>
                  <a:pt x="54914" y="55816"/>
                </a:lnTo>
                <a:lnTo>
                  <a:pt x="64427" y="37769"/>
                </a:lnTo>
                <a:lnTo>
                  <a:pt x="73939" y="55816"/>
                </a:lnTo>
                <a:lnTo>
                  <a:pt x="87579" y="55816"/>
                </a:lnTo>
                <a:close/>
              </a:path>
              <a:path w="452755" h="57150">
                <a:moveTo>
                  <a:pt x="130810" y="41719"/>
                </a:moveTo>
                <a:lnTo>
                  <a:pt x="127254" y="44361"/>
                </a:lnTo>
                <a:lnTo>
                  <a:pt x="123558" y="46164"/>
                </a:lnTo>
                <a:lnTo>
                  <a:pt x="112585" y="46164"/>
                </a:lnTo>
                <a:lnTo>
                  <a:pt x="108407" y="39789"/>
                </a:lnTo>
                <a:lnTo>
                  <a:pt x="108407" y="15976"/>
                </a:lnTo>
                <a:lnTo>
                  <a:pt x="113804" y="10414"/>
                </a:lnTo>
                <a:lnTo>
                  <a:pt x="123698" y="10414"/>
                </a:lnTo>
                <a:lnTo>
                  <a:pt x="126415" y="11303"/>
                </a:lnTo>
                <a:lnTo>
                  <a:pt x="130429" y="13665"/>
                </a:lnTo>
                <a:lnTo>
                  <a:pt x="130429" y="3048"/>
                </a:lnTo>
                <a:lnTo>
                  <a:pt x="126542" y="1028"/>
                </a:lnTo>
                <a:lnTo>
                  <a:pt x="122301" y="0"/>
                </a:lnTo>
                <a:lnTo>
                  <a:pt x="117970" y="0"/>
                </a:lnTo>
                <a:lnTo>
                  <a:pt x="108775" y="2044"/>
                </a:lnTo>
                <a:lnTo>
                  <a:pt x="101739" y="7861"/>
                </a:lnTo>
                <a:lnTo>
                  <a:pt x="97231" y="16941"/>
                </a:lnTo>
                <a:lnTo>
                  <a:pt x="95656" y="28790"/>
                </a:lnTo>
                <a:lnTo>
                  <a:pt x="97294" y="40297"/>
                </a:lnTo>
                <a:lnTo>
                  <a:pt x="101892" y="49047"/>
                </a:lnTo>
                <a:lnTo>
                  <a:pt x="108940" y="54622"/>
                </a:lnTo>
                <a:lnTo>
                  <a:pt x="117970" y="56578"/>
                </a:lnTo>
                <a:lnTo>
                  <a:pt x="123240" y="56578"/>
                </a:lnTo>
                <a:lnTo>
                  <a:pt x="127127" y="55372"/>
                </a:lnTo>
                <a:lnTo>
                  <a:pt x="130810" y="52463"/>
                </a:lnTo>
                <a:lnTo>
                  <a:pt x="130810" y="41719"/>
                </a:lnTo>
                <a:close/>
              </a:path>
              <a:path w="452755" h="57150">
                <a:moveTo>
                  <a:pt x="176860" y="46329"/>
                </a:moveTo>
                <a:lnTo>
                  <a:pt x="156502" y="46329"/>
                </a:lnTo>
                <a:lnTo>
                  <a:pt x="156502" y="32588"/>
                </a:lnTo>
                <a:lnTo>
                  <a:pt x="174739" y="32588"/>
                </a:lnTo>
                <a:lnTo>
                  <a:pt x="174739" y="23075"/>
                </a:lnTo>
                <a:lnTo>
                  <a:pt x="156502" y="23075"/>
                </a:lnTo>
                <a:lnTo>
                  <a:pt x="156502" y="10223"/>
                </a:lnTo>
                <a:lnTo>
                  <a:pt x="176123" y="10223"/>
                </a:lnTo>
                <a:lnTo>
                  <a:pt x="176123" y="711"/>
                </a:lnTo>
                <a:lnTo>
                  <a:pt x="144018" y="711"/>
                </a:lnTo>
                <a:lnTo>
                  <a:pt x="144018" y="55816"/>
                </a:lnTo>
                <a:lnTo>
                  <a:pt x="176860" y="55816"/>
                </a:lnTo>
                <a:lnTo>
                  <a:pt x="176860" y="46329"/>
                </a:lnTo>
                <a:close/>
              </a:path>
              <a:path w="452755" h="57150">
                <a:moveTo>
                  <a:pt x="221919" y="45923"/>
                </a:moveTo>
                <a:lnTo>
                  <a:pt x="201714" y="45923"/>
                </a:lnTo>
                <a:lnTo>
                  <a:pt x="201714" y="711"/>
                </a:lnTo>
                <a:lnTo>
                  <a:pt x="189230" y="711"/>
                </a:lnTo>
                <a:lnTo>
                  <a:pt x="189230" y="55816"/>
                </a:lnTo>
                <a:lnTo>
                  <a:pt x="221919" y="55816"/>
                </a:lnTo>
                <a:lnTo>
                  <a:pt x="221919" y="45923"/>
                </a:lnTo>
                <a:close/>
              </a:path>
              <a:path w="452755" h="57150">
                <a:moveTo>
                  <a:pt x="264579" y="45923"/>
                </a:moveTo>
                <a:lnTo>
                  <a:pt x="244398" y="45923"/>
                </a:lnTo>
                <a:lnTo>
                  <a:pt x="244398" y="711"/>
                </a:lnTo>
                <a:lnTo>
                  <a:pt x="231902" y="711"/>
                </a:lnTo>
                <a:lnTo>
                  <a:pt x="231902" y="55816"/>
                </a:lnTo>
                <a:lnTo>
                  <a:pt x="264579" y="55816"/>
                </a:lnTo>
                <a:lnTo>
                  <a:pt x="264579" y="45923"/>
                </a:lnTo>
                <a:close/>
              </a:path>
              <a:path w="452755" h="57150">
                <a:moveTo>
                  <a:pt x="307428" y="46329"/>
                </a:moveTo>
                <a:lnTo>
                  <a:pt x="287083" y="46329"/>
                </a:lnTo>
                <a:lnTo>
                  <a:pt x="287083" y="32588"/>
                </a:lnTo>
                <a:lnTo>
                  <a:pt x="305320" y="32588"/>
                </a:lnTo>
                <a:lnTo>
                  <a:pt x="305320" y="23075"/>
                </a:lnTo>
                <a:lnTo>
                  <a:pt x="287083" y="23075"/>
                </a:lnTo>
                <a:lnTo>
                  <a:pt x="287083" y="10223"/>
                </a:lnTo>
                <a:lnTo>
                  <a:pt x="306679" y="10223"/>
                </a:lnTo>
                <a:lnTo>
                  <a:pt x="306679" y="711"/>
                </a:lnTo>
                <a:lnTo>
                  <a:pt x="274574" y="711"/>
                </a:lnTo>
                <a:lnTo>
                  <a:pt x="274574" y="55816"/>
                </a:lnTo>
                <a:lnTo>
                  <a:pt x="307428" y="55816"/>
                </a:lnTo>
                <a:lnTo>
                  <a:pt x="307428" y="46329"/>
                </a:lnTo>
                <a:close/>
              </a:path>
              <a:path w="452755" h="57150">
                <a:moveTo>
                  <a:pt x="358533" y="711"/>
                </a:moveTo>
                <a:lnTo>
                  <a:pt x="346722" y="711"/>
                </a:lnTo>
                <a:lnTo>
                  <a:pt x="346722" y="31864"/>
                </a:lnTo>
                <a:lnTo>
                  <a:pt x="346570" y="31864"/>
                </a:lnTo>
                <a:lnTo>
                  <a:pt x="331647" y="711"/>
                </a:lnTo>
                <a:lnTo>
                  <a:pt x="320040" y="711"/>
                </a:lnTo>
                <a:lnTo>
                  <a:pt x="320040" y="55816"/>
                </a:lnTo>
                <a:lnTo>
                  <a:pt x="331825" y="55816"/>
                </a:lnTo>
                <a:lnTo>
                  <a:pt x="331825" y="23342"/>
                </a:lnTo>
                <a:lnTo>
                  <a:pt x="331978" y="23342"/>
                </a:lnTo>
                <a:lnTo>
                  <a:pt x="347637" y="55816"/>
                </a:lnTo>
                <a:lnTo>
                  <a:pt x="358533" y="55816"/>
                </a:lnTo>
                <a:lnTo>
                  <a:pt x="358533" y="711"/>
                </a:lnTo>
                <a:close/>
              </a:path>
              <a:path w="452755" h="57150">
                <a:moveTo>
                  <a:pt x="406273" y="41719"/>
                </a:moveTo>
                <a:lnTo>
                  <a:pt x="402704" y="44361"/>
                </a:lnTo>
                <a:lnTo>
                  <a:pt x="398983" y="46164"/>
                </a:lnTo>
                <a:lnTo>
                  <a:pt x="388023" y="46164"/>
                </a:lnTo>
                <a:lnTo>
                  <a:pt x="383832" y="39789"/>
                </a:lnTo>
                <a:lnTo>
                  <a:pt x="383832" y="15976"/>
                </a:lnTo>
                <a:lnTo>
                  <a:pt x="389229" y="10414"/>
                </a:lnTo>
                <a:lnTo>
                  <a:pt x="399148" y="10414"/>
                </a:lnTo>
                <a:lnTo>
                  <a:pt x="401840" y="11303"/>
                </a:lnTo>
                <a:lnTo>
                  <a:pt x="405866" y="13665"/>
                </a:lnTo>
                <a:lnTo>
                  <a:pt x="405866" y="3048"/>
                </a:lnTo>
                <a:lnTo>
                  <a:pt x="401967" y="1028"/>
                </a:lnTo>
                <a:lnTo>
                  <a:pt x="397713" y="0"/>
                </a:lnTo>
                <a:lnTo>
                  <a:pt x="393433" y="0"/>
                </a:lnTo>
                <a:lnTo>
                  <a:pt x="384225" y="2044"/>
                </a:lnTo>
                <a:lnTo>
                  <a:pt x="377164" y="7861"/>
                </a:lnTo>
                <a:lnTo>
                  <a:pt x="372643" y="16941"/>
                </a:lnTo>
                <a:lnTo>
                  <a:pt x="371055" y="28790"/>
                </a:lnTo>
                <a:lnTo>
                  <a:pt x="372694" y="40297"/>
                </a:lnTo>
                <a:lnTo>
                  <a:pt x="377304" y="49047"/>
                </a:lnTo>
                <a:lnTo>
                  <a:pt x="384390" y="54622"/>
                </a:lnTo>
                <a:lnTo>
                  <a:pt x="393433" y="56578"/>
                </a:lnTo>
                <a:lnTo>
                  <a:pt x="398678" y="56578"/>
                </a:lnTo>
                <a:lnTo>
                  <a:pt x="402539" y="55372"/>
                </a:lnTo>
                <a:lnTo>
                  <a:pt x="406273" y="52463"/>
                </a:lnTo>
                <a:lnTo>
                  <a:pt x="406273" y="41719"/>
                </a:lnTo>
                <a:close/>
              </a:path>
              <a:path w="452755" h="57150">
                <a:moveTo>
                  <a:pt x="452285" y="46329"/>
                </a:moveTo>
                <a:lnTo>
                  <a:pt x="431977" y="46329"/>
                </a:lnTo>
                <a:lnTo>
                  <a:pt x="431977" y="32588"/>
                </a:lnTo>
                <a:lnTo>
                  <a:pt x="450202" y="32588"/>
                </a:lnTo>
                <a:lnTo>
                  <a:pt x="450202" y="23075"/>
                </a:lnTo>
                <a:lnTo>
                  <a:pt x="431977" y="23075"/>
                </a:lnTo>
                <a:lnTo>
                  <a:pt x="431977" y="10223"/>
                </a:lnTo>
                <a:lnTo>
                  <a:pt x="451573" y="10223"/>
                </a:lnTo>
                <a:lnTo>
                  <a:pt x="451573" y="711"/>
                </a:lnTo>
                <a:lnTo>
                  <a:pt x="419481" y="711"/>
                </a:lnTo>
                <a:lnTo>
                  <a:pt x="419481" y="55816"/>
                </a:lnTo>
                <a:lnTo>
                  <a:pt x="452285" y="55816"/>
                </a:lnTo>
                <a:lnTo>
                  <a:pt x="452285" y="46329"/>
                </a:lnTo>
                <a:close/>
              </a:path>
            </a:pathLst>
          </a:custGeom>
          <a:solidFill>
            <a:srgbClr val="5A5A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073251" y="1056360"/>
            <a:ext cx="33020" cy="55244"/>
          </a:xfrm>
          <a:custGeom>
            <a:avLst/>
            <a:gdLst/>
            <a:ahLst/>
            <a:cxnLst/>
            <a:rect l="l" t="t" r="r" b="b"/>
            <a:pathLst>
              <a:path w="33019" h="55244">
                <a:moveTo>
                  <a:pt x="32092" y="0"/>
                </a:moveTo>
                <a:lnTo>
                  <a:pt x="0" y="0"/>
                </a:lnTo>
                <a:lnTo>
                  <a:pt x="0" y="55105"/>
                </a:lnTo>
                <a:lnTo>
                  <a:pt x="32867" y="55105"/>
                </a:lnTo>
                <a:lnTo>
                  <a:pt x="32867" y="45618"/>
                </a:lnTo>
                <a:lnTo>
                  <a:pt x="12496" y="45618"/>
                </a:lnTo>
                <a:lnTo>
                  <a:pt x="12496" y="31876"/>
                </a:lnTo>
                <a:lnTo>
                  <a:pt x="30746" y="31876"/>
                </a:lnTo>
                <a:lnTo>
                  <a:pt x="30746" y="22364"/>
                </a:lnTo>
                <a:lnTo>
                  <a:pt x="12496" y="22364"/>
                </a:lnTo>
                <a:lnTo>
                  <a:pt x="12496" y="9512"/>
                </a:lnTo>
                <a:lnTo>
                  <a:pt x="32092" y="9512"/>
                </a:lnTo>
                <a:lnTo>
                  <a:pt x="32092" y="0"/>
                </a:lnTo>
                <a:close/>
              </a:path>
            </a:pathLst>
          </a:custGeom>
          <a:solidFill>
            <a:srgbClr val="5A5A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995782" y="1056360"/>
            <a:ext cx="33020" cy="55244"/>
          </a:xfrm>
          <a:custGeom>
            <a:avLst/>
            <a:gdLst/>
            <a:ahLst/>
            <a:cxnLst/>
            <a:rect l="l" t="t" r="r" b="b"/>
            <a:pathLst>
              <a:path w="33019" h="55244">
                <a:moveTo>
                  <a:pt x="32092" y="0"/>
                </a:moveTo>
                <a:lnTo>
                  <a:pt x="0" y="0"/>
                </a:lnTo>
                <a:lnTo>
                  <a:pt x="0" y="55105"/>
                </a:lnTo>
                <a:lnTo>
                  <a:pt x="32867" y="55105"/>
                </a:lnTo>
                <a:lnTo>
                  <a:pt x="32867" y="45618"/>
                </a:lnTo>
                <a:lnTo>
                  <a:pt x="12496" y="45618"/>
                </a:lnTo>
                <a:lnTo>
                  <a:pt x="12496" y="31876"/>
                </a:lnTo>
                <a:lnTo>
                  <a:pt x="30746" y="31876"/>
                </a:lnTo>
                <a:lnTo>
                  <a:pt x="30746" y="22364"/>
                </a:lnTo>
                <a:lnTo>
                  <a:pt x="12496" y="22364"/>
                </a:lnTo>
                <a:lnTo>
                  <a:pt x="12496" y="9512"/>
                </a:lnTo>
                <a:lnTo>
                  <a:pt x="32092" y="9512"/>
                </a:lnTo>
                <a:lnTo>
                  <a:pt x="32092" y="0"/>
                </a:lnTo>
                <a:close/>
              </a:path>
            </a:pathLst>
          </a:custGeom>
          <a:solidFill>
            <a:srgbClr val="5A5A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114501" y="1055636"/>
            <a:ext cx="203835" cy="57150"/>
          </a:xfrm>
          <a:custGeom>
            <a:avLst/>
            <a:gdLst/>
            <a:ahLst/>
            <a:cxnLst/>
            <a:rect l="l" t="t" r="r" b="b"/>
            <a:pathLst>
              <a:path w="203834" h="57150">
                <a:moveTo>
                  <a:pt x="37668" y="736"/>
                </a:moveTo>
                <a:lnTo>
                  <a:pt x="0" y="736"/>
                </a:lnTo>
                <a:lnTo>
                  <a:pt x="0" y="10248"/>
                </a:lnTo>
                <a:lnTo>
                  <a:pt x="12598" y="10248"/>
                </a:lnTo>
                <a:lnTo>
                  <a:pt x="12598" y="55841"/>
                </a:lnTo>
                <a:lnTo>
                  <a:pt x="25082" y="55841"/>
                </a:lnTo>
                <a:lnTo>
                  <a:pt x="25082" y="10248"/>
                </a:lnTo>
                <a:lnTo>
                  <a:pt x="37668" y="10248"/>
                </a:lnTo>
                <a:lnTo>
                  <a:pt x="37668" y="736"/>
                </a:lnTo>
                <a:close/>
              </a:path>
              <a:path w="203834" h="57150">
                <a:moveTo>
                  <a:pt x="87236" y="723"/>
                </a:moveTo>
                <a:lnTo>
                  <a:pt x="74714" y="723"/>
                </a:lnTo>
                <a:lnTo>
                  <a:pt x="74714" y="23228"/>
                </a:lnTo>
                <a:lnTo>
                  <a:pt x="60909" y="23228"/>
                </a:lnTo>
                <a:lnTo>
                  <a:pt x="60909" y="723"/>
                </a:lnTo>
                <a:lnTo>
                  <a:pt x="48412" y="723"/>
                </a:lnTo>
                <a:lnTo>
                  <a:pt x="48412" y="55829"/>
                </a:lnTo>
                <a:lnTo>
                  <a:pt x="60909" y="55829"/>
                </a:lnTo>
                <a:lnTo>
                  <a:pt x="60909" y="32753"/>
                </a:lnTo>
                <a:lnTo>
                  <a:pt x="74714" y="32753"/>
                </a:lnTo>
                <a:lnTo>
                  <a:pt x="74714" y="55829"/>
                </a:lnTo>
                <a:lnTo>
                  <a:pt x="87236" y="55829"/>
                </a:lnTo>
                <a:lnTo>
                  <a:pt x="87236" y="723"/>
                </a:lnTo>
                <a:close/>
              </a:path>
              <a:path w="203834" h="57150">
                <a:moveTo>
                  <a:pt x="114630" y="736"/>
                </a:moveTo>
                <a:lnTo>
                  <a:pt x="102133" y="736"/>
                </a:lnTo>
                <a:lnTo>
                  <a:pt x="102133" y="55854"/>
                </a:lnTo>
                <a:lnTo>
                  <a:pt x="114630" y="55854"/>
                </a:lnTo>
                <a:lnTo>
                  <a:pt x="114630" y="736"/>
                </a:lnTo>
                <a:close/>
              </a:path>
              <a:path w="203834" h="57150">
                <a:moveTo>
                  <a:pt x="162458" y="41732"/>
                </a:moveTo>
                <a:lnTo>
                  <a:pt x="158927" y="44373"/>
                </a:lnTo>
                <a:lnTo>
                  <a:pt x="155232" y="46177"/>
                </a:lnTo>
                <a:lnTo>
                  <a:pt x="144246" y="46177"/>
                </a:lnTo>
                <a:lnTo>
                  <a:pt x="140068" y="39801"/>
                </a:lnTo>
                <a:lnTo>
                  <a:pt x="140068" y="15989"/>
                </a:lnTo>
                <a:lnTo>
                  <a:pt x="145465" y="10426"/>
                </a:lnTo>
                <a:lnTo>
                  <a:pt x="155397" y="10426"/>
                </a:lnTo>
                <a:lnTo>
                  <a:pt x="158076" y="11315"/>
                </a:lnTo>
                <a:lnTo>
                  <a:pt x="162090" y="13677"/>
                </a:lnTo>
                <a:lnTo>
                  <a:pt x="162090" y="3060"/>
                </a:lnTo>
                <a:lnTo>
                  <a:pt x="158216" y="1041"/>
                </a:lnTo>
                <a:lnTo>
                  <a:pt x="153924" y="12"/>
                </a:lnTo>
                <a:lnTo>
                  <a:pt x="149644" y="12"/>
                </a:lnTo>
                <a:lnTo>
                  <a:pt x="140436" y="2057"/>
                </a:lnTo>
                <a:lnTo>
                  <a:pt x="133388" y="7874"/>
                </a:lnTo>
                <a:lnTo>
                  <a:pt x="128892" y="16954"/>
                </a:lnTo>
                <a:lnTo>
                  <a:pt x="127317" y="28803"/>
                </a:lnTo>
                <a:lnTo>
                  <a:pt x="128955" y="40309"/>
                </a:lnTo>
                <a:lnTo>
                  <a:pt x="133540" y="49060"/>
                </a:lnTo>
                <a:lnTo>
                  <a:pt x="140601" y="54635"/>
                </a:lnTo>
                <a:lnTo>
                  <a:pt x="149644" y="56591"/>
                </a:lnTo>
                <a:lnTo>
                  <a:pt x="154901" y="56591"/>
                </a:lnTo>
                <a:lnTo>
                  <a:pt x="158775" y="55384"/>
                </a:lnTo>
                <a:lnTo>
                  <a:pt x="162458" y="52476"/>
                </a:lnTo>
                <a:lnTo>
                  <a:pt x="162458" y="41732"/>
                </a:lnTo>
                <a:close/>
              </a:path>
              <a:path w="203834" h="57150">
                <a:moveTo>
                  <a:pt x="203339" y="41198"/>
                </a:moveTo>
                <a:lnTo>
                  <a:pt x="200545" y="32270"/>
                </a:lnTo>
                <a:lnTo>
                  <a:pt x="194424" y="24904"/>
                </a:lnTo>
                <a:lnTo>
                  <a:pt x="188290" y="18783"/>
                </a:lnTo>
                <a:lnTo>
                  <a:pt x="185508" y="13550"/>
                </a:lnTo>
                <a:lnTo>
                  <a:pt x="185508" y="11303"/>
                </a:lnTo>
                <a:lnTo>
                  <a:pt x="187604" y="9753"/>
                </a:lnTo>
                <a:lnTo>
                  <a:pt x="193306" y="9753"/>
                </a:lnTo>
                <a:lnTo>
                  <a:pt x="195732" y="10655"/>
                </a:lnTo>
                <a:lnTo>
                  <a:pt x="201231" y="13703"/>
                </a:lnTo>
                <a:lnTo>
                  <a:pt x="201231" y="3378"/>
                </a:lnTo>
                <a:lnTo>
                  <a:pt x="196977" y="1028"/>
                </a:lnTo>
                <a:lnTo>
                  <a:pt x="193179" y="0"/>
                </a:lnTo>
                <a:lnTo>
                  <a:pt x="180276" y="0"/>
                </a:lnTo>
                <a:lnTo>
                  <a:pt x="173405" y="6159"/>
                </a:lnTo>
                <a:lnTo>
                  <a:pt x="173405" y="14058"/>
                </a:lnTo>
                <a:lnTo>
                  <a:pt x="176085" y="22860"/>
                </a:lnTo>
                <a:lnTo>
                  <a:pt x="181991" y="29806"/>
                </a:lnTo>
                <a:lnTo>
                  <a:pt x="187896" y="35763"/>
                </a:lnTo>
                <a:lnTo>
                  <a:pt x="190588" y="41579"/>
                </a:lnTo>
                <a:lnTo>
                  <a:pt x="190588" y="44221"/>
                </a:lnTo>
                <a:lnTo>
                  <a:pt x="188480" y="46164"/>
                </a:lnTo>
                <a:lnTo>
                  <a:pt x="182194" y="46164"/>
                </a:lnTo>
                <a:lnTo>
                  <a:pt x="179146" y="44602"/>
                </a:lnTo>
                <a:lnTo>
                  <a:pt x="173888" y="40335"/>
                </a:lnTo>
                <a:lnTo>
                  <a:pt x="173888" y="52209"/>
                </a:lnTo>
                <a:lnTo>
                  <a:pt x="179031" y="55257"/>
                </a:lnTo>
                <a:lnTo>
                  <a:pt x="183095" y="56578"/>
                </a:lnTo>
                <a:lnTo>
                  <a:pt x="196469" y="56578"/>
                </a:lnTo>
                <a:lnTo>
                  <a:pt x="203339" y="49936"/>
                </a:lnTo>
                <a:lnTo>
                  <a:pt x="203339" y="41198"/>
                </a:lnTo>
                <a:close/>
              </a:path>
            </a:pathLst>
          </a:custGeom>
          <a:solidFill>
            <a:srgbClr val="5A5A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397318" y="1062520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0485" y="0"/>
                </a:moveTo>
                <a:lnTo>
                  <a:pt x="0" y="20497"/>
                </a:lnTo>
                <a:lnTo>
                  <a:pt x="20485" y="40957"/>
                </a:lnTo>
                <a:lnTo>
                  <a:pt x="40957" y="20497"/>
                </a:lnTo>
                <a:lnTo>
                  <a:pt x="20485" y="0"/>
                </a:lnTo>
                <a:close/>
              </a:path>
            </a:pathLst>
          </a:custGeom>
          <a:solidFill>
            <a:srgbClr val="5A5A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984033" y="1062520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0510" y="0"/>
                </a:moveTo>
                <a:lnTo>
                  <a:pt x="0" y="20497"/>
                </a:lnTo>
                <a:lnTo>
                  <a:pt x="20510" y="40957"/>
                </a:lnTo>
                <a:lnTo>
                  <a:pt x="40957" y="20497"/>
                </a:lnTo>
                <a:lnTo>
                  <a:pt x="20510" y="0"/>
                </a:lnTo>
                <a:close/>
              </a:path>
            </a:pathLst>
          </a:custGeom>
          <a:solidFill>
            <a:srgbClr val="5A5A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186804" y="197307"/>
            <a:ext cx="978407" cy="788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10795" y="7913458"/>
            <a:ext cx="14630400" cy="193675"/>
            <a:chOff x="10795" y="7913458"/>
            <a:chExt cx="14630400" cy="193675"/>
          </a:xfrm>
        </p:grpSpPr>
        <p:sp>
          <p:nvSpPr>
            <p:cNvPr id="11" name="object 11"/>
            <p:cNvSpPr/>
            <p:nvPr/>
          </p:nvSpPr>
          <p:spPr>
            <a:xfrm>
              <a:off x="10795" y="7913458"/>
              <a:ext cx="6093460" cy="193675"/>
            </a:xfrm>
            <a:custGeom>
              <a:avLst/>
              <a:gdLst/>
              <a:ahLst/>
              <a:cxnLst/>
              <a:rect l="l" t="t" r="r" b="b"/>
              <a:pathLst>
                <a:path w="6093460" h="193675">
                  <a:moveTo>
                    <a:pt x="6093180" y="0"/>
                  </a:moveTo>
                  <a:lnTo>
                    <a:pt x="0" y="0"/>
                  </a:lnTo>
                  <a:lnTo>
                    <a:pt x="0" y="193166"/>
                  </a:lnTo>
                  <a:lnTo>
                    <a:pt x="6093180" y="193166"/>
                  </a:lnTo>
                  <a:lnTo>
                    <a:pt x="6093180" y="0"/>
                  </a:lnTo>
                  <a:close/>
                </a:path>
              </a:pathLst>
            </a:custGeom>
            <a:solidFill>
              <a:srgbClr val="D922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03975" y="7913458"/>
              <a:ext cx="2159000" cy="193675"/>
            </a:xfrm>
            <a:custGeom>
              <a:avLst/>
              <a:gdLst/>
              <a:ahLst/>
              <a:cxnLst/>
              <a:rect l="l" t="t" r="r" b="b"/>
              <a:pathLst>
                <a:path w="2159000" h="193675">
                  <a:moveTo>
                    <a:pt x="2158733" y="0"/>
                  </a:moveTo>
                  <a:lnTo>
                    <a:pt x="0" y="0"/>
                  </a:lnTo>
                  <a:lnTo>
                    <a:pt x="0" y="193166"/>
                  </a:lnTo>
                  <a:lnTo>
                    <a:pt x="2158733" y="193166"/>
                  </a:lnTo>
                  <a:lnTo>
                    <a:pt x="2158733" y="0"/>
                  </a:lnTo>
                  <a:close/>
                </a:path>
              </a:pathLst>
            </a:custGeom>
            <a:solidFill>
              <a:srgbClr val="EB9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62695" y="7913458"/>
              <a:ext cx="3604260" cy="193675"/>
            </a:xfrm>
            <a:custGeom>
              <a:avLst/>
              <a:gdLst/>
              <a:ahLst/>
              <a:cxnLst/>
              <a:rect l="l" t="t" r="r" b="b"/>
              <a:pathLst>
                <a:path w="3604259" h="193675">
                  <a:moveTo>
                    <a:pt x="3603688" y="0"/>
                  </a:moveTo>
                  <a:lnTo>
                    <a:pt x="0" y="0"/>
                  </a:lnTo>
                  <a:lnTo>
                    <a:pt x="0" y="193166"/>
                  </a:lnTo>
                  <a:lnTo>
                    <a:pt x="3603688" y="193166"/>
                  </a:lnTo>
                  <a:lnTo>
                    <a:pt x="3603688" y="0"/>
                  </a:lnTo>
                  <a:close/>
                </a:path>
              </a:pathLst>
            </a:custGeom>
            <a:solidFill>
              <a:srgbClr val="F4C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866384" y="7913458"/>
              <a:ext cx="487680" cy="193675"/>
            </a:xfrm>
            <a:custGeom>
              <a:avLst/>
              <a:gdLst/>
              <a:ahLst/>
              <a:cxnLst/>
              <a:rect l="l" t="t" r="r" b="b"/>
              <a:pathLst>
                <a:path w="487679" h="193675">
                  <a:moveTo>
                    <a:pt x="487464" y="0"/>
                  </a:moveTo>
                  <a:lnTo>
                    <a:pt x="0" y="0"/>
                  </a:lnTo>
                  <a:lnTo>
                    <a:pt x="0" y="193166"/>
                  </a:lnTo>
                  <a:lnTo>
                    <a:pt x="487464" y="193166"/>
                  </a:lnTo>
                  <a:lnTo>
                    <a:pt x="487464" y="0"/>
                  </a:lnTo>
                  <a:close/>
                </a:path>
              </a:pathLst>
            </a:custGeom>
            <a:solidFill>
              <a:srgbClr val="EB9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353836" y="7913458"/>
              <a:ext cx="2287905" cy="193675"/>
            </a:xfrm>
            <a:custGeom>
              <a:avLst/>
              <a:gdLst/>
              <a:ahLst/>
              <a:cxnLst/>
              <a:rect l="l" t="t" r="r" b="b"/>
              <a:pathLst>
                <a:path w="2287905" h="193675">
                  <a:moveTo>
                    <a:pt x="2287358" y="0"/>
                  </a:moveTo>
                  <a:lnTo>
                    <a:pt x="0" y="0"/>
                  </a:lnTo>
                  <a:lnTo>
                    <a:pt x="0" y="193166"/>
                  </a:lnTo>
                  <a:lnTo>
                    <a:pt x="2287358" y="193166"/>
                  </a:lnTo>
                  <a:lnTo>
                    <a:pt x="2287358" y="0"/>
                  </a:lnTo>
                  <a:close/>
                </a:path>
              </a:pathLst>
            </a:custGeom>
            <a:solidFill>
              <a:srgbClr val="D922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1161453" y="924560"/>
            <a:ext cx="5486400" cy="6297930"/>
          </a:xfrm>
          <a:custGeom>
            <a:avLst/>
            <a:gdLst/>
            <a:ahLst/>
            <a:cxnLst/>
            <a:rect l="l" t="t" r="r" b="b"/>
            <a:pathLst>
              <a:path w="5486400" h="6297930">
                <a:moveTo>
                  <a:pt x="5486196" y="0"/>
                </a:moveTo>
                <a:lnTo>
                  <a:pt x="0" y="0"/>
                </a:lnTo>
                <a:lnTo>
                  <a:pt x="0" y="6297688"/>
                </a:lnTo>
                <a:lnTo>
                  <a:pt x="5486196" y="6297688"/>
                </a:lnTo>
                <a:lnTo>
                  <a:pt x="5486196" y="0"/>
                </a:lnTo>
                <a:close/>
              </a:path>
            </a:pathLst>
          </a:custGeom>
          <a:solidFill>
            <a:srgbClr val="F4E3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938974" y="1586049"/>
            <a:ext cx="3126740" cy="12695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600" spc="50" dirty="0">
                <a:solidFill>
                  <a:srgbClr val="231F20"/>
                </a:solidFill>
                <a:latin typeface="Trebuchet MS"/>
                <a:cs typeface="Trebuchet MS"/>
              </a:rPr>
              <a:t>Uniformidad de color por lote.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s-ES" sz="1600" spc="50" dirty="0">
              <a:solidFill>
                <a:srgbClr val="231F20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600" spc="50" dirty="0">
                <a:solidFill>
                  <a:srgbClr val="231F20"/>
                </a:solidFill>
                <a:latin typeface="Trebuchet MS"/>
                <a:cs typeface="Trebuchet MS"/>
              </a:rPr>
              <a:t>Se puede usar para personalizar los exteriores de manera innovadora.</a:t>
            </a:r>
            <a:endParaRPr lang="en-US" sz="1600" dirty="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723905" y="1586049"/>
            <a:ext cx="3126740" cy="2331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600" spc="50" dirty="0">
                <a:solidFill>
                  <a:srgbClr val="231F20"/>
                </a:solidFill>
                <a:latin typeface="Trebuchet MS"/>
                <a:cs typeface="Trebuchet MS"/>
              </a:rPr>
              <a:t>Fácil de mantener.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s-ES" sz="1600" spc="50" dirty="0">
              <a:solidFill>
                <a:srgbClr val="231F20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600" spc="50" dirty="0">
                <a:solidFill>
                  <a:srgbClr val="231F20"/>
                </a:solidFill>
                <a:latin typeface="Trebuchet MS"/>
                <a:cs typeface="Trebuchet MS"/>
              </a:rPr>
              <a:t>Autoportante.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s-ES" sz="1600" spc="50" dirty="0">
              <a:solidFill>
                <a:srgbClr val="231F20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600" spc="50" dirty="0">
                <a:solidFill>
                  <a:srgbClr val="231F20"/>
                </a:solidFill>
                <a:latin typeface="Trebuchet MS"/>
                <a:cs typeface="Trebuchet MS"/>
              </a:rPr>
              <a:t>Solidez del color.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s-ES" sz="1600" spc="50" dirty="0">
              <a:solidFill>
                <a:srgbClr val="231F20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600" spc="50" dirty="0">
                <a:solidFill>
                  <a:srgbClr val="231F20"/>
                </a:solidFill>
                <a:latin typeface="Trebuchet MS"/>
                <a:cs typeface="Trebuchet MS"/>
              </a:rPr>
              <a:t>Altamente decorativo.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s-ES" sz="1600" spc="50" dirty="0">
              <a:solidFill>
                <a:srgbClr val="231F20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600" spc="50" dirty="0">
                <a:solidFill>
                  <a:srgbClr val="231F20"/>
                </a:solidFill>
                <a:latin typeface="Trebuchet MS"/>
                <a:cs typeface="Trebuchet MS"/>
              </a:rPr>
              <a:t>Excelencia en la calidad.</a:t>
            </a:r>
            <a:endParaRPr lang="en-US" sz="1600" dirty="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078984" y="4155196"/>
            <a:ext cx="7134289" cy="1182375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2400" b="1" spc="-65" dirty="0">
                <a:solidFill>
                  <a:srgbClr val="010101"/>
                </a:solidFill>
                <a:latin typeface="Trebuchet MS"/>
                <a:cs typeface="Trebuchet MS"/>
              </a:rPr>
              <a:t>Application</a:t>
            </a:r>
            <a:r>
              <a:rPr sz="2400" b="1" spc="-235" dirty="0">
                <a:solidFill>
                  <a:srgbClr val="010101"/>
                </a:solidFill>
                <a:latin typeface="Trebuchet MS"/>
                <a:cs typeface="Trebuchet MS"/>
              </a:rPr>
              <a:t> </a:t>
            </a:r>
            <a:r>
              <a:rPr sz="2400" b="1" spc="-90" dirty="0">
                <a:solidFill>
                  <a:srgbClr val="010101"/>
                </a:solidFill>
                <a:latin typeface="Trebuchet MS"/>
                <a:cs typeface="Trebuchet MS"/>
              </a:rPr>
              <a:t>Areas</a:t>
            </a:r>
            <a:endParaRPr sz="2400" dirty="0">
              <a:latin typeface="Trebuchet MS"/>
              <a:cs typeface="Trebuchet MS"/>
            </a:endParaRPr>
          </a:p>
          <a:p>
            <a:pPr marL="179705" indent="-167640">
              <a:spcBef>
                <a:spcPts val="1045"/>
              </a:spcBef>
              <a:buFontTx/>
              <a:buChar char="•"/>
              <a:tabLst>
                <a:tab pos="180340" algn="l"/>
                <a:tab pos="2533650" algn="l"/>
              </a:tabLst>
            </a:pPr>
            <a:r>
              <a:rPr lang="es-MX" sz="1600" spc="160" dirty="0">
                <a:solidFill>
                  <a:srgbClr val="231F20"/>
                </a:solidFill>
                <a:latin typeface="Trebuchet MS"/>
                <a:cs typeface="Trebuchet MS"/>
              </a:rPr>
              <a:t>Mobiliario de exterior • Mesas de restaurante • Muebles • Áreas de juego • Taquillas</a:t>
            </a:r>
          </a:p>
        </p:txBody>
      </p:sp>
      <p:sp>
        <p:nvSpPr>
          <p:cNvPr id="26" name="object 26"/>
          <p:cNvSpPr/>
          <p:nvPr/>
        </p:nvSpPr>
        <p:spPr>
          <a:xfrm>
            <a:off x="10807" y="173355"/>
            <a:ext cx="495934" cy="527050"/>
          </a:xfrm>
          <a:custGeom>
            <a:avLst/>
            <a:gdLst/>
            <a:ahLst/>
            <a:cxnLst/>
            <a:rect l="l" t="t" r="r" b="b"/>
            <a:pathLst>
              <a:path w="495934" h="527050">
                <a:moveTo>
                  <a:pt x="495706" y="0"/>
                </a:moveTo>
                <a:lnTo>
                  <a:pt x="0" y="0"/>
                </a:lnTo>
                <a:lnTo>
                  <a:pt x="0" y="526618"/>
                </a:lnTo>
                <a:lnTo>
                  <a:pt x="495706" y="526618"/>
                </a:lnTo>
                <a:lnTo>
                  <a:pt x="495706" y="0"/>
                </a:lnTo>
                <a:close/>
              </a:path>
            </a:pathLst>
          </a:custGeom>
          <a:solidFill>
            <a:srgbClr val="D9222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Picture 17" descr="A picture containing wooden, deck, wood, stone&#10;&#10;Description automatically generated">
            <a:extLst>
              <a:ext uri="{FF2B5EF4-FFF2-40B4-BE49-F238E27FC236}">
                <a16:creationId xmlns:a16="http://schemas.microsoft.com/office/drawing/2014/main" id="{874A9FF0-6D58-4F22-8504-A7A64F0906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1" r="-9279"/>
          <a:stretch/>
        </p:blipFill>
        <p:spPr>
          <a:xfrm>
            <a:off x="939440" y="1451879"/>
            <a:ext cx="6244035" cy="6060916"/>
          </a:xfrm>
          <a:prstGeom prst="rect">
            <a:avLst/>
          </a:prstGeom>
        </p:spPr>
      </p:pic>
      <p:pic>
        <p:nvPicPr>
          <p:cNvPr id="29" name="Picture 28" descr="A picture containing logo&#10;&#10;Description automatically generated">
            <a:extLst>
              <a:ext uri="{FF2B5EF4-FFF2-40B4-BE49-F238E27FC236}">
                <a16:creationId xmlns:a16="http://schemas.microsoft.com/office/drawing/2014/main" id="{22EE080F-E1F4-FB2F-2069-E3FD55D843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92" y="-85061"/>
            <a:ext cx="2404877" cy="1246635"/>
          </a:xfrm>
          <a:prstGeom prst="rect">
            <a:avLst/>
          </a:prstGeom>
        </p:spPr>
      </p:pic>
      <p:sp>
        <p:nvSpPr>
          <p:cNvPr id="16" name="object 19">
            <a:extLst>
              <a:ext uri="{FF2B5EF4-FFF2-40B4-BE49-F238E27FC236}">
                <a16:creationId xmlns:a16="http://schemas.microsoft.com/office/drawing/2014/main" id="{07C4F62F-07CF-01FD-63E2-B83A6BA30CD1}"/>
              </a:ext>
            </a:extLst>
          </p:cNvPr>
          <p:cNvSpPr/>
          <p:nvPr/>
        </p:nvSpPr>
        <p:spPr>
          <a:xfrm>
            <a:off x="6951700" y="1352770"/>
            <a:ext cx="7388859" cy="7620"/>
          </a:xfrm>
          <a:custGeom>
            <a:avLst/>
            <a:gdLst/>
            <a:ahLst/>
            <a:cxnLst/>
            <a:rect l="l" t="t" r="r" b="b"/>
            <a:pathLst>
              <a:path w="7388859" h="7619">
                <a:moveTo>
                  <a:pt x="7388707" y="0"/>
                </a:moveTo>
                <a:lnTo>
                  <a:pt x="0" y="0"/>
                </a:lnTo>
                <a:lnTo>
                  <a:pt x="0" y="7200"/>
                </a:lnTo>
                <a:lnTo>
                  <a:pt x="7388707" y="7200"/>
                </a:lnTo>
                <a:lnTo>
                  <a:pt x="7388707" y="0"/>
                </a:lnTo>
                <a:close/>
              </a:path>
            </a:pathLst>
          </a:custGeom>
          <a:solidFill>
            <a:srgbClr val="595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0">
            <a:extLst>
              <a:ext uri="{FF2B5EF4-FFF2-40B4-BE49-F238E27FC236}">
                <a16:creationId xmlns:a16="http://schemas.microsoft.com/office/drawing/2014/main" id="{C4F57A1F-6A5C-591E-2A74-8BC4951021AC}"/>
              </a:ext>
            </a:extLst>
          </p:cNvPr>
          <p:cNvSpPr txBox="1"/>
          <p:nvPr/>
        </p:nvSpPr>
        <p:spPr>
          <a:xfrm>
            <a:off x="6938974" y="834585"/>
            <a:ext cx="1594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2400" b="1" spc="-30" dirty="0">
                <a:solidFill>
                  <a:srgbClr val="010101"/>
                </a:solidFill>
                <a:latin typeface="Trebuchet MS"/>
                <a:cs typeface="Trebuchet MS"/>
              </a:rPr>
              <a:t>Ventajas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28" name="object 23">
            <a:extLst>
              <a:ext uri="{FF2B5EF4-FFF2-40B4-BE49-F238E27FC236}">
                <a16:creationId xmlns:a16="http://schemas.microsoft.com/office/drawing/2014/main" id="{5E6EAF60-4D78-DCC9-C9FC-B70AF0DF4BCD}"/>
              </a:ext>
            </a:extLst>
          </p:cNvPr>
          <p:cNvSpPr txBox="1"/>
          <p:nvPr/>
        </p:nvSpPr>
        <p:spPr>
          <a:xfrm>
            <a:off x="10781715" y="834585"/>
            <a:ext cx="159448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spc="-100" dirty="0">
                <a:solidFill>
                  <a:srgbClr val="01010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Beneficios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9500" y="1255379"/>
            <a:ext cx="954836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pc="-105" dirty="0">
                <a:latin typeface="Helvetica" panose="020B0604020202020204" pitchFamily="34" charset="0"/>
                <a:cs typeface="Helvetica" panose="020B0604020202020204" pitchFamily="34" charset="0"/>
              </a:rPr>
              <a:t>Personalización con </a:t>
            </a:r>
            <a:r>
              <a:rPr lang="es-MX" spc="-105" dirty="0" err="1">
                <a:latin typeface="Helvetica" panose="020B0604020202020204" pitchFamily="34" charset="0"/>
                <a:cs typeface="Helvetica" panose="020B0604020202020204" pitchFamily="34" charset="0"/>
              </a:rPr>
              <a:t>Impreza</a:t>
            </a:r>
            <a:endParaRPr lang="es-MX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995783" y="1043876"/>
            <a:ext cx="355600" cy="57150"/>
          </a:xfrm>
          <a:custGeom>
            <a:avLst/>
            <a:gdLst/>
            <a:ahLst/>
            <a:cxnLst/>
            <a:rect l="l" t="t" r="r" b="b"/>
            <a:pathLst>
              <a:path w="355600" h="57150">
                <a:moveTo>
                  <a:pt x="32867" y="46342"/>
                </a:moveTo>
                <a:lnTo>
                  <a:pt x="12496" y="46342"/>
                </a:lnTo>
                <a:lnTo>
                  <a:pt x="12496" y="32600"/>
                </a:lnTo>
                <a:lnTo>
                  <a:pt x="30746" y="32600"/>
                </a:lnTo>
                <a:lnTo>
                  <a:pt x="30746" y="23088"/>
                </a:lnTo>
                <a:lnTo>
                  <a:pt x="12496" y="23088"/>
                </a:lnTo>
                <a:lnTo>
                  <a:pt x="12496" y="10236"/>
                </a:lnTo>
                <a:lnTo>
                  <a:pt x="32092" y="10236"/>
                </a:lnTo>
                <a:lnTo>
                  <a:pt x="32092" y="723"/>
                </a:lnTo>
                <a:lnTo>
                  <a:pt x="0" y="723"/>
                </a:lnTo>
                <a:lnTo>
                  <a:pt x="0" y="55829"/>
                </a:lnTo>
                <a:lnTo>
                  <a:pt x="32867" y="55829"/>
                </a:lnTo>
                <a:lnTo>
                  <a:pt x="32867" y="46342"/>
                </a:lnTo>
                <a:close/>
              </a:path>
              <a:path w="355600" h="57150">
                <a:moveTo>
                  <a:pt x="80645" y="41719"/>
                </a:moveTo>
                <a:lnTo>
                  <a:pt x="77089" y="44361"/>
                </a:lnTo>
                <a:lnTo>
                  <a:pt x="73393" y="46164"/>
                </a:lnTo>
                <a:lnTo>
                  <a:pt x="62420" y="46164"/>
                </a:lnTo>
                <a:lnTo>
                  <a:pt x="58204" y="39789"/>
                </a:lnTo>
                <a:lnTo>
                  <a:pt x="58204" y="15976"/>
                </a:lnTo>
                <a:lnTo>
                  <a:pt x="63627" y="10414"/>
                </a:lnTo>
                <a:lnTo>
                  <a:pt x="73533" y="10414"/>
                </a:lnTo>
                <a:lnTo>
                  <a:pt x="76212" y="11303"/>
                </a:lnTo>
                <a:lnTo>
                  <a:pt x="80276" y="13665"/>
                </a:lnTo>
                <a:lnTo>
                  <a:pt x="80276" y="3048"/>
                </a:lnTo>
                <a:lnTo>
                  <a:pt x="76352" y="1028"/>
                </a:lnTo>
                <a:lnTo>
                  <a:pt x="72085" y="0"/>
                </a:lnTo>
                <a:lnTo>
                  <a:pt x="67843" y="0"/>
                </a:lnTo>
                <a:lnTo>
                  <a:pt x="58610" y="2044"/>
                </a:lnTo>
                <a:lnTo>
                  <a:pt x="51549" y="7861"/>
                </a:lnTo>
                <a:lnTo>
                  <a:pt x="47040" y="16941"/>
                </a:lnTo>
                <a:lnTo>
                  <a:pt x="45453" y="28790"/>
                </a:lnTo>
                <a:lnTo>
                  <a:pt x="47091" y="40297"/>
                </a:lnTo>
                <a:lnTo>
                  <a:pt x="51689" y="49047"/>
                </a:lnTo>
                <a:lnTo>
                  <a:pt x="58775" y="54622"/>
                </a:lnTo>
                <a:lnTo>
                  <a:pt x="67843" y="56578"/>
                </a:lnTo>
                <a:lnTo>
                  <a:pt x="73050" y="56578"/>
                </a:lnTo>
                <a:lnTo>
                  <a:pt x="76949" y="55372"/>
                </a:lnTo>
                <a:lnTo>
                  <a:pt x="80645" y="52463"/>
                </a:lnTo>
                <a:lnTo>
                  <a:pt x="80645" y="41719"/>
                </a:lnTo>
                <a:close/>
              </a:path>
              <a:path w="355600" h="57150">
                <a:moveTo>
                  <a:pt x="135115" y="28346"/>
                </a:moveTo>
                <a:lnTo>
                  <a:pt x="133159" y="15201"/>
                </a:lnTo>
                <a:lnTo>
                  <a:pt x="130644" y="10820"/>
                </a:lnTo>
                <a:lnTo>
                  <a:pt x="128104" y="6426"/>
                </a:lnTo>
                <a:lnTo>
                  <a:pt x="122377" y="2413"/>
                </a:lnTo>
                <a:lnTo>
                  <a:pt x="122377" y="18732"/>
                </a:lnTo>
                <a:lnTo>
                  <a:pt x="122377" y="41465"/>
                </a:lnTo>
                <a:lnTo>
                  <a:pt x="119227" y="45770"/>
                </a:lnTo>
                <a:lnTo>
                  <a:pt x="106565" y="45770"/>
                </a:lnTo>
                <a:lnTo>
                  <a:pt x="104457" y="39230"/>
                </a:lnTo>
                <a:lnTo>
                  <a:pt x="104457" y="17437"/>
                </a:lnTo>
                <a:lnTo>
                  <a:pt x="106641" y="10820"/>
                </a:lnTo>
                <a:lnTo>
                  <a:pt x="120840" y="10820"/>
                </a:lnTo>
                <a:lnTo>
                  <a:pt x="122377" y="18732"/>
                </a:lnTo>
                <a:lnTo>
                  <a:pt x="122377" y="2413"/>
                </a:lnTo>
                <a:lnTo>
                  <a:pt x="121119" y="1524"/>
                </a:lnTo>
                <a:lnTo>
                  <a:pt x="113411" y="0"/>
                </a:lnTo>
                <a:lnTo>
                  <a:pt x="105486" y="1714"/>
                </a:lnTo>
                <a:lnTo>
                  <a:pt x="98539" y="6870"/>
                </a:lnTo>
                <a:lnTo>
                  <a:pt x="93586" y="15532"/>
                </a:lnTo>
                <a:lnTo>
                  <a:pt x="91706" y="27762"/>
                </a:lnTo>
                <a:lnTo>
                  <a:pt x="93599" y="40970"/>
                </a:lnTo>
                <a:lnTo>
                  <a:pt x="98564" y="49911"/>
                </a:lnTo>
                <a:lnTo>
                  <a:pt x="105524" y="54991"/>
                </a:lnTo>
                <a:lnTo>
                  <a:pt x="113411" y="56591"/>
                </a:lnTo>
                <a:lnTo>
                  <a:pt x="120738" y="55206"/>
                </a:lnTo>
                <a:lnTo>
                  <a:pt x="127762" y="50546"/>
                </a:lnTo>
                <a:lnTo>
                  <a:pt x="130657" y="45770"/>
                </a:lnTo>
                <a:lnTo>
                  <a:pt x="133032" y="41846"/>
                </a:lnTo>
                <a:lnTo>
                  <a:pt x="135115" y="28346"/>
                </a:lnTo>
                <a:close/>
              </a:path>
              <a:path w="355600" h="57150">
                <a:moveTo>
                  <a:pt x="186321" y="723"/>
                </a:moveTo>
                <a:lnTo>
                  <a:pt x="174510" y="723"/>
                </a:lnTo>
                <a:lnTo>
                  <a:pt x="174510" y="31877"/>
                </a:lnTo>
                <a:lnTo>
                  <a:pt x="174358" y="31877"/>
                </a:lnTo>
                <a:lnTo>
                  <a:pt x="159397" y="723"/>
                </a:lnTo>
                <a:lnTo>
                  <a:pt x="147828" y="723"/>
                </a:lnTo>
                <a:lnTo>
                  <a:pt x="147828" y="55829"/>
                </a:lnTo>
                <a:lnTo>
                  <a:pt x="159613" y="55829"/>
                </a:lnTo>
                <a:lnTo>
                  <a:pt x="159613" y="23355"/>
                </a:lnTo>
                <a:lnTo>
                  <a:pt x="175437" y="55829"/>
                </a:lnTo>
                <a:lnTo>
                  <a:pt x="186321" y="55829"/>
                </a:lnTo>
                <a:lnTo>
                  <a:pt x="186321" y="723"/>
                </a:lnTo>
                <a:close/>
              </a:path>
              <a:path w="355600" h="57150">
                <a:moveTo>
                  <a:pt x="242481" y="28346"/>
                </a:moveTo>
                <a:lnTo>
                  <a:pt x="240512" y="15201"/>
                </a:lnTo>
                <a:lnTo>
                  <a:pt x="237985" y="10820"/>
                </a:lnTo>
                <a:lnTo>
                  <a:pt x="235445" y="6426"/>
                </a:lnTo>
                <a:lnTo>
                  <a:pt x="229692" y="2400"/>
                </a:lnTo>
                <a:lnTo>
                  <a:pt x="229692" y="18732"/>
                </a:lnTo>
                <a:lnTo>
                  <a:pt x="229692" y="41465"/>
                </a:lnTo>
                <a:lnTo>
                  <a:pt x="226580" y="45770"/>
                </a:lnTo>
                <a:lnTo>
                  <a:pt x="213880" y="45770"/>
                </a:lnTo>
                <a:lnTo>
                  <a:pt x="211785" y="39230"/>
                </a:lnTo>
                <a:lnTo>
                  <a:pt x="211785" y="17437"/>
                </a:lnTo>
                <a:lnTo>
                  <a:pt x="213956" y="10820"/>
                </a:lnTo>
                <a:lnTo>
                  <a:pt x="228206" y="10820"/>
                </a:lnTo>
                <a:lnTo>
                  <a:pt x="229692" y="18732"/>
                </a:lnTo>
                <a:lnTo>
                  <a:pt x="229692" y="2400"/>
                </a:lnTo>
                <a:lnTo>
                  <a:pt x="228447" y="1524"/>
                </a:lnTo>
                <a:lnTo>
                  <a:pt x="220726" y="0"/>
                </a:lnTo>
                <a:lnTo>
                  <a:pt x="212813" y="1714"/>
                </a:lnTo>
                <a:lnTo>
                  <a:pt x="205879" y="6870"/>
                </a:lnTo>
                <a:lnTo>
                  <a:pt x="200939" y="15532"/>
                </a:lnTo>
                <a:lnTo>
                  <a:pt x="199072" y="27762"/>
                </a:lnTo>
                <a:lnTo>
                  <a:pt x="200952" y="40970"/>
                </a:lnTo>
                <a:lnTo>
                  <a:pt x="205917" y="49911"/>
                </a:lnTo>
                <a:lnTo>
                  <a:pt x="212864" y="54991"/>
                </a:lnTo>
                <a:lnTo>
                  <a:pt x="220726" y="56591"/>
                </a:lnTo>
                <a:lnTo>
                  <a:pt x="228079" y="55206"/>
                </a:lnTo>
                <a:lnTo>
                  <a:pt x="235115" y="50546"/>
                </a:lnTo>
                <a:lnTo>
                  <a:pt x="238010" y="45770"/>
                </a:lnTo>
                <a:lnTo>
                  <a:pt x="240398" y="41846"/>
                </a:lnTo>
                <a:lnTo>
                  <a:pt x="242481" y="28346"/>
                </a:lnTo>
                <a:close/>
              </a:path>
              <a:path w="355600" h="57150">
                <a:moveTo>
                  <a:pt x="303072" y="723"/>
                </a:moveTo>
                <a:lnTo>
                  <a:pt x="291782" y="723"/>
                </a:lnTo>
                <a:lnTo>
                  <a:pt x="279107" y="23380"/>
                </a:lnTo>
                <a:lnTo>
                  <a:pt x="266433" y="723"/>
                </a:lnTo>
                <a:lnTo>
                  <a:pt x="255143" y="723"/>
                </a:lnTo>
                <a:lnTo>
                  <a:pt x="255143" y="55829"/>
                </a:lnTo>
                <a:lnTo>
                  <a:pt x="266877" y="55829"/>
                </a:lnTo>
                <a:lnTo>
                  <a:pt x="266877" y="20586"/>
                </a:lnTo>
                <a:lnTo>
                  <a:pt x="267055" y="20586"/>
                </a:lnTo>
                <a:lnTo>
                  <a:pt x="277901" y="41465"/>
                </a:lnTo>
                <a:lnTo>
                  <a:pt x="280276" y="41465"/>
                </a:lnTo>
                <a:lnTo>
                  <a:pt x="291109" y="20586"/>
                </a:lnTo>
                <a:lnTo>
                  <a:pt x="291287" y="20586"/>
                </a:lnTo>
                <a:lnTo>
                  <a:pt x="291287" y="55829"/>
                </a:lnTo>
                <a:lnTo>
                  <a:pt x="303072" y="55829"/>
                </a:lnTo>
                <a:lnTo>
                  <a:pt x="303072" y="723"/>
                </a:lnTo>
                <a:close/>
              </a:path>
              <a:path w="355600" h="57150">
                <a:moveTo>
                  <a:pt x="355066" y="723"/>
                </a:moveTo>
                <a:lnTo>
                  <a:pt x="341731" y="723"/>
                </a:lnTo>
                <a:lnTo>
                  <a:pt x="334886" y="17665"/>
                </a:lnTo>
                <a:lnTo>
                  <a:pt x="326567" y="723"/>
                </a:lnTo>
                <a:lnTo>
                  <a:pt x="313156" y="723"/>
                </a:lnTo>
                <a:lnTo>
                  <a:pt x="328422" y="30683"/>
                </a:lnTo>
                <a:lnTo>
                  <a:pt x="328422" y="55816"/>
                </a:lnTo>
                <a:lnTo>
                  <a:pt x="341249" y="55816"/>
                </a:lnTo>
                <a:lnTo>
                  <a:pt x="341249" y="30683"/>
                </a:lnTo>
                <a:lnTo>
                  <a:pt x="355066" y="723"/>
                </a:lnTo>
                <a:close/>
              </a:path>
            </a:pathLst>
          </a:custGeom>
          <a:solidFill>
            <a:srgbClr val="5A5A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484987" y="1043876"/>
            <a:ext cx="452755" cy="57150"/>
          </a:xfrm>
          <a:custGeom>
            <a:avLst/>
            <a:gdLst/>
            <a:ahLst/>
            <a:cxnLst/>
            <a:rect l="l" t="t" r="r" b="b"/>
            <a:pathLst>
              <a:path w="452755" h="57150">
                <a:moveTo>
                  <a:pt x="32816" y="46342"/>
                </a:moveTo>
                <a:lnTo>
                  <a:pt x="12509" y="46342"/>
                </a:lnTo>
                <a:lnTo>
                  <a:pt x="12509" y="32600"/>
                </a:lnTo>
                <a:lnTo>
                  <a:pt x="30746" y="32600"/>
                </a:lnTo>
                <a:lnTo>
                  <a:pt x="30746" y="23088"/>
                </a:lnTo>
                <a:lnTo>
                  <a:pt x="12509" y="23088"/>
                </a:lnTo>
                <a:lnTo>
                  <a:pt x="12509" y="10236"/>
                </a:lnTo>
                <a:lnTo>
                  <a:pt x="32105" y="10236"/>
                </a:lnTo>
                <a:lnTo>
                  <a:pt x="32105" y="723"/>
                </a:lnTo>
                <a:lnTo>
                  <a:pt x="0" y="723"/>
                </a:lnTo>
                <a:lnTo>
                  <a:pt x="0" y="55829"/>
                </a:lnTo>
                <a:lnTo>
                  <a:pt x="32816" y="55829"/>
                </a:lnTo>
                <a:lnTo>
                  <a:pt x="32816" y="46342"/>
                </a:lnTo>
                <a:close/>
              </a:path>
              <a:path w="452755" h="57150">
                <a:moveTo>
                  <a:pt x="87579" y="55816"/>
                </a:moveTo>
                <a:lnTo>
                  <a:pt x="71412" y="26619"/>
                </a:lnTo>
                <a:lnTo>
                  <a:pt x="85940" y="723"/>
                </a:lnTo>
                <a:lnTo>
                  <a:pt x="72313" y="723"/>
                </a:lnTo>
                <a:lnTo>
                  <a:pt x="64427" y="15875"/>
                </a:lnTo>
                <a:lnTo>
                  <a:pt x="56565" y="723"/>
                </a:lnTo>
                <a:lnTo>
                  <a:pt x="42862" y="723"/>
                </a:lnTo>
                <a:lnTo>
                  <a:pt x="57404" y="26619"/>
                </a:lnTo>
                <a:lnTo>
                  <a:pt x="41236" y="55816"/>
                </a:lnTo>
                <a:lnTo>
                  <a:pt x="54914" y="55816"/>
                </a:lnTo>
                <a:lnTo>
                  <a:pt x="64427" y="37769"/>
                </a:lnTo>
                <a:lnTo>
                  <a:pt x="73939" y="55816"/>
                </a:lnTo>
                <a:lnTo>
                  <a:pt x="87579" y="55816"/>
                </a:lnTo>
                <a:close/>
              </a:path>
              <a:path w="452755" h="57150">
                <a:moveTo>
                  <a:pt x="130810" y="41719"/>
                </a:moveTo>
                <a:lnTo>
                  <a:pt x="127254" y="44361"/>
                </a:lnTo>
                <a:lnTo>
                  <a:pt x="123558" y="46164"/>
                </a:lnTo>
                <a:lnTo>
                  <a:pt x="112585" y="46164"/>
                </a:lnTo>
                <a:lnTo>
                  <a:pt x="108407" y="39789"/>
                </a:lnTo>
                <a:lnTo>
                  <a:pt x="108407" y="15976"/>
                </a:lnTo>
                <a:lnTo>
                  <a:pt x="113804" y="10414"/>
                </a:lnTo>
                <a:lnTo>
                  <a:pt x="123698" y="10414"/>
                </a:lnTo>
                <a:lnTo>
                  <a:pt x="126415" y="11303"/>
                </a:lnTo>
                <a:lnTo>
                  <a:pt x="130429" y="13665"/>
                </a:lnTo>
                <a:lnTo>
                  <a:pt x="130429" y="3048"/>
                </a:lnTo>
                <a:lnTo>
                  <a:pt x="126542" y="1028"/>
                </a:lnTo>
                <a:lnTo>
                  <a:pt x="122301" y="0"/>
                </a:lnTo>
                <a:lnTo>
                  <a:pt x="117970" y="0"/>
                </a:lnTo>
                <a:lnTo>
                  <a:pt x="108775" y="2044"/>
                </a:lnTo>
                <a:lnTo>
                  <a:pt x="101739" y="7861"/>
                </a:lnTo>
                <a:lnTo>
                  <a:pt x="97231" y="16941"/>
                </a:lnTo>
                <a:lnTo>
                  <a:pt x="95656" y="28790"/>
                </a:lnTo>
                <a:lnTo>
                  <a:pt x="97294" y="40297"/>
                </a:lnTo>
                <a:lnTo>
                  <a:pt x="101892" y="49047"/>
                </a:lnTo>
                <a:lnTo>
                  <a:pt x="108940" y="54622"/>
                </a:lnTo>
                <a:lnTo>
                  <a:pt x="117970" y="56578"/>
                </a:lnTo>
                <a:lnTo>
                  <a:pt x="123240" y="56578"/>
                </a:lnTo>
                <a:lnTo>
                  <a:pt x="127127" y="55372"/>
                </a:lnTo>
                <a:lnTo>
                  <a:pt x="130810" y="52463"/>
                </a:lnTo>
                <a:lnTo>
                  <a:pt x="130810" y="41719"/>
                </a:lnTo>
                <a:close/>
              </a:path>
              <a:path w="452755" h="57150">
                <a:moveTo>
                  <a:pt x="176860" y="46342"/>
                </a:moveTo>
                <a:lnTo>
                  <a:pt x="156502" y="46342"/>
                </a:lnTo>
                <a:lnTo>
                  <a:pt x="156502" y="32600"/>
                </a:lnTo>
                <a:lnTo>
                  <a:pt x="174739" y="32600"/>
                </a:lnTo>
                <a:lnTo>
                  <a:pt x="174739" y="23088"/>
                </a:lnTo>
                <a:lnTo>
                  <a:pt x="156502" y="23088"/>
                </a:lnTo>
                <a:lnTo>
                  <a:pt x="156502" y="10236"/>
                </a:lnTo>
                <a:lnTo>
                  <a:pt x="176123" y="10236"/>
                </a:lnTo>
                <a:lnTo>
                  <a:pt x="176123" y="723"/>
                </a:lnTo>
                <a:lnTo>
                  <a:pt x="144018" y="723"/>
                </a:lnTo>
                <a:lnTo>
                  <a:pt x="144018" y="55829"/>
                </a:lnTo>
                <a:lnTo>
                  <a:pt x="176860" y="55829"/>
                </a:lnTo>
                <a:lnTo>
                  <a:pt x="176860" y="46342"/>
                </a:lnTo>
                <a:close/>
              </a:path>
              <a:path w="452755" h="57150">
                <a:moveTo>
                  <a:pt x="221919" y="45935"/>
                </a:moveTo>
                <a:lnTo>
                  <a:pt x="201714" y="45935"/>
                </a:lnTo>
                <a:lnTo>
                  <a:pt x="201714" y="723"/>
                </a:lnTo>
                <a:lnTo>
                  <a:pt x="189230" y="723"/>
                </a:lnTo>
                <a:lnTo>
                  <a:pt x="189230" y="55829"/>
                </a:lnTo>
                <a:lnTo>
                  <a:pt x="221919" y="55829"/>
                </a:lnTo>
                <a:lnTo>
                  <a:pt x="221919" y="45935"/>
                </a:lnTo>
                <a:close/>
              </a:path>
              <a:path w="452755" h="57150">
                <a:moveTo>
                  <a:pt x="264579" y="45935"/>
                </a:moveTo>
                <a:lnTo>
                  <a:pt x="244398" y="45935"/>
                </a:lnTo>
                <a:lnTo>
                  <a:pt x="244398" y="723"/>
                </a:lnTo>
                <a:lnTo>
                  <a:pt x="231902" y="723"/>
                </a:lnTo>
                <a:lnTo>
                  <a:pt x="231902" y="55829"/>
                </a:lnTo>
                <a:lnTo>
                  <a:pt x="264579" y="55829"/>
                </a:lnTo>
                <a:lnTo>
                  <a:pt x="264579" y="45935"/>
                </a:lnTo>
                <a:close/>
              </a:path>
              <a:path w="452755" h="57150">
                <a:moveTo>
                  <a:pt x="307428" y="46342"/>
                </a:moveTo>
                <a:lnTo>
                  <a:pt x="287083" y="46342"/>
                </a:lnTo>
                <a:lnTo>
                  <a:pt x="287083" y="32600"/>
                </a:lnTo>
                <a:lnTo>
                  <a:pt x="305320" y="32600"/>
                </a:lnTo>
                <a:lnTo>
                  <a:pt x="305320" y="23088"/>
                </a:lnTo>
                <a:lnTo>
                  <a:pt x="287083" y="23088"/>
                </a:lnTo>
                <a:lnTo>
                  <a:pt x="287083" y="10236"/>
                </a:lnTo>
                <a:lnTo>
                  <a:pt x="306679" y="10236"/>
                </a:lnTo>
                <a:lnTo>
                  <a:pt x="306679" y="723"/>
                </a:lnTo>
                <a:lnTo>
                  <a:pt x="274574" y="723"/>
                </a:lnTo>
                <a:lnTo>
                  <a:pt x="274574" y="55829"/>
                </a:lnTo>
                <a:lnTo>
                  <a:pt x="307428" y="55829"/>
                </a:lnTo>
                <a:lnTo>
                  <a:pt x="307428" y="46342"/>
                </a:lnTo>
                <a:close/>
              </a:path>
              <a:path w="452755" h="57150">
                <a:moveTo>
                  <a:pt x="358533" y="723"/>
                </a:moveTo>
                <a:lnTo>
                  <a:pt x="346722" y="723"/>
                </a:lnTo>
                <a:lnTo>
                  <a:pt x="346722" y="31877"/>
                </a:lnTo>
                <a:lnTo>
                  <a:pt x="346570" y="31877"/>
                </a:lnTo>
                <a:lnTo>
                  <a:pt x="331647" y="723"/>
                </a:lnTo>
                <a:lnTo>
                  <a:pt x="320040" y="723"/>
                </a:lnTo>
                <a:lnTo>
                  <a:pt x="320040" y="55829"/>
                </a:lnTo>
                <a:lnTo>
                  <a:pt x="331825" y="55829"/>
                </a:lnTo>
                <a:lnTo>
                  <a:pt x="331825" y="23355"/>
                </a:lnTo>
                <a:lnTo>
                  <a:pt x="331978" y="23355"/>
                </a:lnTo>
                <a:lnTo>
                  <a:pt x="347637" y="55829"/>
                </a:lnTo>
                <a:lnTo>
                  <a:pt x="358533" y="55829"/>
                </a:lnTo>
                <a:lnTo>
                  <a:pt x="358533" y="723"/>
                </a:lnTo>
                <a:close/>
              </a:path>
              <a:path w="452755" h="57150">
                <a:moveTo>
                  <a:pt x="406273" y="41719"/>
                </a:moveTo>
                <a:lnTo>
                  <a:pt x="402704" y="44361"/>
                </a:lnTo>
                <a:lnTo>
                  <a:pt x="398983" y="46164"/>
                </a:lnTo>
                <a:lnTo>
                  <a:pt x="388023" y="46164"/>
                </a:lnTo>
                <a:lnTo>
                  <a:pt x="383832" y="39789"/>
                </a:lnTo>
                <a:lnTo>
                  <a:pt x="383832" y="15976"/>
                </a:lnTo>
                <a:lnTo>
                  <a:pt x="389229" y="10414"/>
                </a:lnTo>
                <a:lnTo>
                  <a:pt x="399148" y="10414"/>
                </a:lnTo>
                <a:lnTo>
                  <a:pt x="401840" y="11303"/>
                </a:lnTo>
                <a:lnTo>
                  <a:pt x="405866" y="13665"/>
                </a:lnTo>
                <a:lnTo>
                  <a:pt x="405866" y="3048"/>
                </a:lnTo>
                <a:lnTo>
                  <a:pt x="401967" y="1028"/>
                </a:lnTo>
                <a:lnTo>
                  <a:pt x="397713" y="0"/>
                </a:lnTo>
                <a:lnTo>
                  <a:pt x="393433" y="0"/>
                </a:lnTo>
                <a:lnTo>
                  <a:pt x="384225" y="2044"/>
                </a:lnTo>
                <a:lnTo>
                  <a:pt x="377164" y="7861"/>
                </a:lnTo>
                <a:lnTo>
                  <a:pt x="372643" y="16941"/>
                </a:lnTo>
                <a:lnTo>
                  <a:pt x="371055" y="28790"/>
                </a:lnTo>
                <a:lnTo>
                  <a:pt x="372694" y="40297"/>
                </a:lnTo>
                <a:lnTo>
                  <a:pt x="377304" y="49047"/>
                </a:lnTo>
                <a:lnTo>
                  <a:pt x="384390" y="54622"/>
                </a:lnTo>
                <a:lnTo>
                  <a:pt x="393433" y="56578"/>
                </a:lnTo>
                <a:lnTo>
                  <a:pt x="398678" y="56578"/>
                </a:lnTo>
                <a:lnTo>
                  <a:pt x="402539" y="55372"/>
                </a:lnTo>
                <a:lnTo>
                  <a:pt x="406273" y="52463"/>
                </a:lnTo>
                <a:lnTo>
                  <a:pt x="406273" y="41719"/>
                </a:lnTo>
                <a:close/>
              </a:path>
              <a:path w="452755" h="57150">
                <a:moveTo>
                  <a:pt x="452285" y="46342"/>
                </a:moveTo>
                <a:lnTo>
                  <a:pt x="431977" y="46342"/>
                </a:lnTo>
                <a:lnTo>
                  <a:pt x="431977" y="32600"/>
                </a:lnTo>
                <a:lnTo>
                  <a:pt x="450202" y="32600"/>
                </a:lnTo>
                <a:lnTo>
                  <a:pt x="450202" y="23088"/>
                </a:lnTo>
                <a:lnTo>
                  <a:pt x="431977" y="23088"/>
                </a:lnTo>
                <a:lnTo>
                  <a:pt x="431977" y="10236"/>
                </a:lnTo>
                <a:lnTo>
                  <a:pt x="451573" y="10236"/>
                </a:lnTo>
                <a:lnTo>
                  <a:pt x="451573" y="723"/>
                </a:lnTo>
                <a:lnTo>
                  <a:pt x="419481" y="723"/>
                </a:lnTo>
                <a:lnTo>
                  <a:pt x="419481" y="55829"/>
                </a:lnTo>
                <a:lnTo>
                  <a:pt x="452285" y="55829"/>
                </a:lnTo>
                <a:lnTo>
                  <a:pt x="452285" y="46342"/>
                </a:lnTo>
                <a:close/>
              </a:path>
            </a:pathLst>
          </a:custGeom>
          <a:solidFill>
            <a:srgbClr val="5A5A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073251" y="1043876"/>
            <a:ext cx="245110" cy="57150"/>
          </a:xfrm>
          <a:custGeom>
            <a:avLst/>
            <a:gdLst/>
            <a:ahLst/>
            <a:cxnLst/>
            <a:rect l="l" t="t" r="r" b="b"/>
            <a:pathLst>
              <a:path w="245109" h="57150">
                <a:moveTo>
                  <a:pt x="32867" y="46342"/>
                </a:moveTo>
                <a:lnTo>
                  <a:pt x="12496" y="46342"/>
                </a:lnTo>
                <a:lnTo>
                  <a:pt x="12496" y="32600"/>
                </a:lnTo>
                <a:lnTo>
                  <a:pt x="30746" y="32600"/>
                </a:lnTo>
                <a:lnTo>
                  <a:pt x="30746" y="23088"/>
                </a:lnTo>
                <a:lnTo>
                  <a:pt x="12496" y="23088"/>
                </a:lnTo>
                <a:lnTo>
                  <a:pt x="12496" y="10236"/>
                </a:lnTo>
                <a:lnTo>
                  <a:pt x="32092" y="10236"/>
                </a:lnTo>
                <a:lnTo>
                  <a:pt x="32092" y="723"/>
                </a:lnTo>
                <a:lnTo>
                  <a:pt x="0" y="723"/>
                </a:lnTo>
                <a:lnTo>
                  <a:pt x="0" y="55829"/>
                </a:lnTo>
                <a:lnTo>
                  <a:pt x="32867" y="55829"/>
                </a:lnTo>
                <a:lnTo>
                  <a:pt x="32867" y="46342"/>
                </a:lnTo>
                <a:close/>
              </a:path>
              <a:path w="245109" h="57150">
                <a:moveTo>
                  <a:pt x="78917" y="723"/>
                </a:moveTo>
                <a:lnTo>
                  <a:pt x="41249" y="723"/>
                </a:lnTo>
                <a:lnTo>
                  <a:pt x="41249" y="10236"/>
                </a:lnTo>
                <a:lnTo>
                  <a:pt x="53848" y="10236"/>
                </a:lnTo>
                <a:lnTo>
                  <a:pt x="53848" y="55829"/>
                </a:lnTo>
                <a:lnTo>
                  <a:pt x="66332" y="55829"/>
                </a:lnTo>
                <a:lnTo>
                  <a:pt x="66332" y="10236"/>
                </a:lnTo>
                <a:lnTo>
                  <a:pt x="78917" y="10236"/>
                </a:lnTo>
                <a:lnTo>
                  <a:pt x="78917" y="723"/>
                </a:lnTo>
                <a:close/>
              </a:path>
              <a:path w="245109" h="57150">
                <a:moveTo>
                  <a:pt x="128485" y="723"/>
                </a:moveTo>
                <a:lnTo>
                  <a:pt x="115963" y="723"/>
                </a:lnTo>
                <a:lnTo>
                  <a:pt x="115963" y="23228"/>
                </a:lnTo>
                <a:lnTo>
                  <a:pt x="102158" y="23228"/>
                </a:lnTo>
                <a:lnTo>
                  <a:pt x="102158" y="723"/>
                </a:lnTo>
                <a:lnTo>
                  <a:pt x="89662" y="723"/>
                </a:lnTo>
                <a:lnTo>
                  <a:pt x="89662" y="55829"/>
                </a:lnTo>
                <a:lnTo>
                  <a:pt x="102158" y="55829"/>
                </a:lnTo>
                <a:lnTo>
                  <a:pt x="102158" y="32753"/>
                </a:lnTo>
                <a:lnTo>
                  <a:pt x="115963" y="32753"/>
                </a:lnTo>
                <a:lnTo>
                  <a:pt x="115963" y="55829"/>
                </a:lnTo>
                <a:lnTo>
                  <a:pt x="128485" y="55829"/>
                </a:lnTo>
                <a:lnTo>
                  <a:pt x="128485" y="723"/>
                </a:lnTo>
                <a:close/>
              </a:path>
              <a:path w="245109" h="57150">
                <a:moveTo>
                  <a:pt x="155879" y="736"/>
                </a:moveTo>
                <a:lnTo>
                  <a:pt x="143383" y="736"/>
                </a:lnTo>
                <a:lnTo>
                  <a:pt x="143383" y="55841"/>
                </a:lnTo>
                <a:lnTo>
                  <a:pt x="155879" y="55841"/>
                </a:lnTo>
                <a:lnTo>
                  <a:pt x="155879" y="736"/>
                </a:lnTo>
                <a:close/>
              </a:path>
              <a:path w="245109" h="57150">
                <a:moveTo>
                  <a:pt x="203708" y="41719"/>
                </a:moveTo>
                <a:lnTo>
                  <a:pt x="200177" y="44361"/>
                </a:lnTo>
                <a:lnTo>
                  <a:pt x="196481" y="46164"/>
                </a:lnTo>
                <a:lnTo>
                  <a:pt x="185496" y="46164"/>
                </a:lnTo>
                <a:lnTo>
                  <a:pt x="181317" y="39789"/>
                </a:lnTo>
                <a:lnTo>
                  <a:pt x="181317" y="15976"/>
                </a:lnTo>
                <a:lnTo>
                  <a:pt x="186715" y="10414"/>
                </a:lnTo>
                <a:lnTo>
                  <a:pt x="196646" y="10414"/>
                </a:lnTo>
                <a:lnTo>
                  <a:pt x="199326" y="11303"/>
                </a:lnTo>
                <a:lnTo>
                  <a:pt x="203339" y="13665"/>
                </a:lnTo>
                <a:lnTo>
                  <a:pt x="203339" y="3048"/>
                </a:lnTo>
                <a:lnTo>
                  <a:pt x="199466" y="1028"/>
                </a:lnTo>
                <a:lnTo>
                  <a:pt x="195173" y="0"/>
                </a:lnTo>
                <a:lnTo>
                  <a:pt x="190893" y="0"/>
                </a:lnTo>
                <a:lnTo>
                  <a:pt x="181686" y="2044"/>
                </a:lnTo>
                <a:lnTo>
                  <a:pt x="174637" y="7861"/>
                </a:lnTo>
                <a:lnTo>
                  <a:pt x="170141" y="16941"/>
                </a:lnTo>
                <a:lnTo>
                  <a:pt x="168567" y="28790"/>
                </a:lnTo>
                <a:lnTo>
                  <a:pt x="170205" y="40297"/>
                </a:lnTo>
                <a:lnTo>
                  <a:pt x="174790" y="49047"/>
                </a:lnTo>
                <a:lnTo>
                  <a:pt x="181851" y="54622"/>
                </a:lnTo>
                <a:lnTo>
                  <a:pt x="190893" y="56578"/>
                </a:lnTo>
                <a:lnTo>
                  <a:pt x="196151" y="56578"/>
                </a:lnTo>
                <a:lnTo>
                  <a:pt x="200025" y="55372"/>
                </a:lnTo>
                <a:lnTo>
                  <a:pt x="203708" y="52463"/>
                </a:lnTo>
                <a:lnTo>
                  <a:pt x="203708" y="41719"/>
                </a:lnTo>
                <a:close/>
              </a:path>
              <a:path w="245109" h="57150">
                <a:moveTo>
                  <a:pt x="244589" y="41198"/>
                </a:moveTo>
                <a:lnTo>
                  <a:pt x="241795" y="32270"/>
                </a:lnTo>
                <a:lnTo>
                  <a:pt x="235673" y="24904"/>
                </a:lnTo>
                <a:lnTo>
                  <a:pt x="229539" y="18783"/>
                </a:lnTo>
                <a:lnTo>
                  <a:pt x="226758" y="13550"/>
                </a:lnTo>
                <a:lnTo>
                  <a:pt x="226758" y="11303"/>
                </a:lnTo>
                <a:lnTo>
                  <a:pt x="228854" y="9753"/>
                </a:lnTo>
                <a:lnTo>
                  <a:pt x="234556" y="9753"/>
                </a:lnTo>
                <a:lnTo>
                  <a:pt x="236982" y="10655"/>
                </a:lnTo>
                <a:lnTo>
                  <a:pt x="242481" y="13703"/>
                </a:lnTo>
                <a:lnTo>
                  <a:pt x="242481" y="3378"/>
                </a:lnTo>
                <a:lnTo>
                  <a:pt x="238226" y="1028"/>
                </a:lnTo>
                <a:lnTo>
                  <a:pt x="234429" y="0"/>
                </a:lnTo>
                <a:lnTo>
                  <a:pt x="221526" y="0"/>
                </a:lnTo>
                <a:lnTo>
                  <a:pt x="214655" y="6159"/>
                </a:lnTo>
                <a:lnTo>
                  <a:pt x="214655" y="14058"/>
                </a:lnTo>
                <a:lnTo>
                  <a:pt x="217335" y="22860"/>
                </a:lnTo>
                <a:lnTo>
                  <a:pt x="223240" y="29806"/>
                </a:lnTo>
                <a:lnTo>
                  <a:pt x="229146" y="35763"/>
                </a:lnTo>
                <a:lnTo>
                  <a:pt x="231838" y="41579"/>
                </a:lnTo>
                <a:lnTo>
                  <a:pt x="231838" y="44221"/>
                </a:lnTo>
                <a:lnTo>
                  <a:pt x="229730" y="46164"/>
                </a:lnTo>
                <a:lnTo>
                  <a:pt x="223443" y="46164"/>
                </a:lnTo>
                <a:lnTo>
                  <a:pt x="220395" y="44602"/>
                </a:lnTo>
                <a:lnTo>
                  <a:pt x="215138" y="40335"/>
                </a:lnTo>
                <a:lnTo>
                  <a:pt x="215138" y="52209"/>
                </a:lnTo>
                <a:lnTo>
                  <a:pt x="220281" y="55257"/>
                </a:lnTo>
                <a:lnTo>
                  <a:pt x="224345" y="56578"/>
                </a:lnTo>
                <a:lnTo>
                  <a:pt x="237718" y="56578"/>
                </a:lnTo>
                <a:lnTo>
                  <a:pt x="244589" y="49949"/>
                </a:lnTo>
                <a:lnTo>
                  <a:pt x="244589" y="41198"/>
                </a:lnTo>
                <a:close/>
              </a:path>
            </a:pathLst>
          </a:custGeom>
          <a:solidFill>
            <a:srgbClr val="5A5A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397318" y="1050747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0485" y="0"/>
                </a:moveTo>
                <a:lnTo>
                  <a:pt x="0" y="20497"/>
                </a:lnTo>
                <a:lnTo>
                  <a:pt x="20485" y="40957"/>
                </a:lnTo>
                <a:lnTo>
                  <a:pt x="40957" y="20497"/>
                </a:lnTo>
                <a:lnTo>
                  <a:pt x="20485" y="0"/>
                </a:lnTo>
                <a:close/>
              </a:path>
            </a:pathLst>
          </a:custGeom>
          <a:solidFill>
            <a:srgbClr val="5A5A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984033" y="1050747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0510" y="0"/>
                </a:moveTo>
                <a:lnTo>
                  <a:pt x="0" y="20497"/>
                </a:lnTo>
                <a:lnTo>
                  <a:pt x="20510" y="40957"/>
                </a:lnTo>
                <a:lnTo>
                  <a:pt x="40957" y="20497"/>
                </a:lnTo>
                <a:lnTo>
                  <a:pt x="20510" y="0"/>
                </a:lnTo>
                <a:close/>
              </a:path>
            </a:pathLst>
          </a:custGeom>
          <a:solidFill>
            <a:srgbClr val="5A5A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86804" y="185547"/>
            <a:ext cx="978407" cy="7886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0795" y="7901699"/>
            <a:ext cx="14630400" cy="193675"/>
            <a:chOff x="10795" y="7901699"/>
            <a:chExt cx="14630400" cy="193675"/>
          </a:xfrm>
        </p:grpSpPr>
        <p:sp>
          <p:nvSpPr>
            <p:cNvPr id="10" name="object 10"/>
            <p:cNvSpPr/>
            <p:nvPr/>
          </p:nvSpPr>
          <p:spPr>
            <a:xfrm>
              <a:off x="10795" y="7901699"/>
              <a:ext cx="6093460" cy="193675"/>
            </a:xfrm>
            <a:custGeom>
              <a:avLst/>
              <a:gdLst/>
              <a:ahLst/>
              <a:cxnLst/>
              <a:rect l="l" t="t" r="r" b="b"/>
              <a:pathLst>
                <a:path w="6093460" h="193675">
                  <a:moveTo>
                    <a:pt x="6093180" y="0"/>
                  </a:moveTo>
                  <a:lnTo>
                    <a:pt x="0" y="0"/>
                  </a:lnTo>
                  <a:lnTo>
                    <a:pt x="0" y="193167"/>
                  </a:lnTo>
                  <a:lnTo>
                    <a:pt x="6093180" y="193167"/>
                  </a:lnTo>
                  <a:lnTo>
                    <a:pt x="6093180" y="0"/>
                  </a:lnTo>
                  <a:close/>
                </a:path>
              </a:pathLst>
            </a:custGeom>
            <a:solidFill>
              <a:srgbClr val="D922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03975" y="7901699"/>
              <a:ext cx="2159000" cy="193675"/>
            </a:xfrm>
            <a:custGeom>
              <a:avLst/>
              <a:gdLst/>
              <a:ahLst/>
              <a:cxnLst/>
              <a:rect l="l" t="t" r="r" b="b"/>
              <a:pathLst>
                <a:path w="2159000" h="193675">
                  <a:moveTo>
                    <a:pt x="2158733" y="0"/>
                  </a:moveTo>
                  <a:lnTo>
                    <a:pt x="0" y="0"/>
                  </a:lnTo>
                  <a:lnTo>
                    <a:pt x="0" y="193167"/>
                  </a:lnTo>
                  <a:lnTo>
                    <a:pt x="2158733" y="193167"/>
                  </a:lnTo>
                  <a:lnTo>
                    <a:pt x="2158733" y="0"/>
                  </a:lnTo>
                  <a:close/>
                </a:path>
              </a:pathLst>
            </a:custGeom>
            <a:solidFill>
              <a:srgbClr val="EB9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262695" y="7901699"/>
              <a:ext cx="3604260" cy="193675"/>
            </a:xfrm>
            <a:custGeom>
              <a:avLst/>
              <a:gdLst/>
              <a:ahLst/>
              <a:cxnLst/>
              <a:rect l="l" t="t" r="r" b="b"/>
              <a:pathLst>
                <a:path w="3604259" h="193675">
                  <a:moveTo>
                    <a:pt x="3603688" y="0"/>
                  </a:moveTo>
                  <a:lnTo>
                    <a:pt x="0" y="0"/>
                  </a:lnTo>
                  <a:lnTo>
                    <a:pt x="0" y="193167"/>
                  </a:lnTo>
                  <a:lnTo>
                    <a:pt x="3603688" y="193167"/>
                  </a:lnTo>
                  <a:lnTo>
                    <a:pt x="3603688" y="0"/>
                  </a:lnTo>
                  <a:close/>
                </a:path>
              </a:pathLst>
            </a:custGeom>
            <a:solidFill>
              <a:srgbClr val="F4C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866384" y="7901699"/>
              <a:ext cx="487680" cy="193675"/>
            </a:xfrm>
            <a:custGeom>
              <a:avLst/>
              <a:gdLst/>
              <a:ahLst/>
              <a:cxnLst/>
              <a:rect l="l" t="t" r="r" b="b"/>
              <a:pathLst>
                <a:path w="487679" h="193675">
                  <a:moveTo>
                    <a:pt x="487464" y="0"/>
                  </a:moveTo>
                  <a:lnTo>
                    <a:pt x="0" y="0"/>
                  </a:lnTo>
                  <a:lnTo>
                    <a:pt x="0" y="193167"/>
                  </a:lnTo>
                  <a:lnTo>
                    <a:pt x="487464" y="193167"/>
                  </a:lnTo>
                  <a:lnTo>
                    <a:pt x="487464" y="0"/>
                  </a:lnTo>
                  <a:close/>
                </a:path>
              </a:pathLst>
            </a:custGeom>
            <a:solidFill>
              <a:srgbClr val="EB9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353836" y="7901699"/>
              <a:ext cx="2287905" cy="193675"/>
            </a:xfrm>
            <a:custGeom>
              <a:avLst/>
              <a:gdLst/>
              <a:ahLst/>
              <a:cxnLst/>
              <a:rect l="l" t="t" r="r" b="b"/>
              <a:pathLst>
                <a:path w="2287905" h="193675">
                  <a:moveTo>
                    <a:pt x="2287358" y="0"/>
                  </a:moveTo>
                  <a:lnTo>
                    <a:pt x="0" y="0"/>
                  </a:lnTo>
                  <a:lnTo>
                    <a:pt x="0" y="193167"/>
                  </a:lnTo>
                  <a:lnTo>
                    <a:pt x="2287358" y="193167"/>
                  </a:lnTo>
                  <a:lnTo>
                    <a:pt x="2287358" y="0"/>
                  </a:lnTo>
                  <a:close/>
                </a:path>
              </a:pathLst>
            </a:custGeom>
            <a:solidFill>
              <a:srgbClr val="D922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/>
          <p:nvPr/>
        </p:nvSpPr>
        <p:spPr>
          <a:xfrm>
            <a:off x="799124" y="2808763"/>
            <a:ext cx="4355054" cy="40448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C5482C1-419E-407C-9473-819D97DF3501}"/>
              </a:ext>
            </a:extLst>
          </p:cNvPr>
          <p:cNvSpPr txBox="1"/>
          <p:nvPr/>
        </p:nvSpPr>
        <p:spPr>
          <a:xfrm>
            <a:off x="799123" y="6950733"/>
            <a:ext cx="4355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>
                <a:latin typeface="Helvetica" panose="020B0604020202020204" pitchFamily="34" charset="0"/>
                <a:cs typeface="Helvetica" panose="020B0604020202020204" pitchFamily="34" charset="0"/>
              </a:rPr>
              <a:t>el núcleo sólido resistente a la humedad lo convierte en un material ideal para la instalación de fregaderos sub montados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3C464F1-A3CF-46CE-A2C7-41285FA98F8A}"/>
              </a:ext>
            </a:extLst>
          </p:cNvPr>
          <p:cNvSpPr txBox="1"/>
          <p:nvPr/>
        </p:nvSpPr>
        <p:spPr>
          <a:xfrm>
            <a:off x="5432122" y="6950733"/>
            <a:ext cx="4069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>
                <a:latin typeface="Helvetica" panose="020B0604020202020204" pitchFamily="34" charset="0"/>
                <a:cs typeface="Helvetica" panose="020B0604020202020204" pitchFamily="34" charset="0"/>
              </a:rPr>
              <a:t>flujo elegante de curvas para un acabado impresionante en el diseño. El núcleo de color a juego no requiere re - bordeado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A1A05F2-DF1E-4021-AC6D-D721B604B947}"/>
              </a:ext>
            </a:extLst>
          </p:cNvPr>
          <p:cNvSpPr txBox="1"/>
          <p:nvPr/>
        </p:nvSpPr>
        <p:spPr>
          <a:xfrm>
            <a:off x="779011" y="2100877"/>
            <a:ext cx="4355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FREGADEROS SUBMONTADOS / FREGADEROS INSERTADOS</a:t>
            </a:r>
            <a:endParaRPr lang="en-US" b="1" dirty="0">
              <a:latin typeface="Trebuchet MS" panose="020B0603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071154-5AD4-4F80-84B6-BA0A45E7A347}"/>
              </a:ext>
            </a:extLst>
          </p:cNvPr>
          <p:cNvSpPr txBox="1"/>
          <p:nvPr/>
        </p:nvSpPr>
        <p:spPr>
          <a:xfrm>
            <a:off x="6034198" y="2216621"/>
            <a:ext cx="3055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rebuchet MS" panose="020B0603020202020204" pitchFamily="34" charset="0"/>
              </a:rPr>
              <a:t>CURVAS</a:t>
            </a:r>
          </a:p>
        </p:txBody>
      </p:sp>
      <p:sp>
        <p:nvSpPr>
          <p:cNvPr id="37" name="object 25">
            <a:extLst>
              <a:ext uri="{FF2B5EF4-FFF2-40B4-BE49-F238E27FC236}">
                <a16:creationId xmlns:a16="http://schemas.microsoft.com/office/drawing/2014/main" id="{0ABB8096-A97B-4F5C-9424-898DB3259E73}"/>
              </a:ext>
            </a:extLst>
          </p:cNvPr>
          <p:cNvSpPr/>
          <p:nvPr/>
        </p:nvSpPr>
        <p:spPr>
          <a:xfrm>
            <a:off x="10795" y="285457"/>
            <a:ext cx="495934" cy="527050"/>
          </a:xfrm>
          <a:custGeom>
            <a:avLst/>
            <a:gdLst/>
            <a:ahLst/>
            <a:cxnLst/>
            <a:rect l="l" t="t" r="r" b="b"/>
            <a:pathLst>
              <a:path w="495934" h="527050">
                <a:moveTo>
                  <a:pt x="495706" y="0"/>
                </a:moveTo>
                <a:lnTo>
                  <a:pt x="0" y="0"/>
                </a:lnTo>
                <a:lnTo>
                  <a:pt x="0" y="526618"/>
                </a:lnTo>
                <a:lnTo>
                  <a:pt x="495706" y="526618"/>
                </a:lnTo>
                <a:lnTo>
                  <a:pt x="495706" y="0"/>
                </a:lnTo>
                <a:close/>
              </a:path>
            </a:pathLst>
          </a:custGeom>
          <a:solidFill>
            <a:srgbClr val="D922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4">
            <a:extLst>
              <a:ext uri="{FF2B5EF4-FFF2-40B4-BE49-F238E27FC236}">
                <a16:creationId xmlns:a16="http://schemas.microsoft.com/office/drawing/2014/main" id="{AB64991B-5AD2-412F-A0DD-470F3E925979}"/>
              </a:ext>
            </a:extLst>
          </p:cNvPr>
          <p:cNvSpPr/>
          <p:nvPr/>
        </p:nvSpPr>
        <p:spPr>
          <a:xfrm>
            <a:off x="9963308" y="2808764"/>
            <a:ext cx="4355054" cy="40448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7850A56-1D3D-4A4E-9B6D-9D088C236B8E}"/>
              </a:ext>
            </a:extLst>
          </p:cNvPr>
          <p:cNvSpPr txBox="1"/>
          <p:nvPr/>
        </p:nvSpPr>
        <p:spPr>
          <a:xfrm>
            <a:off x="9963308" y="6966803"/>
            <a:ext cx="4355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>
                <a:latin typeface="Helvetica" panose="020B0604020202020204" pitchFamily="34" charset="0"/>
                <a:cs typeface="Helvetica" panose="020B0604020202020204" pitchFamily="34" charset="0"/>
              </a:rPr>
              <a:t>el mecanizado sencillo ayuda a crear surcos de drenaje con un aspecto estético excepcional en la superficie de la encimera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0482CF3-DA6D-48C7-AC47-44D12916B3F5}"/>
              </a:ext>
            </a:extLst>
          </p:cNvPr>
          <p:cNvSpPr txBox="1"/>
          <p:nvPr/>
        </p:nvSpPr>
        <p:spPr>
          <a:xfrm>
            <a:off x="9956373" y="2304755"/>
            <a:ext cx="4307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rebuchet MS" panose="020B0603020202020204" pitchFamily="34" charset="0"/>
              </a:rPr>
              <a:t>SURCOS DE DRENAJE</a:t>
            </a:r>
          </a:p>
        </p:txBody>
      </p:sp>
      <p:pic>
        <p:nvPicPr>
          <p:cNvPr id="26" name="Picture 25" descr="A picture containing logo&#10;&#10;Description automatically generated">
            <a:extLst>
              <a:ext uri="{FF2B5EF4-FFF2-40B4-BE49-F238E27FC236}">
                <a16:creationId xmlns:a16="http://schemas.microsoft.com/office/drawing/2014/main" id="{889752ED-FC06-48FD-85E2-5775F1C283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68" y="-104038"/>
            <a:ext cx="2401829" cy="1246635"/>
          </a:xfrm>
          <a:prstGeom prst="rect">
            <a:avLst/>
          </a:prstGeom>
        </p:spPr>
      </p:pic>
      <p:sp>
        <p:nvSpPr>
          <p:cNvPr id="27" name="object 3">
            <a:extLst>
              <a:ext uri="{FF2B5EF4-FFF2-40B4-BE49-F238E27FC236}">
                <a16:creationId xmlns:a16="http://schemas.microsoft.com/office/drawing/2014/main" id="{35CE44A3-619C-4AEC-A941-126D31A558CB}"/>
              </a:ext>
            </a:extLst>
          </p:cNvPr>
          <p:cNvSpPr/>
          <p:nvPr/>
        </p:nvSpPr>
        <p:spPr>
          <a:xfrm>
            <a:off x="5432122" y="2808763"/>
            <a:ext cx="4069502" cy="4044819"/>
          </a:xfrm>
          <a:prstGeom prst="rect">
            <a:avLst/>
          </a:prstGeom>
          <a:blipFill>
            <a:blip r:embed="rId6" cstate="print"/>
            <a:stretch>
              <a:fillRect l="-197929" t="-60398" r="-41071" b="-31716"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bject 57">
            <a:extLst>
              <a:ext uri="{FF2B5EF4-FFF2-40B4-BE49-F238E27FC236}">
                <a16:creationId xmlns:a16="http://schemas.microsoft.com/office/drawing/2014/main" id="{2D5CAF82-90D4-4802-A6F0-8B395E9FF412}"/>
              </a:ext>
            </a:extLst>
          </p:cNvPr>
          <p:cNvSpPr/>
          <p:nvPr/>
        </p:nvSpPr>
        <p:spPr>
          <a:xfrm>
            <a:off x="7379367" y="3349301"/>
            <a:ext cx="7262373" cy="4552398"/>
          </a:xfrm>
          <a:custGeom>
            <a:avLst/>
            <a:gdLst/>
            <a:ahLst/>
            <a:cxnLst/>
            <a:rect l="l" t="t" r="r" b="b"/>
            <a:pathLst>
              <a:path w="5486400" h="6297930">
                <a:moveTo>
                  <a:pt x="5486196" y="0"/>
                </a:moveTo>
                <a:lnTo>
                  <a:pt x="0" y="0"/>
                </a:lnTo>
                <a:lnTo>
                  <a:pt x="0" y="6297688"/>
                </a:lnTo>
                <a:lnTo>
                  <a:pt x="5486196" y="6297688"/>
                </a:lnTo>
                <a:lnTo>
                  <a:pt x="5486196" y="0"/>
                </a:lnTo>
                <a:close/>
              </a:path>
            </a:pathLst>
          </a:custGeom>
          <a:solidFill>
            <a:srgbClr val="F4E3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995783" y="1043876"/>
            <a:ext cx="355600" cy="57150"/>
          </a:xfrm>
          <a:custGeom>
            <a:avLst/>
            <a:gdLst/>
            <a:ahLst/>
            <a:cxnLst/>
            <a:rect l="l" t="t" r="r" b="b"/>
            <a:pathLst>
              <a:path w="355600" h="57150">
                <a:moveTo>
                  <a:pt x="32867" y="46342"/>
                </a:moveTo>
                <a:lnTo>
                  <a:pt x="12496" y="46342"/>
                </a:lnTo>
                <a:lnTo>
                  <a:pt x="12496" y="32600"/>
                </a:lnTo>
                <a:lnTo>
                  <a:pt x="30746" y="32600"/>
                </a:lnTo>
                <a:lnTo>
                  <a:pt x="30746" y="23088"/>
                </a:lnTo>
                <a:lnTo>
                  <a:pt x="12496" y="23088"/>
                </a:lnTo>
                <a:lnTo>
                  <a:pt x="12496" y="10236"/>
                </a:lnTo>
                <a:lnTo>
                  <a:pt x="32092" y="10236"/>
                </a:lnTo>
                <a:lnTo>
                  <a:pt x="32092" y="723"/>
                </a:lnTo>
                <a:lnTo>
                  <a:pt x="0" y="723"/>
                </a:lnTo>
                <a:lnTo>
                  <a:pt x="0" y="55829"/>
                </a:lnTo>
                <a:lnTo>
                  <a:pt x="32867" y="55829"/>
                </a:lnTo>
                <a:lnTo>
                  <a:pt x="32867" y="46342"/>
                </a:lnTo>
                <a:close/>
              </a:path>
              <a:path w="355600" h="57150">
                <a:moveTo>
                  <a:pt x="80645" y="41719"/>
                </a:moveTo>
                <a:lnTo>
                  <a:pt x="77089" y="44361"/>
                </a:lnTo>
                <a:lnTo>
                  <a:pt x="73393" y="46164"/>
                </a:lnTo>
                <a:lnTo>
                  <a:pt x="62420" y="46164"/>
                </a:lnTo>
                <a:lnTo>
                  <a:pt x="58204" y="39789"/>
                </a:lnTo>
                <a:lnTo>
                  <a:pt x="58204" y="15976"/>
                </a:lnTo>
                <a:lnTo>
                  <a:pt x="63627" y="10414"/>
                </a:lnTo>
                <a:lnTo>
                  <a:pt x="73533" y="10414"/>
                </a:lnTo>
                <a:lnTo>
                  <a:pt x="76212" y="11303"/>
                </a:lnTo>
                <a:lnTo>
                  <a:pt x="80276" y="13665"/>
                </a:lnTo>
                <a:lnTo>
                  <a:pt x="80276" y="3048"/>
                </a:lnTo>
                <a:lnTo>
                  <a:pt x="76352" y="1028"/>
                </a:lnTo>
                <a:lnTo>
                  <a:pt x="72085" y="0"/>
                </a:lnTo>
                <a:lnTo>
                  <a:pt x="67843" y="0"/>
                </a:lnTo>
                <a:lnTo>
                  <a:pt x="58610" y="2044"/>
                </a:lnTo>
                <a:lnTo>
                  <a:pt x="51549" y="7861"/>
                </a:lnTo>
                <a:lnTo>
                  <a:pt x="47040" y="16941"/>
                </a:lnTo>
                <a:lnTo>
                  <a:pt x="45453" y="28790"/>
                </a:lnTo>
                <a:lnTo>
                  <a:pt x="47091" y="40297"/>
                </a:lnTo>
                <a:lnTo>
                  <a:pt x="51689" y="49047"/>
                </a:lnTo>
                <a:lnTo>
                  <a:pt x="58775" y="54622"/>
                </a:lnTo>
                <a:lnTo>
                  <a:pt x="67843" y="56578"/>
                </a:lnTo>
                <a:lnTo>
                  <a:pt x="73050" y="56578"/>
                </a:lnTo>
                <a:lnTo>
                  <a:pt x="76949" y="55372"/>
                </a:lnTo>
                <a:lnTo>
                  <a:pt x="80645" y="52463"/>
                </a:lnTo>
                <a:lnTo>
                  <a:pt x="80645" y="41719"/>
                </a:lnTo>
                <a:close/>
              </a:path>
              <a:path w="355600" h="57150">
                <a:moveTo>
                  <a:pt x="135115" y="28346"/>
                </a:moveTo>
                <a:lnTo>
                  <a:pt x="133159" y="15201"/>
                </a:lnTo>
                <a:lnTo>
                  <a:pt x="130644" y="10820"/>
                </a:lnTo>
                <a:lnTo>
                  <a:pt x="128104" y="6426"/>
                </a:lnTo>
                <a:lnTo>
                  <a:pt x="122377" y="2413"/>
                </a:lnTo>
                <a:lnTo>
                  <a:pt x="122377" y="18732"/>
                </a:lnTo>
                <a:lnTo>
                  <a:pt x="122377" y="41465"/>
                </a:lnTo>
                <a:lnTo>
                  <a:pt x="119227" y="45770"/>
                </a:lnTo>
                <a:lnTo>
                  <a:pt x="106565" y="45770"/>
                </a:lnTo>
                <a:lnTo>
                  <a:pt x="104457" y="39230"/>
                </a:lnTo>
                <a:lnTo>
                  <a:pt x="104457" y="17437"/>
                </a:lnTo>
                <a:lnTo>
                  <a:pt x="106641" y="10820"/>
                </a:lnTo>
                <a:lnTo>
                  <a:pt x="120840" y="10820"/>
                </a:lnTo>
                <a:lnTo>
                  <a:pt x="122377" y="18732"/>
                </a:lnTo>
                <a:lnTo>
                  <a:pt x="122377" y="2413"/>
                </a:lnTo>
                <a:lnTo>
                  <a:pt x="121119" y="1524"/>
                </a:lnTo>
                <a:lnTo>
                  <a:pt x="113411" y="0"/>
                </a:lnTo>
                <a:lnTo>
                  <a:pt x="105486" y="1714"/>
                </a:lnTo>
                <a:lnTo>
                  <a:pt x="98539" y="6870"/>
                </a:lnTo>
                <a:lnTo>
                  <a:pt x="93586" y="15532"/>
                </a:lnTo>
                <a:lnTo>
                  <a:pt x="91706" y="27762"/>
                </a:lnTo>
                <a:lnTo>
                  <a:pt x="93599" y="40970"/>
                </a:lnTo>
                <a:lnTo>
                  <a:pt x="98564" y="49911"/>
                </a:lnTo>
                <a:lnTo>
                  <a:pt x="105524" y="54991"/>
                </a:lnTo>
                <a:lnTo>
                  <a:pt x="113411" y="56591"/>
                </a:lnTo>
                <a:lnTo>
                  <a:pt x="120738" y="55206"/>
                </a:lnTo>
                <a:lnTo>
                  <a:pt x="127762" y="50546"/>
                </a:lnTo>
                <a:lnTo>
                  <a:pt x="130657" y="45770"/>
                </a:lnTo>
                <a:lnTo>
                  <a:pt x="133032" y="41846"/>
                </a:lnTo>
                <a:lnTo>
                  <a:pt x="135115" y="28346"/>
                </a:lnTo>
                <a:close/>
              </a:path>
              <a:path w="355600" h="57150">
                <a:moveTo>
                  <a:pt x="186321" y="723"/>
                </a:moveTo>
                <a:lnTo>
                  <a:pt x="174510" y="723"/>
                </a:lnTo>
                <a:lnTo>
                  <a:pt x="174510" y="31877"/>
                </a:lnTo>
                <a:lnTo>
                  <a:pt x="174358" y="31877"/>
                </a:lnTo>
                <a:lnTo>
                  <a:pt x="159397" y="723"/>
                </a:lnTo>
                <a:lnTo>
                  <a:pt x="147828" y="723"/>
                </a:lnTo>
                <a:lnTo>
                  <a:pt x="147828" y="55829"/>
                </a:lnTo>
                <a:lnTo>
                  <a:pt x="159613" y="55829"/>
                </a:lnTo>
                <a:lnTo>
                  <a:pt x="159613" y="23355"/>
                </a:lnTo>
                <a:lnTo>
                  <a:pt x="175437" y="55829"/>
                </a:lnTo>
                <a:lnTo>
                  <a:pt x="186321" y="55829"/>
                </a:lnTo>
                <a:lnTo>
                  <a:pt x="186321" y="723"/>
                </a:lnTo>
                <a:close/>
              </a:path>
              <a:path w="355600" h="57150">
                <a:moveTo>
                  <a:pt x="242481" y="28346"/>
                </a:moveTo>
                <a:lnTo>
                  <a:pt x="240512" y="15201"/>
                </a:lnTo>
                <a:lnTo>
                  <a:pt x="237985" y="10820"/>
                </a:lnTo>
                <a:lnTo>
                  <a:pt x="235445" y="6426"/>
                </a:lnTo>
                <a:lnTo>
                  <a:pt x="229692" y="2400"/>
                </a:lnTo>
                <a:lnTo>
                  <a:pt x="229692" y="18732"/>
                </a:lnTo>
                <a:lnTo>
                  <a:pt x="229692" y="41465"/>
                </a:lnTo>
                <a:lnTo>
                  <a:pt x="226580" y="45770"/>
                </a:lnTo>
                <a:lnTo>
                  <a:pt x="213880" y="45770"/>
                </a:lnTo>
                <a:lnTo>
                  <a:pt x="211785" y="39230"/>
                </a:lnTo>
                <a:lnTo>
                  <a:pt x="211785" y="17437"/>
                </a:lnTo>
                <a:lnTo>
                  <a:pt x="213956" y="10820"/>
                </a:lnTo>
                <a:lnTo>
                  <a:pt x="228206" y="10820"/>
                </a:lnTo>
                <a:lnTo>
                  <a:pt x="229692" y="18732"/>
                </a:lnTo>
                <a:lnTo>
                  <a:pt x="229692" y="2400"/>
                </a:lnTo>
                <a:lnTo>
                  <a:pt x="228447" y="1524"/>
                </a:lnTo>
                <a:lnTo>
                  <a:pt x="220726" y="0"/>
                </a:lnTo>
                <a:lnTo>
                  <a:pt x="212813" y="1714"/>
                </a:lnTo>
                <a:lnTo>
                  <a:pt x="205879" y="6870"/>
                </a:lnTo>
                <a:lnTo>
                  <a:pt x="200939" y="15532"/>
                </a:lnTo>
                <a:lnTo>
                  <a:pt x="199072" y="27762"/>
                </a:lnTo>
                <a:lnTo>
                  <a:pt x="200952" y="40970"/>
                </a:lnTo>
                <a:lnTo>
                  <a:pt x="205917" y="49911"/>
                </a:lnTo>
                <a:lnTo>
                  <a:pt x="212864" y="54991"/>
                </a:lnTo>
                <a:lnTo>
                  <a:pt x="220726" y="56591"/>
                </a:lnTo>
                <a:lnTo>
                  <a:pt x="228079" y="55206"/>
                </a:lnTo>
                <a:lnTo>
                  <a:pt x="235115" y="50546"/>
                </a:lnTo>
                <a:lnTo>
                  <a:pt x="238010" y="45770"/>
                </a:lnTo>
                <a:lnTo>
                  <a:pt x="240398" y="41846"/>
                </a:lnTo>
                <a:lnTo>
                  <a:pt x="242481" y="28346"/>
                </a:lnTo>
                <a:close/>
              </a:path>
              <a:path w="355600" h="57150">
                <a:moveTo>
                  <a:pt x="303072" y="723"/>
                </a:moveTo>
                <a:lnTo>
                  <a:pt x="291782" y="723"/>
                </a:lnTo>
                <a:lnTo>
                  <a:pt x="279107" y="23380"/>
                </a:lnTo>
                <a:lnTo>
                  <a:pt x="266433" y="723"/>
                </a:lnTo>
                <a:lnTo>
                  <a:pt x="255143" y="723"/>
                </a:lnTo>
                <a:lnTo>
                  <a:pt x="255143" y="55829"/>
                </a:lnTo>
                <a:lnTo>
                  <a:pt x="266877" y="55829"/>
                </a:lnTo>
                <a:lnTo>
                  <a:pt x="266877" y="20586"/>
                </a:lnTo>
                <a:lnTo>
                  <a:pt x="267055" y="20586"/>
                </a:lnTo>
                <a:lnTo>
                  <a:pt x="277901" y="41465"/>
                </a:lnTo>
                <a:lnTo>
                  <a:pt x="280276" y="41465"/>
                </a:lnTo>
                <a:lnTo>
                  <a:pt x="291109" y="20586"/>
                </a:lnTo>
                <a:lnTo>
                  <a:pt x="291287" y="20586"/>
                </a:lnTo>
                <a:lnTo>
                  <a:pt x="291287" y="55829"/>
                </a:lnTo>
                <a:lnTo>
                  <a:pt x="303072" y="55829"/>
                </a:lnTo>
                <a:lnTo>
                  <a:pt x="303072" y="723"/>
                </a:lnTo>
                <a:close/>
              </a:path>
              <a:path w="355600" h="57150">
                <a:moveTo>
                  <a:pt x="355066" y="723"/>
                </a:moveTo>
                <a:lnTo>
                  <a:pt x="341731" y="723"/>
                </a:lnTo>
                <a:lnTo>
                  <a:pt x="334886" y="17665"/>
                </a:lnTo>
                <a:lnTo>
                  <a:pt x="326567" y="723"/>
                </a:lnTo>
                <a:lnTo>
                  <a:pt x="313156" y="723"/>
                </a:lnTo>
                <a:lnTo>
                  <a:pt x="328422" y="30683"/>
                </a:lnTo>
                <a:lnTo>
                  <a:pt x="328422" y="55816"/>
                </a:lnTo>
                <a:lnTo>
                  <a:pt x="341249" y="55816"/>
                </a:lnTo>
                <a:lnTo>
                  <a:pt x="341249" y="30683"/>
                </a:lnTo>
                <a:lnTo>
                  <a:pt x="355066" y="723"/>
                </a:lnTo>
                <a:close/>
              </a:path>
            </a:pathLst>
          </a:custGeom>
          <a:solidFill>
            <a:srgbClr val="5A5A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484987" y="1043876"/>
            <a:ext cx="452755" cy="57150"/>
          </a:xfrm>
          <a:custGeom>
            <a:avLst/>
            <a:gdLst/>
            <a:ahLst/>
            <a:cxnLst/>
            <a:rect l="l" t="t" r="r" b="b"/>
            <a:pathLst>
              <a:path w="452755" h="57150">
                <a:moveTo>
                  <a:pt x="32816" y="46342"/>
                </a:moveTo>
                <a:lnTo>
                  <a:pt x="12509" y="46342"/>
                </a:lnTo>
                <a:lnTo>
                  <a:pt x="12509" y="32600"/>
                </a:lnTo>
                <a:lnTo>
                  <a:pt x="30746" y="32600"/>
                </a:lnTo>
                <a:lnTo>
                  <a:pt x="30746" y="23088"/>
                </a:lnTo>
                <a:lnTo>
                  <a:pt x="12509" y="23088"/>
                </a:lnTo>
                <a:lnTo>
                  <a:pt x="12509" y="10236"/>
                </a:lnTo>
                <a:lnTo>
                  <a:pt x="32105" y="10236"/>
                </a:lnTo>
                <a:lnTo>
                  <a:pt x="32105" y="723"/>
                </a:lnTo>
                <a:lnTo>
                  <a:pt x="0" y="723"/>
                </a:lnTo>
                <a:lnTo>
                  <a:pt x="0" y="55829"/>
                </a:lnTo>
                <a:lnTo>
                  <a:pt x="32816" y="55829"/>
                </a:lnTo>
                <a:lnTo>
                  <a:pt x="32816" y="46342"/>
                </a:lnTo>
                <a:close/>
              </a:path>
              <a:path w="452755" h="57150">
                <a:moveTo>
                  <a:pt x="87579" y="55816"/>
                </a:moveTo>
                <a:lnTo>
                  <a:pt x="71412" y="26619"/>
                </a:lnTo>
                <a:lnTo>
                  <a:pt x="85940" y="723"/>
                </a:lnTo>
                <a:lnTo>
                  <a:pt x="72313" y="723"/>
                </a:lnTo>
                <a:lnTo>
                  <a:pt x="64427" y="15875"/>
                </a:lnTo>
                <a:lnTo>
                  <a:pt x="56565" y="723"/>
                </a:lnTo>
                <a:lnTo>
                  <a:pt x="42862" y="723"/>
                </a:lnTo>
                <a:lnTo>
                  <a:pt x="57404" y="26619"/>
                </a:lnTo>
                <a:lnTo>
                  <a:pt x="41236" y="55816"/>
                </a:lnTo>
                <a:lnTo>
                  <a:pt x="54914" y="55816"/>
                </a:lnTo>
                <a:lnTo>
                  <a:pt x="64427" y="37769"/>
                </a:lnTo>
                <a:lnTo>
                  <a:pt x="73939" y="55816"/>
                </a:lnTo>
                <a:lnTo>
                  <a:pt x="87579" y="55816"/>
                </a:lnTo>
                <a:close/>
              </a:path>
              <a:path w="452755" h="57150">
                <a:moveTo>
                  <a:pt x="130810" y="41719"/>
                </a:moveTo>
                <a:lnTo>
                  <a:pt x="127254" y="44361"/>
                </a:lnTo>
                <a:lnTo>
                  <a:pt x="123558" y="46164"/>
                </a:lnTo>
                <a:lnTo>
                  <a:pt x="112585" y="46164"/>
                </a:lnTo>
                <a:lnTo>
                  <a:pt x="108407" y="39789"/>
                </a:lnTo>
                <a:lnTo>
                  <a:pt x="108407" y="15976"/>
                </a:lnTo>
                <a:lnTo>
                  <a:pt x="113804" y="10414"/>
                </a:lnTo>
                <a:lnTo>
                  <a:pt x="123698" y="10414"/>
                </a:lnTo>
                <a:lnTo>
                  <a:pt x="126415" y="11303"/>
                </a:lnTo>
                <a:lnTo>
                  <a:pt x="130429" y="13665"/>
                </a:lnTo>
                <a:lnTo>
                  <a:pt x="130429" y="3048"/>
                </a:lnTo>
                <a:lnTo>
                  <a:pt x="126542" y="1028"/>
                </a:lnTo>
                <a:lnTo>
                  <a:pt x="122301" y="0"/>
                </a:lnTo>
                <a:lnTo>
                  <a:pt x="117970" y="0"/>
                </a:lnTo>
                <a:lnTo>
                  <a:pt x="108775" y="2044"/>
                </a:lnTo>
                <a:lnTo>
                  <a:pt x="101739" y="7861"/>
                </a:lnTo>
                <a:lnTo>
                  <a:pt x="97231" y="16941"/>
                </a:lnTo>
                <a:lnTo>
                  <a:pt x="95656" y="28790"/>
                </a:lnTo>
                <a:lnTo>
                  <a:pt x="97294" y="40297"/>
                </a:lnTo>
                <a:lnTo>
                  <a:pt x="101892" y="49047"/>
                </a:lnTo>
                <a:lnTo>
                  <a:pt x="108940" y="54622"/>
                </a:lnTo>
                <a:lnTo>
                  <a:pt x="117970" y="56578"/>
                </a:lnTo>
                <a:lnTo>
                  <a:pt x="123240" y="56578"/>
                </a:lnTo>
                <a:lnTo>
                  <a:pt x="127127" y="55372"/>
                </a:lnTo>
                <a:lnTo>
                  <a:pt x="130810" y="52463"/>
                </a:lnTo>
                <a:lnTo>
                  <a:pt x="130810" y="41719"/>
                </a:lnTo>
                <a:close/>
              </a:path>
              <a:path w="452755" h="57150">
                <a:moveTo>
                  <a:pt x="176860" y="46342"/>
                </a:moveTo>
                <a:lnTo>
                  <a:pt x="156502" y="46342"/>
                </a:lnTo>
                <a:lnTo>
                  <a:pt x="156502" y="32600"/>
                </a:lnTo>
                <a:lnTo>
                  <a:pt x="174739" y="32600"/>
                </a:lnTo>
                <a:lnTo>
                  <a:pt x="174739" y="23088"/>
                </a:lnTo>
                <a:lnTo>
                  <a:pt x="156502" y="23088"/>
                </a:lnTo>
                <a:lnTo>
                  <a:pt x="156502" y="10236"/>
                </a:lnTo>
                <a:lnTo>
                  <a:pt x="176123" y="10236"/>
                </a:lnTo>
                <a:lnTo>
                  <a:pt x="176123" y="723"/>
                </a:lnTo>
                <a:lnTo>
                  <a:pt x="144018" y="723"/>
                </a:lnTo>
                <a:lnTo>
                  <a:pt x="144018" y="55829"/>
                </a:lnTo>
                <a:lnTo>
                  <a:pt x="176860" y="55829"/>
                </a:lnTo>
                <a:lnTo>
                  <a:pt x="176860" y="46342"/>
                </a:lnTo>
                <a:close/>
              </a:path>
              <a:path w="452755" h="57150">
                <a:moveTo>
                  <a:pt x="221919" y="45935"/>
                </a:moveTo>
                <a:lnTo>
                  <a:pt x="201714" y="45935"/>
                </a:lnTo>
                <a:lnTo>
                  <a:pt x="201714" y="723"/>
                </a:lnTo>
                <a:lnTo>
                  <a:pt x="189230" y="723"/>
                </a:lnTo>
                <a:lnTo>
                  <a:pt x="189230" y="55829"/>
                </a:lnTo>
                <a:lnTo>
                  <a:pt x="221919" y="55829"/>
                </a:lnTo>
                <a:lnTo>
                  <a:pt x="221919" y="45935"/>
                </a:lnTo>
                <a:close/>
              </a:path>
              <a:path w="452755" h="57150">
                <a:moveTo>
                  <a:pt x="264579" y="45935"/>
                </a:moveTo>
                <a:lnTo>
                  <a:pt x="244398" y="45935"/>
                </a:lnTo>
                <a:lnTo>
                  <a:pt x="244398" y="723"/>
                </a:lnTo>
                <a:lnTo>
                  <a:pt x="231902" y="723"/>
                </a:lnTo>
                <a:lnTo>
                  <a:pt x="231902" y="55829"/>
                </a:lnTo>
                <a:lnTo>
                  <a:pt x="264579" y="55829"/>
                </a:lnTo>
                <a:lnTo>
                  <a:pt x="264579" y="45935"/>
                </a:lnTo>
                <a:close/>
              </a:path>
              <a:path w="452755" h="57150">
                <a:moveTo>
                  <a:pt x="307428" y="46342"/>
                </a:moveTo>
                <a:lnTo>
                  <a:pt x="287083" y="46342"/>
                </a:lnTo>
                <a:lnTo>
                  <a:pt x="287083" y="32600"/>
                </a:lnTo>
                <a:lnTo>
                  <a:pt x="305320" y="32600"/>
                </a:lnTo>
                <a:lnTo>
                  <a:pt x="305320" y="23088"/>
                </a:lnTo>
                <a:lnTo>
                  <a:pt x="287083" y="23088"/>
                </a:lnTo>
                <a:lnTo>
                  <a:pt x="287083" y="10236"/>
                </a:lnTo>
                <a:lnTo>
                  <a:pt x="306679" y="10236"/>
                </a:lnTo>
                <a:lnTo>
                  <a:pt x="306679" y="723"/>
                </a:lnTo>
                <a:lnTo>
                  <a:pt x="274574" y="723"/>
                </a:lnTo>
                <a:lnTo>
                  <a:pt x="274574" y="55829"/>
                </a:lnTo>
                <a:lnTo>
                  <a:pt x="307428" y="55829"/>
                </a:lnTo>
                <a:lnTo>
                  <a:pt x="307428" y="46342"/>
                </a:lnTo>
                <a:close/>
              </a:path>
              <a:path w="452755" h="57150">
                <a:moveTo>
                  <a:pt x="358533" y="723"/>
                </a:moveTo>
                <a:lnTo>
                  <a:pt x="346722" y="723"/>
                </a:lnTo>
                <a:lnTo>
                  <a:pt x="346722" y="31877"/>
                </a:lnTo>
                <a:lnTo>
                  <a:pt x="346570" y="31877"/>
                </a:lnTo>
                <a:lnTo>
                  <a:pt x="331647" y="723"/>
                </a:lnTo>
                <a:lnTo>
                  <a:pt x="320040" y="723"/>
                </a:lnTo>
                <a:lnTo>
                  <a:pt x="320040" y="55829"/>
                </a:lnTo>
                <a:lnTo>
                  <a:pt x="331825" y="55829"/>
                </a:lnTo>
                <a:lnTo>
                  <a:pt x="331825" y="23355"/>
                </a:lnTo>
                <a:lnTo>
                  <a:pt x="331978" y="23355"/>
                </a:lnTo>
                <a:lnTo>
                  <a:pt x="347637" y="55829"/>
                </a:lnTo>
                <a:lnTo>
                  <a:pt x="358533" y="55829"/>
                </a:lnTo>
                <a:lnTo>
                  <a:pt x="358533" y="723"/>
                </a:lnTo>
                <a:close/>
              </a:path>
              <a:path w="452755" h="57150">
                <a:moveTo>
                  <a:pt x="406273" y="41719"/>
                </a:moveTo>
                <a:lnTo>
                  <a:pt x="402704" y="44361"/>
                </a:lnTo>
                <a:lnTo>
                  <a:pt x="398983" y="46164"/>
                </a:lnTo>
                <a:lnTo>
                  <a:pt x="388023" y="46164"/>
                </a:lnTo>
                <a:lnTo>
                  <a:pt x="383832" y="39789"/>
                </a:lnTo>
                <a:lnTo>
                  <a:pt x="383832" y="15976"/>
                </a:lnTo>
                <a:lnTo>
                  <a:pt x="389229" y="10414"/>
                </a:lnTo>
                <a:lnTo>
                  <a:pt x="399148" y="10414"/>
                </a:lnTo>
                <a:lnTo>
                  <a:pt x="401840" y="11303"/>
                </a:lnTo>
                <a:lnTo>
                  <a:pt x="405866" y="13665"/>
                </a:lnTo>
                <a:lnTo>
                  <a:pt x="405866" y="3048"/>
                </a:lnTo>
                <a:lnTo>
                  <a:pt x="401967" y="1028"/>
                </a:lnTo>
                <a:lnTo>
                  <a:pt x="397713" y="0"/>
                </a:lnTo>
                <a:lnTo>
                  <a:pt x="393433" y="0"/>
                </a:lnTo>
                <a:lnTo>
                  <a:pt x="384225" y="2044"/>
                </a:lnTo>
                <a:lnTo>
                  <a:pt x="377164" y="7861"/>
                </a:lnTo>
                <a:lnTo>
                  <a:pt x="372643" y="16941"/>
                </a:lnTo>
                <a:lnTo>
                  <a:pt x="371055" y="28790"/>
                </a:lnTo>
                <a:lnTo>
                  <a:pt x="372694" y="40297"/>
                </a:lnTo>
                <a:lnTo>
                  <a:pt x="377304" y="49047"/>
                </a:lnTo>
                <a:lnTo>
                  <a:pt x="384390" y="54622"/>
                </a:lnTo>
                <a:lnTo>
                  <a:pt x="393433" y="56578"/>
                </a:lnTo>
                <a:lnTo>
                  <a:pt x="398678" y="56578"/>
                </a:lnTo>
                <a:lnTo>
                  <a:pt x="402539" y="55372"/>
                </a:lnTo>
                <a:lnTo>
                  <a:pt x="406273" y="52463"/>
                </a:lnTo>
                <a:lnTo>
                  <a:pt x="406273" y="41719"/>
                </a:lnTo>
                <a:close/>
              </a:path>
              <a:path w="452755" h="57150">
                <a:moveTo>
                  <a:pt x="452285" y="46342"/>
                </a:moveTo>
                <a:lnTo>
                  <a:pt x="431977" y="46342"/>
                </a:lnTo>
                <a:lnTo>
                  <a:pt x="431977" y="32600"/>
                </a:lnTo>
                <a:lnTo>
                  <a:pt x="450202" y="32600"/>
                </a:lnTo>
                <a:lnTo>
                  <a:pt x="450202" y="23088"/>
                </a:lnTo>
                <a:lnTo>
                  <a:pt x="431977" y="23088"/>
                </a:lnTo>
                <a:lnTo>
                  <a:pt x="431977" y="10236"/>
                </a:lnTo>
                <a:lnTo>
                  <a:pt x="451573" y="10236"/>
                </a:lnTo>
                <a:lnTo>
                  <a:pt x="451573" y="723"/>
                </a:lnTo>
                <a:lnTo>
                  <a:pt x="419481" y="723"/>
                </a:lnTo>
                <a:lnTo>
                  <a:pt x="419481" y="55829"/>
                </a:lnTo>
                <a:lnTo>
                  <a:pt x="452285" y="55829"/>
                </a:lnTo>
                <a:lnTo>
                  <a:pt x="452285" y="46342"/>
                </a:lnTo>
                <a:close/>
              </a:path>
            </a:pathLst>
          </a:custGeom>
          <a:solidFill>
            <a:srgbClr val="5A5A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073251" y="1043876"/>
            <a:ext cx="245110" cy="57150"/>
          </a:xfrm>
          <a:custGeom>
            <a:avLst/>
            <a:gdLst/>
            <a:ahLst/>
            <a:cxnLst/>
            <a:rect l="l" t="t" r="r" b="b"/>
            <a:pathLst>
              <a:path w="245109" h="57150">
                <a:moveTo>
                  <a:pt x="32867" y="46342"/>
                </a:moveTo>
                <a:lnTo>
                  <a:pt x="12496" y="46342"/>
                </a:lnTo>
                <a:lnTo>
                  <a:pt x="12496" y="32600"/>
                </a:lnTo>
                <a:lnTo>
                  <a:pt x="30746" y="32600"/>
                </a:lnTo>
                <a:lnTo>
                  <a:pt x="30746" y="23088"/>
                </a:lnTo>
                <a:lnTo>
                  <a:pt x="12496" y="23088"/>
                </a:lnTo>
                <a:lnTo>
                  <a:pt x="12496" y="10236"/>
                </a:lnTo>
                <a:lnTo>
                  <a:pt x="32092" y="10236"/>
                </a:lnTo>
                <a:lnTo>
                  <a:pt x="32092" y="723"/>
                </a:lnTo>
                <a:lnTo>
                  <a:pt x="0" y="723"/>
                </a:lnTo>
                <a:lnTo>
                  <a:pt x="0" y="55829"/>
                </a:lnTo>
                <a:lnTo>
                  <a:pt x="32867" y="55829"/>
                </a:lnTo>
                <a:lnTo>
                  <a:pt x="32867" y="46342"/>
                </a:lnTo>
                <a:close/>
              </a:path>
              <a:path w="245109" h="57150">
                <a:moveTo>
                  <a:pt x="78917" y="723"/>
                </a:moveTo>
                <a:lnTo>
                  <a:pt x="41249" y="723"/>
                </a:lnTo>
                <a:lnTo>
                  <a:pt x="41249" y="10236"/>
                </a:lnTo>
                <a:lnTo>
                  <a:pt x="53848" y="10236"/>
                </a:lnTo>
                <a:lnTo>
                  <a:pt x="53848" y="55829"/>
                </a:lnTo>
                <a:lnTo>
                  <a:pt x="66332" y="55829"/>
                </a:lnTo>
                <a:lnTo>
                  <a:pt x="66332" y="10236"/>
                </a:lnTo>
                <a:lnTo>
                  <a:pt x="78917" y="10236"/>
                </a:lnTo>
                <a:lnTo>
                  <a:pt x="78917" y="723"/>
                </a:lnTo>
                <a:close/>
              </a:path>
              <a:path w="245109" h="57150">
                <a:moveTo>
                  <a:pt x="128485" y="723"/>
                </a:moveTo>
                <a:lnTo>
                  <a:pt x="115963" y="723"/>
                </a:lnTo>
                <a:lnTo>
                  <a:pt x="115963" y="23228"/>
                </a:lnTo>
                <a:lnTo>
                  <a:pt x="102158" y="23228"/>
                </a:lnTo>
                <a:lnTo>
                  <a:pt x="102158" y="723"/>
                </a:lnTo>
                <a:lnTo>
                  <a:pt x="89662" y="723"/>
                </a:lnTo>
                <a:lnTo>
                  <a:pt x="89662" y="55829"/>
                </a:lnTo>
                <a:lnTo>
                  <a:pt x="102158" y="55829"/>
                </a:lnTo>
                <a:lnTo>
                  <a:pt x="102158" y="32753"/>
                </a:lnTo>
                <a:lnTo>
                  <a:pt x="115963" y="32753"/>
                </a:lnTo>
                <a:lnTo>
                  <a:pt x="115963" y="55829"/>
                </a:lnTo>
                <a:lnTo>
                  <a:pt x="128485" y="55829"/>
                </a:lnTo>
                <a:lnTo>
                  <a:pt x="128485" y="723"/>
                </a:lnTo>
                <a:close/>
              </a:path>
              <a:path w="245109" h="57150">
                <a:moveTo>
                  <a:pt x="155879" y="736"/>
                </a:moveTo>
                <a:lnTo>
                  <a:pt x="143383" y="736"/>
                </a:lnTo>
                <a:lnTo>
                  <a:pt x="143383" y="55841"/>
                </a:lnTo>
                <a:lnTo>
                  <a:pt x="155879" y="55841"/>
                </a:lnTo>
                <a:lnTo>
                  <a:pt x="155879" y="736"/>
                </a:lnTo>
                <a:close/>
              </a:path>
              <a:path w="245109" h="57150">
                <a:moveTo>
                  <a:pt x="203708" y="41719"/>
                </a:moveTo>
                <a:lnTo>
                  <a:pt x="200177" y="44361"/>
                </a:lnTo>
                <a:lnTo>
                  <a:pt x="196481" y="46164"/>
                </a:lnTo>
                <a:lnTo>
                  <a:pt x="185496" y="46164"/>
                </a:lnTo>
                <a:lnTo>
                  <a:pt x="181317" y="39789"/>
                </a:lnTo>
                <a:lnTo>
                  <a:pt x="181317" y="15976"/>
                </a:lnTo>
                <a:lnTo>
                  <a:pt x="186715" y="10414"/>
                </a:lnTo>
                <a:lnTo>
                  <a:pt x="196646" y="10414"/>
                </a:lnTo>
                <a:lnTo>
                  <a:pt x="199326" y="11303"/>
                </a:lnTo>
                <a:lnTo>
                  <a:pt x="203339" y="13665"/>
                </a:lnTo>
                <a:lnTo>
                  <a:pt x="203339" y="3048"/>
                </a:lnTo>
                <a:lnTo>
                  <a:pt x="199466" y="1028"/>
                </a:lnTo>
                <a:lnTo>
                  <a:pt x="195173" y="0"/>
                </a:lnTo>
                <a:lnTo>
                  <a:pt x="190893" y="0"/>
                </a:lnTo>
                <a:lnTo>
                  <a:pt x="181686" y="2044"/>
                </a:lnTo>
                <a:lnTo>
                  <a:pt x="174637" y="7861"/>
                </a:lnTo>
                <a:lnTo>
                  <a:pt x="170141" y="16941"/>
                </a:lnTo>
                <a:lnTo>
                  <a:pt x="168567" y="28790"/>
                </a:lnTo>
                <a:lnTo>
                  <a:pt x="170205" y="40297"/>
                </a:lnTo>
                <a:lnTo>
                  <a:pt x="174790" y="49047"/>
                </a:lnTo>
                <a:lnTo>
                  <a:pt x="181851" y="54622"/>
                </a:lnTo>
                <a:lnTo>
                  <a:pt x="190893" y="56578"/>
                </a:lnTo>
                <a:lnTo>
                  <a:pt x="196151" y="56578"/>
                </a:lnTo>
                <a:lnTo>
                  <a:pt x="200025" y="55372"/>
                </a:lnTo>
                <a:lnTo>
                  <a:pt x="203708" y="52463"/>
                </a:lnTo>
                <a:lnTo>
                  <a:pt x="203708" y="41719"/>
                </a:lnTo>
                <a:close/>
              </a:path>
              <a:path w="245109" h="57150">
                <a:moveTo>
                  <a:pt x="244589" y="41198"/>
                </a:moveTo>
                <a:lnTo>
                  <a:pt x="241795" y="32270"/>
                </a:lnTo>
                <a:lnTo>
                  <a:pt x="235673" y="24904"/>
                </a:lnTo>
                <a:lnTo>
                  <a:pt x="229539" y="18783"/>
                </a:lnTo>
                <a:lnTo>
                  <a:pt x="226758" y="13550"/>
                </a:lnTo>
                <a:lnTo>
                  <a:pt x="226758" y="11303"/>
                </a:lnTo>
                <a:lnTo>
                  <a:pt x="228854" y="9753"/>
                </a:lnTo>
                <a:lnTo>
                  <a:pt x="234556" y="9753"/>
                </a:lnTo>
                <a:lnTo>
                  <a:pt x="236982" y="10655"/>
                </a:lnTo>
                <a:lnTo>
                  <a:pt x="242481" y="13703"/>
                </a:lnTo>
                <a:lnTo>
                  <a:pt x="242481" y="3378"/>
                </a:lnTo>
                <a:lnTo>
                  <a:pt x="238226" y="1028"/>
                </a:lnTo>
                <a:lnTo>
                  <a:pt x="234429" y="0"/>
                </a:lnTo>
                <a:lnTo>
                  <a:pt x="221526" y="0"/>
                </a:lnTo>
                <a:lnTo>
                  <a:pt x="214655" y="6159"/>
                </a:lnTo>
                <a:lnTo>
                  <a:pt x="214655" y="14058"/>
                </a:lnTo>
                <a:lnTo>
                  <a:pt x="217335" y="22860"/>
                </a:lnTo>
                <a:lnTo>
                  <a:pt x="223240" y="29806"/>
                </a:lnTo>
                <a:lnTo>
                  <a:pt x="229146" y="35763"/>
                </a:lnTo>
                <a:lnTo>
                  <a:pt x="231838" y="41579"/>
                </a:lnTo>
                <a:lnTo>
                  <a:pt x="231838" y="44221"/>
                </a:lnTo>
                <a:lnTo>
                  <a:pt x="229730" y="46164"/>
                </a:lnTo>
                <a:lnTo>
                  <a:pt x="223443" y="46164"/>
                </a:lnTo>
                <a:lnTo>
                  <a:pt x="220395" y="44602"/>
                </a:lnTo>
                <a:lnTo>
                  <a:pt x="215138" y="40335"/>
                </a:lnTo>
                <a:lnTo>
                  <a:pt x="215138" y="52209"/>
                </a:lnTo>
                <a:lnTo>
                  <a:pt x="220281" y="55257"/>
                </a:lnTo>
                <a:lnTo>
                  <a:pt x="224345" y="56578"/>
                </a:lnTo>
                <a:lnTo>
                  <a:pt x="237718" y="56578"/>
                </a:lnTo>
                <a:lnTo>
                  <a:pt x="244589" y="49949"/>
                </a:lnTo>
                <a:lnTo>
                  <a:pt x="244589" y="41198"/>
                </a:lnTo>
                <a:close/>
              </a:path>
            </a:pathLst>
          </a:custGeom>
          <a:solidFill>
            <a:srgbClr val="5A5A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397318" y="1050747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0485" y="0"/>
                </a:moveTo>
                <a:lnTo>
                  <a:pt x="0" y="20497"/>
                </a:lnTo>
                <a:lnTo>
                  <a:pt x="20485" y="40957"/>
                </a:lnTo>
                <a:lnTo>
                  <a:pt x="40957" y="20497"/>
                </a:lnTo>
                <a:lnTo>
                  <a:pt x="20485" y="0"/>
                </a:lnTo>
                <a:close/>
              </a:path>
            </a:pathLst>
          </a:custGeom>
          <a:solidFill>
            <a:srgbClr val="5A5A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984033" y="1050747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0510" y="0"/>
                </a:moveTo>
                <a:lnTo>
                  <a:pt x="0" y="20497"/>
                </a:lnTo>
                <a:lnTo>
                  <a:pt x="20510" y="40957"/>
                </a:lnTo>
                <a:lnTo>
                  <a:pt x="40957" y="20497"/>
                </a:lnTo>
                <a:lnTo>
                  <a:pt x="20510" y="0"/>
                </a:lnTo>
                <a:close/>
              </a:path>
            </a:pathLst>
          </a:custGeom>
          <a:solidFill>
            <a:srgbClr val="5A5A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86804" y="185547"/>
            <a:ext cx="978407" cy="7886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0795" y="7901699"/>
            <a:ext cx="14630400" cy="193675"/>
            <a:chOff x="10795" y="7901699"/>
            <a:chExt cx="14630400" cy="193675"/>
          </a:xfrm>
        </p:grpSpPr>
        <p:sp>
          <p:nvSpPr>
            <p:cNvPr id="10" name="object 10"/>
            <p:cNvSpPr/>
            <p:nvPr/>
          </p:nvSpPr>
          <p:spPr>
            <a:xfrm>
              <a:off x="10795" y="7901699"/>
              <a:ext cx="6093460" cy="193675"/>
            </a:xfrm>
            <a:custGeom>
              <a:avLst/>
              <a:gdLst/>
              <a:ahLst/>
              <a:cxnLst/>
              <a:rect l="l" t="t" r="r" b="b"/>
              <a:pathLst>
                <a:path w="6093460" h="193675">
                  <a:moveTo>
                    <a:pt x="6093180" y="0"/>
                  </a:moveTo>
                  <a:lnTo>
                    <a:pt x="0" y="0"/>
                  </a:lnTo>
                  <a:lnTo>
                    <a:pt x="0" y="193167"/>
                  </a:lnTo>
                  <a:lnTo>
                    <a:pt x="6093180" y="193167"/>
                  </a:lnTo>
                  <a:lnTo>
                    <a:pt x="6093180" y="0"/>
                  </a:lnTo>
                  <a:close/>
                </a:path>
              </a:pathLst>
            </a:custGeom>
            <a:solidFill>
              <a:srgbClr val="D922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03975" y="7901699"/>
              <a:ext cx="2159000" cy="193675"/>
            </a:xfrm>
            <a:custGeom>
              <a:avLst/>
              <a:gdLst/>
              <a:ahLst/>
              <a:cxnLst/>
              <a:rect l="l" t="t" r="r" b="b"/>
              <a:pathLst>
                <a:path w="2159000" h="193675">
                  <a:moveTo>
                    <a:pt x="2158733" y="0"/>
                  </a:moveTo>
                  <a:lnTo>
                    <a:pt x="0" y="0"/>
                  </a:lnTo>
                  <a:lnTo>
                    <a:pt x="0" y="193167"/>
                  </a:lnTo>
                  <a:lnTo>
                    <a:pt x="2158733" y="193167"/>
                  </a:lnTo>
                  <a:lnTo>
                    <a:pt x="2158733" y="0"/>
                  </a:lnTo>
                  <a:close/>
                </a:path>
              </a:pathLst>
            </a:custGeom>
            <a:solidFill>
              <a:srgbClr val="EB9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262695" y="7901699"/>
              <a:ext cx="3604260" cy="193675"/>
            </a:xfrm>
            <a:custGeom>
              <a:avLst/>
              <a:gdLst/>
              <a:ahLst/>
              <a:cxnLst/>
              <a:rect l="l" t="t" r="r" b="b"/>
              <a:pathLst>
                <a:path w="3604259" h="193675">
                  <a:moveTo>
                    <a:pt x="3603688" y="0"/>
                  </a:moveTo>
                  <a:lnTo>
                    <a:pt x="0" y="0"/>
                  </a:lnTo>
                  <a:lnTo>
                    <a:pt x="0" y="193167"/>
                  </a:lnTo>
                  <a:lnTo>
                    <a:pt x="3603688" y="193167"/>
                  </a:lnTo>
                  <a:lnTo>
                    <a:pt x="3603688" y="0"/>
                  </a:lnTo>
                  <a:close/>
                </a:path>
              </a:pathLst>
            </a:custGeom>
            <a:solidFill>
              <a:srgbClr val="F4C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866384" y="7901699"/>
              <a:ext cx="487680" cy="193675"/>
            </a:xfrm>
            <a:custGeom>
              <a:avLst/>
              <a:gdLst/>
              <a:ahLst/>
              <a:cxnLst/>
              <a:rect l="l" t="t" r="r" b="b"/>
              <a:pathLst>
                <a:path w="487679" h="193675">
                  <a:moveTo>
                    <a:pt x="487464" y="0"/>
                  </a:moveTo>
                  <a:lnTo>
                    <a:pt x="0" y="0"/>
                  </a:lnTo>
                  <a:lnTo>
                    <a:pt x="0" y="193167"/>
                  </a:lnTo>
                  <a:lnTo>
                    <a:pt x="487464" y="193167"/>
                  </a:lnTo>
                  <a:lnTo>
                    <a:pt x="487464" y="0"/>
                  </a:lnTo>
                  <a:close/>
                </a:path>
              </a:pathLst>
            </a:custGeom>
            <a:solidFill>
              <a:srgbClr val="EB9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353836" y="7901699"/>
              <a:ext cx="2287905" cy="193675"/>
            </a:xfrm>
            <a:custGeom>
              <a:avLst/>
              <a:gdLst/>
              <a:ahLst/>
              <a:cxnLst/>
              <a:rect l="l" t="t" r="r" b="b"/>
              <a:pathLst>
                <a:path w="2287905" h="193675">
                  <a:moveTo>
                    <a:pt x="2287358" y="0"/>
                  </a:moveTo>
                  <a:lnTo>
                    <a:pt x="0" y="0"/>
                  </a:lnTo>
                  <a:lnTo>
                    <a:pt x="0" y="193167"/>
                  </a:lnTo>
                  <a:lnTo>
                    <a:pt x="2287358" y="193167"/>
                  </a:lnTo>
                  <a:lnTo>
                    <a:pt x="2287358" y="0"/>
                  </a:lnTo>
                  <a:close/>
                </a:path>
              </a:pathLst>
            </a:custGeom>
            <a:solidFill>
              <a:srgbClr val="D922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2">
            <a:extLst>
              <a:ext uri="{FF2B5EF4-FFF2-40B4-BE49-F238E27FC236}">
                <a16:creationId xmlns:a16="http://schemas.microsoft.com/office/drawing/2014/main" id="{D4AADEB3-8CE1-4821-A952-72FD76CE0E09}"/>
              </a:ext>
            </a:extLst>
          </p:cNvPr>
          <p:cNvSpPr txBox="1">
            <a:spLocks/>
          </p:cNvSpPr>
          <p:nvPr/>
        </p:nvSpPr>
        <p:spPr>
          <a:xfrm>
            <a:off x="9062766" y="1923331"/>
            <a:ext cx="394200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>
                <a:solidFill>
                  <a:srgbClr val="01010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n-US" sz="2000" kern="0" spc="-105" dirty="0">
                <a:latin typeface="Trebuchet MS" panose="020B0603020202020204" pitchFamily="34" charset="0"/>
                <a:cs typeface="Helvetica" panose="020B0604020202020204" pitchFamily="34" charset="0"/>
              </a:rPr>
              <a:t>PERFILES DE BORDE</a:t>
            </a:r>
            <a:endParaRPr lang="en-US" sz="2000" kern="0" dirty="0">
              <a:latin typeface="Trebuchet MS" panose="020B0603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D9791F1-C05D-47C8-A10D-FA299D13BB7C}"/>
              </a:ext>
            </a:extLst>
          </p:cNvPr>
          <p:cNvSpPr txBox="1"/>
          <p:nvPr/>
        </p:nvSpPr>
        <p:spPr>
          <a:xfrm>
            <a:off x="7379366" y="2288502"/>
            <a:ext cx="7221097" cy="934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Los perfiles de borde, tales como Bull Nose, Rounded, Straight y Bevel edge se pueden crear en los paneles.</a:t>
            </a:r>
            <a:br>
              <a:rPr lang="es-ES" dirty="0"/>
            </a:br>
            <a:r>
              <a:rPr lang="es-ES" dirty="0"/>
              <a:t>Merino puede proveer paneles EP+ en diferentes perfiles de borde.</a:t>
            </a:r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6D753BA-D806-46F4-B0D2-8ACACFDB1224}"/>
              </a:ext>
            </a:extLst>
          </p:cNvPr>
          <p:cNvSpPr txBox="1"/>
          <p:nvPr/>
        </p:nvSpPr>
        <p:spPr>
          <a:xfrm>
            <a:off x="1126888" y="7043003"/>
            <a:ext cx="5155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>
                <a:latin typeface="Helvetica" panose="020B0604020202020204" pitchFamily="34" charset="0"/>
                <a:cs typeface="Helvetica" panose="020B0604020202020204" pitchFamily="34" charset="0"/>
              </a:rPr>
              <a:t>El efecto de azulejo se puede crear fácilmente en un panel </a:t>
            </a:r>
            <a:r>
              <a:rPr lang="es-ES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Impreza</a:t>
            </a:r>
            <a:r>
              <a:rPr lang="es-ES" sz="1600" dirty="0">
                <a:latin typeface="Helvetica" panose="020B0604020202020204" pitchFamily="34" charset="0"/>
                <a:cs typeface="Helvetica" panose="020B0604020202020204" pitchFamily="34" charset="0"/>
              </a:rPr>
              <a:t> al formar ranuras. Se pueden crear fácilmente salpicaderos y cerramientos de ducha.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122E91C-9BB8-4FDA-A509-97379FB5E4BC}"/>
              </a:ext>
            </a:extLst>
          </p:cNvPr>
          <p:cNvSpPr txBox="1"/>
          <p:nvPr/>
        </p:nvSpPr>
        <p:spPr>
          <a:xfrm>
            <a:off x="2124777" y="1817329"/>
            <a:ext cx="3160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rebuchet MS" panose="020B0603020202020204" pitchFamily="34" charset="0"/>
              </a:rPr>
              <a:t>EFECTO AZULEJO</a:t>
            </a:r>
          </a:p>
        </p:txBody>
      </p:sp>
      <p:sp>
        <p:nvSpPr>
          <p:cNvPr id="37" name="object 25">
            <a:extLst>
              <a:ext uri="{FF2B5EF4-FFF2-40B4-BE49-F238E27FC236}">
                <a16:creationId xmlns:a16="http://schemas.microsoft.com/office/drawing/2014/main" id="{0ABB8096-A97B-4F5C-9424-898DB3259E73}"/>
              </a:ext>
            </a:extLst>
          </p:cNvPr>
          <p:cNvSpPr/>
          <p:nvPr/>
        </p:nvSpPr>
        <p:spPr>
          <a:xfrm>
            <a:off x="10795" y="285457"/>
            <a:ext cx="495934" cy="527050"/>
          </a:xfrm>
          <a:custGeom>
            <a:avLst/>
            <a:gdLst/>
            <a:ahLst/>
            <a:cxnLst/>
            <a:rect l="l" t="t" r="r" b="b"/>
            <a:pathLst>
              <a:path w="495934" h="527050">
                <a:moveTo>
                  <a:pt x="495706" y="0"/>
                </a:moveTo>
                <a:lnTo>
                  <a:pt x="0" y="0"/>
                </a:lnTo>
                <a:lnTo>
                  <a:pt x="0" y="526618"/>
                </a:lnTo>
                <a:lnTo>
                  <a:pt x="495706" y="526618"/>
                </a:lnTo>
                <a:lnTo>
                  <a:pt x="495706" y="0"/>
                </a:lnTo>
                <a:close/>
              </a:path>
            </a:pathLst>
          </a:custGeom>
          <a:solidFill>
            <a:srgbClr val="D92229"/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DC5986B-D9A5-449F-B22B-D6E8A91B4E23}"/>
              </a:ext>
            </a:extLst>
          </p:cNvPr>
          <p:cNvCxnSpPr>
            <a:cxnSpLocks/>
          </p:cNvCxnSpPr>
          <p:nvPr/>
        </p:nvCxnSpPr>
        <p:spPr>
          <a:xfrm>
            <a:off x="6946900" y="2319388"/>
            <a:ext cx="0" cy="55823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5212640A-AE45-4314-B52F-C78A043BB152}"/>
              </a:ext>
            </a:extLst>
          </p:cNvPr>
          <p:cNvSpPr txBox="1"/>
          <p:nvPr/>
        </p:nvSpPr>
        <p:spPr>
          <a:xfrm>
            <a:off x="7327899" y="5207000"/>
            <a:ext cx="3429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rebuchet MS" panose="020B0603020202020204" pitchFamily="34" charset="0"/>
              </a:rPr>
              <a:t>Punta </a:t>
            </a:r>
            <a:r>
              <a:rPr lang="en-US" b="1" dirty="0" err="1">
                <a:latin typeface="Trebuchet MS" panose="020B0603020202020204" pitchFamily="34" charset="0"/>
              </a:rPr>
              <a:t>redondeada</a:t>
            </a:r>
            <a:r>
              <a:rPr lang="en-US" b="1" dirty="0">
                <a:latin typeface="Trebuchet MS" panose="020B0603020202020204" pitchFamily="34" charset="0"/>
              </a:rPr>
              <a:t> </a:t>
            </a:r>
            <a:r>
              <a:rPr lang="en-US" b="1" dirty="0" err="1">
                <a:latin typeface="Trebuchet MS" panose="020B0603020202020204" pitchFamily="34" charset="0"/>
              </a:rPr>
              <a:t>completa</a:t>
            </a:r>
            <a:endParaRPr lang="en-US" b="1" dirty="0">
              <a:latin typeface="Trebuchet MS" panose="020B0603020202020204" pitchFamily="34" charset="0"/>
            </a:endParaRPr>
          </a:p>
        </p:txBody>
      </p:sp>
      <p:pic>
        <p:nvPicPr>
          <p:cNvPr id="31" name="Picture 30" descr="A picture containing logo&#10;&#10;Description automatically generated">
            <a:extLst>
              <a:ext uri="{FF2B5EF4-FFF2-40B4-BE49-F238E27FC236}">
                <a16:creationId xmlns:a16="http://schemas.microsoft.com/office/drawing/2014/main" id="{86653F49-0364-4D67-8FC6-12BDE9EC8D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31" y="-74336"/>
            <a:ext cx="2401829" cy="1246635"/>
          </a:xfrm>
          <a:prstGeom prst="rect">
            <a:avLst/>
          </a:prstGeom>
        </p:spPr>
      </p:pic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2E21DC94-A516-4C7E-851C-E58089B169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540620"/>
              </p:ext>
            </p:extLst>
          </p:nvPr>
        </p:nvGraphicFramePr>
        <p:xfrm>
          <a:off x="7386135" y="3385143"/>
          <a:ext cx="3076575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3076560" imgH="1819440" progId="Paint.Picture">
                  <p:embed/>
                </p:oleObj>
              </mc:Choice>
              <mc:Fallback>
                <p:oleObj name="Bitmap Image" r:id="rId4" imgW="3076560" imgH="1819440" progId="Paint.Picture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2E21DC94-A516-4C7E-851C-E58089B169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86135" y="3385143"/>
                        <a:ext cx="3076575" cy="1819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4FF3E360-765E-46A6-AF3E-2A130A8BDE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732580"/>
              </p:ext>
            </p:extLst>
          </p:nvPr>
        </p:nvGraphicFramePr>
        <p:xfrm>
          <a:off x="7379366" y="5664908"/>
          <a:ext cx="3115629" cy="1710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3029040" imgH="1886040" progId="Paint.Picture">
                  <p:embed/>
                </p:oleObj>
              </mc:Choice>
              <mc:Fallback>
                <p:oleObj name="Bitmap Image" r:id="rId6" imgW="3029040" imgH="1886040" progId="Paint.Picture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4FF3E360-765E-46A6-AF3E-2A130A8BDE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79366" y="5664908"/>
                        <a:ext cx="3115629" cy="17100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8FADE4BA-5985-4D8A-983D-32367E3B0D78}"/>
              </a:ext>
            </a:extLst>
          </p:cNvPr>
          <p:cNvSpPr txBox="1"/>
          <p:nvPr/>
        </p:nvSpPr>
        <p:spPr>
          <a:xfrm>
            <a:off x="7379365" y="7397690"/>
            <a:ext cx="3301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rebuchet MS" panose="020B0603020202020204" pitchFamily="34" charset="0"/>
              </a:rPr>
              <a:t>Media </a:t>
            </a:r>
            <a:r>
              <a:rPr lang="en-US" sz="2000" b="1" dirty="0" err="1">
                <a:latin typeface="Trebuchet MS" panose="020B0603020202020204" pitchFamily="34" charset="0"/>
              </a:rPr>
              <a:t>punta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n-US" sz="2000" b="1" dirty="0" err="1">
                <a:latin typeface="Trebuchet MS" panose="020B0603020202020204" pitchFamily="34" charset="0"/>
              </a:rPr>
              <a:t>redondeada</a:t>
            </a:r>
            <a:endParaRPr lang="en-US" sz="2000" b="1" dirty="0">
              <a:latin typeface="Trebuchet MS" panose="020B0603020202020204" pitchFamily="34" charset="0"/>
            </a:endParaRP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1801471E-0806-4B41-93FD-3BA0FBFD1C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068174"/>
              </p:ext>
            </p:extLst>
          </p:nvPr>
        </p:nvGraphicFramePr>
        <p:xfrm>
          <a:off x="11586846" y="4048040"/>
          <a:ext cx="3090148" cy="1882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8" imgW="6238800" imgH="3800520" progId="Paint.Picture">
                  <p:embed/>
                </p:oleObj>
              </mc:Choice>
              <mc:Fallback>
                <p:oleObj name="Bitmap Image" r:id="rId8" imgW="6238800" imgH="3800520" progId="Paint.Picture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1801471E-0806-4B41-93FD-3BA0FBFD1C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586846" y="4048040"/>
                        <a:ext cx="3090148" cy="18823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FF30E5F4-02B9-40AB-8CE1-D2C0C8A71CE1}"/>
              </a:ext>
            </a:extLst>
          </p:cNvPr>
          <p:cNvSpPr txBox="1"/>
          <p:nvPr/>
        </p:nvSpPr>
        <p:spPr>
          <a:xfrm>
            <a:off x="11586846" y="5949890"/>
            <a:ext cx="2501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rebuchet MS" panose="020B0603020202020204" pitchFamily="34" charset="0"/>
              </a:rPr>
              <a:t>Borde </a:t>
            </a:r>
            <a:r>
              <a:rPr lang="en-US" sz="2000" b="1" dirty="0" err="1">
                <a:latin typeface="Trebuchet MS" panose="020B0603020202020204" pitchFamily="34" charset="0"/>
              </a:rPr>
              <a:t>biselado</a:t>
            </a:r>
            <a:endParaRPr lang="en-US" sz="2000" b="1" dirty="0">
              <a:latin typeface="Trebuchet MS" panose="020B0603020202020204" pitchFamily="34" charset="0"/>
            </a:endParaRPr>
          </a:p>
        </p:txBody>
      </p:sp>
      <p:sp>
        <p:nvSpPr>
          <p:cNvPr id="39" name="object 18">
            <a:extLst>
              <a:ext uri="{FF2B5EF4-FFF2-40B4-BE49-F238E27FC236}">
                <a16:creationId xmlns:a16="http://schemas.microsoft.com/office/drawing/2014/main" id="{45ECFE43-F4DE-4DA3-ABA9-9BF12F3B3410}"/>
              </a:ext>
            </a:extLst>
          </p:cNvPr>
          <p:cNvSpPr/>
          <p:nvPr/>
        </p:nvSpPr>
        <p:spPr>
          <a:xfrm>
            <a:off x="1126888" y="2357025"/>
            <a:ext cx="5155887" cy="451476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4A3A7328-0B8D-1C4B-154C-73BF0199C622}"/>
              </a:ext>
            </a:extLst>
          </p:cNvPr>
          <p:cNvSpPr txBox="1">
            <a:spLocks/>
          </p:cNvSpPr>
          <p:nvPr/>
        </p:nvSpPr>
        <p:spPr>
          <a:xfrm>
            <a:off x="1329792" y="1199020"/>
            <a:ext cx="954836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>
                <a:solidFill>
                  <a:srgbClr val="01010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MX" kern="0" spc="-105" dirty="0">
                <a:latin typeface="Helvetica" panose="020B0604020202020204" pitchFamily="34" charset="0"/>
                <a:cs typeface="Helvetica" panose="020B0604020202020204" pitchFamily="34" charset="0"/>
              </a:rPr>
              <a:t>Personalización con Impreza</a:t>
            </a:r>
            <a:endParaRPr lang="es-MX" kern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833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92" y="209474"/>
            <a:ext cx="495934" cy="527050"/>
          </a:xfrm>
          <a:custGeom>
            <a:avLst/>
            <a:gdLst/>
            <a:ahLst/>
            <a:cxnLst/>
            <a:rect l="l" t="t" r="r" b="b"/>
            <a:pathLst>
              <a:path w="495934" h="527050">
                <a:moveTo>
                  <a:pt x="495706" y="0"/>
                </a:moveTo>
                <a:lnTo>
                  <a:pt x="0" y="0"/>
                </a:lnTo>
                <a:lnTo>
                  <a:pt x="0" y="526618"/>
                </a:lnTo>
                <a:lnTo>
                  <a:pt x="495706" y="526618"/>
                </a:lnTo>
                <a:lnTo>
                  <a:pt x="495706" y="0"/>
                </a:lnTo>
                <a:close/>
              </a:path>
            </a:pathLst>
          </a:custGeom>
          <a:solidFill>
            <a:srgbClr val="D922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033235" y="1091755"/>
            <a:ext cx="309880" cy="57150"/>
          </a:xfrm>
          <a:custGeom>
            <a:avLst/>
            <a:gdLst/>
            <a:ahLst/>
            <a:cxnLst/>
            <a:rect l="l" t="t" r="r" b="b"/>
            <a:pathLst>
              <a:path w="309880" h="57150">
                <a:moveTo>
                  <a:pt x="35191" y="41719"/>
                </a:moveTo>
                <a:lnTo>
                  <a:pt x="31635" y="44361"/>
                </a:lnTo>
                <a:lnTo>
                  <a:pt x="27927" y="46164"/>
                </a:lnTo>
                <a:lnTo>
                  <a:pt x="16967" y="46164"/>
                </a:lnTo>
                <a:lnTo>
                  <a:pt x="12750" y="39789"/>
                </a:lnTo>
                <a:lnTo>
                  <a:pt x="12750" y="15976"/>
                </a:lnTo>
                <a:lnTo>
                  <a:pt x="18173" y="10414"/>
                </a:lnTo>
                <a:lnTo>
                  <a:pt x="28079" y="10414"/>
                </a:lnTo>
                <a:lnTo>
                  <a:pt x="30759" y="11303"/>
                </a:lnTo>
                <a:lnTo>
                  <a:pt x="34823" y="13665"/>
                </a:lnTo>
                <a:lnTo>
                  <a:pt x="34823" y="3048"/>
                </a:lnTo>
                <a:lnTo>
                  <a:pt x="30899" y="1028"/>
                </a:lnTo>
                <a:lnTo>
                  <a:pt x="26631" y="0"/>
                </a:lnTo>
                <a:lnTo>
                  <a:pt x="22390" y="0"/>
                </a:lnTo>
                <a:lnTo>
                  <a:pt x="13157" y="2044"/>
                </a:lnTo>
                <a:lnTo>
                  <a:pt x="6096" y="7861"/>
                </a:lnTo>
                <a:lnTo>
                  <a:pt x="1587" y="16941"/>
                </a:lnTo>
                <a:lnTo>
                  <a:pt x="0" y="28790"/>
                </a:lnTo>
                <a:lnTo>
                  <a:pt x="1638" y="40297"/>
                </a:lnTo>
                <a:lnTo>
                  <a:pt x="6235" y="49047"/>
                </a:lnTo>
                <a:lnTo>
                  <a:pt x="13322" y="54622"/>
                </a:lnTo>
                <a:lnTo>
                  <a:pt x="22390" y="56578"/>
                </a:lnTo>
                <a:lnTo>
                  <a:pt x="27597" y="56578"/>
                </a:lnTo>
                <a:lnTo>
                  <a:pt x="31496" y="55372"/>
                </a:lnTo>
                <a:lnTo>
                  <a:pt x="35191" y="52463"/>
                </a:lnTo>
                <a:lnTo>
                  <a:pt x="35191" y="41719"/>
                </a:lnTo>
                <a:close/>
              </a:path>
              <a:path w="309880" h="57150">
                <a:moveTo>
                  <a:pt x="89522" y="28346"/>
                </a:moveTo>
                <a:lnTo>
                  <a:pt x="87579" y="15201"/>
                </a:lnTo>
                <a:lnTo>
                  <a:pt x="85064" y="10820"/>
                </a:lnTo>
                <a:lnTo>
                  <a:pt x="82524" y="6426"/>
                </a:lnTo>
                <a:lnTo>
                  <a:pt x="76784" y="2400"/>
                </a:lnTo>
                <a:lnTo>
                  <a:pt x="76784" y="18732"/>
                </a:lnTo>
                <a:lnTo>
                  <a:pt x="76784" y="41465"/>
                </a:lnTo>
                <a:lnTo>
                  <a:pt x="73634" y="45770"/>
                </a:lnTo>
                <a:lnTo>
                  <a:pt x="60972" y="45770"/>
                </a:lnTo>
                <a:lnTo>
                  <a:pt x="58864" y="39230"/>
                </a:lnTo>
                <a:lnTo>
                  <a:pt x="58864" y="17437"/>
                </a:lnTo>
                <a:lnTo>
                  <a:pt x="61048" y="10820"/>
                </a:lnTo>
                <a:lnTo>
                  <a:pt x="75247" y="10820"/>
                </a:lnTo>
                <a:lnTo>
                  <a:pt x="76784" y="18732"/>
                </a:lnTo>
                <a:lnTo>
                  <a:pt x="76784" y="2400"/>
                </a:lnTo>
                <a:lnTo>
                  <a:pt x="75539" y="1524"/>
                </a:lnTo>
                <a:lnTo>
                  <a:pt x="67818" y="0"/>
                </a:lnTo>
                <a:lnTo>
                  <a:pt x="59905" y="1714"/>
                </a:lnTo>
                <a:lnTo>
                  <a:pt x="52946" y="6870"/>
                </a:lnTo>
                <a:lnTo>
                  <a:pt x="48006" y="15532"/>
                </a:lnTo>
                <a:lnTo>
                  <a:pt x="46113" y="27762"/>
                </a:lnTo>
                <a:lnTo>
                  <a:pt x="48018" y="40970"/>
                </a:lnTo>
                <a:lnTo>
                  <a:pt x="52984" y="49911"/>
                </a:lnTo>
                <a:lnTo>
                  <a:pt x="59944" y="54991"/>
                </a:lnTo>
                <a:lnTo>
                  <a:pt x="67818" y="56591"/>
                </a:lnTo>
                <a:lnTo>
                  <a:pt x="75158" y="55206"/>
                </a:lnTo>
                <a:lnTo>
                  <a:pt x="82181" y="50546"/>
                </a:lnTo>
                <a:lnTo>
                  <a:pt x="85077" y="45770"/>
                </a:lnTo>
                <a:lnTo>
                  <a:pt x="87452" y="41846"/>
                </a:lnTo>
                <a:lnTo>
                  <a:pt x="89522" y="28346"/>
                </a:lnTo>
                <a:close/>
              </a:path>
              <a:path w="309880" h="57150">
                <a:moveTo>
                  <a:pt x="140741" y="723"/>
                </a:moveTo>
                <a:lnTo>
                  <a:pt x="128930" y="723"/>
                </a:lnTo>
                <a:lnTo>
                  <a:pt x="128930" y="31877"/>
                </a:lnTo>
                <a:lnTo>
                  <a:pt x="128778" y="31877"/>
                </a:lnTo>
                <a:lnTo>
                  <a:pt x="113817" y="723"/>
                </a:lnTo>
                <a:lnTo>
                  <a:pt x="102247" y="723"/>
                </a:lnTo>
                <a:lnTo>
                  <a:pt x="102247" y="55829"/>
                </a:lnTo>
                <a:lnTo>
                  <a:pt x="114033" y="55829"/>
                </a:lnTo>
                <a:lnTo>
                  <a:pt x="114033" y="23355"/>
                </a:lnTo>
                <a:lnTo>
                  <a:pt x="129857" y="55829"/>
                </a:lnTo>
                <a:lnTo>
                  <a:pt x="140741" y="55829"/>
                </a:lnTo>
                <a:lnTo>
                  <a:pt x="140741" y="723"/>
                </a:lnTo>
                <a:close/>
              </a:path>
              <a:path w="309880" h="57150">
                <a:moveTo>
                  <a:pt x="196900" y="28346"/>
                </a:moveTo>
                <a:lnTo>
                  <a:pt x="194932" y="15201"/>
                </a:lnTo>
                <a:lnTo>
                  <a:pt x="192405" y="10820"/>
                </a:lnTo>
                <a:lnTo>
                  <a:pt x="189865" y="6426"/>
                </a:lnTo>
                <a:lnTo>
                  <a:pt x="184111" y="2400"/>
                </a:lnTo>
                <a:lnTo>
                  <a:pt x="184111" y="18732"/>
                </a:lnTo>
                <a:lnTo>
                  <a:pt x="184111" y="41465"/>
                </a:lnTo>
                <a:lnTo>
                  <a:pt x="181000" y="45770"/>
                </a:lnTo>
                <a:lnTo>
                  <a:pt x="168300" y="45770"/>
                </a:lnTo>
                <a:lnTo>
                  <a:pt x="166204" y="39230"/>
                </a:lnTo>
                <a:lnTo>
                  <a:pt x="166204" y="17437"/>
                </a:lnTo>
                <a:lnTo>
                  <a:pt x="168376" y="10820"/>
                </a:lnTo>
                <a:lnTo>
                  <a:pt x="182626" y="10820"/>
                </a:lnTo>
                <a:lnTo>
                  <a:pt x="184111" y="18732"/>
                </a:lnTo>
                <a:lnTo>
                  <a:pt x="184111" y="2400"/>
                </a:lnTo>
                <a:lnTo>
                  <a:pt x="182867" y="1524"/>
                </a:lnTo>
                <a:lnTo>
                  <a:pt x="175145" y="0"/>
                </a:lnTo>
                <a:lnTo>
                  <a:pt x="167233" y="1714"/>
                </a:lnTo>
                <a:lnTo>
                  <a:pt x="160286" y="6870"/>
                </a:lnTo>
                <a:lnTo>
                  <a:pt x="155346" y="15532"/>
                </a:lnTo>
                <a:lnTo>
                  <a:pt x="153479" y="27762"/>
                </a:lnTo>
                <a:lnTo>
                  <a:pt x="155371" y="40970"/>
                </a:lnTo>
                <a:lnTo>
                  <a:pt x="160324" y="49911"/>
                </a:lnTo>
                <a:lnTo>
                  <a:pt x="167284" y="54991"/>
                </a:lnTo>
                <a:lnTo>
                  <a:pt x="175145" y="56591"/>
                </a:lnTo>
                <a:lnTo>
                  <a:pt x="182499" y="55206"/>
                </a:lnTo>
                <a:lnTo>
                  <a:pt x="189534" y="50546"/>
                </a:lnTo>
                <a:lnTo>
                  <a:pt x="192430" y="45770"/>
                </a:lnTo>
                <a:lnTo>
                  <a:pt x="194818" y="41846"/>
                </a:lnTo>
                <a:lnTo>
                  <a:pt x="196900" y="28346"/>
                </a:lnTo>
                <a:close/>
              </a:path>
              <a:path w="309880" h="57150">
                <a:moveTo>
                  <a:pt x="257479" y="723"/>
                </a:moveTo>
                <a:lnTo>
                  <a:pt x="246202" y="723"/>
                </a:lnTo>
                <a:lnTo>
                  <a:pt x="233527" y="23380"/>
                </a:lnTo>
                <a:lnTo>
                  <a:pt x="220853" y="723"/>
                </a:lnTo>
                <a:lnTo>
                  <a:pt x="209562" y="723"/>
                </a:lnTo>
                <a:lnTo>
                  <a:pt x="209562" y="55829"/>
                </a:lnTo>
                <a:lnTo>
                  <a:pt x="221297" y="55829"/>
                </a:lnTo>
                <a:lnTo>
                  <a:pt x="221297" y="20586"/>
                </a:lnTo>
                <a:lnTo>
                  <a:pt x="221475" y="20586"/>
                </a:lnTo>
                <a:lnTo>
                  <a:pt x="232321" y="41465"/>
                </a:lnTo>
                <a:lnTo>
                  <a:pt x="234696" y="41465"/>
                </a:lnTo>
                <a:lnTo>
                  <a:pt x="245529" y="20586"/>
                </a:lnTo>
                <a:lnTo>
                  <a:pt x="245706" y="20586"/>
                </a:lnTo>
                <a:lnTo>
                  <a:pt x="245706" y="55829"/>
                </a:lnTo>
                <a:lnTo>
                  <a:pt x="257479" y="55829"/>
                </a:lnTo>
                <a:lnTo>
                  <a:pt x="257479" y="723"/>
                </a:lnTo>
                <a:close/>
              </a:path>
              <a:path w="309880" h="57150">
                <a:moveTo>
                  <a:pt x="309486" y="723"/>
                </a:moveTo>
                <a:lnTo>
                  <a:pt x="296151" y="723"/>
                </a:lnTo>
                <a:lnTo>
                  <a:pt x="289306" y="17665"/>
                </a:lnTo>
                <a:lnTo>
                  <a:pt x="280987" y="723"/>
                </a:lnTo>
                <a:lnTo>
                  <a:pt x="267576" y="723"/>
                </a:lnTo>
                <a:lnTo>
                  <a:pt x="282841" y="30683"/>
                </a:lnTo>
                <a:lnTo>
                  <a:pt x="282841" y="55816"/>
                </a:lnTo>
                <a:lnTo>
                  <a:pt x="295668" y="55816"/>
                </a:lnTo>
                <a:lnTo>
                  <a:pt x="295668" y="30683"/>
                </a:lnTo>
                <a:lnTo>
                  <a:pt x="309486" y="723"/>
                </a:lnTo>
                <a:close/>
              </a:path>
            </a:pathLst>
          </a:custGeom>
          <a:solidFill>
            <a:srgbClr val="5A5A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476859" y="1091755"/>
            <a:ext cx="452755" cy="57150"/>
          </a:xfrm>
          <a:custGeom>
            <a:avLst/>
            <a:gdLst/>
            <a:ahLst/>
            <a:cxnLst/>
            <a:rect l="l" t="t" r="r" b="b"/>
            <a:pathLst>
              <a:path w="452755" h="57150">
                <a:moveTo>
                  <a:pt x="32816" y="46342"/>
                </a:moveTo>
                <a:lnTo>
                  <a:pt x="12509" y="46342"/>
                </a:lnTo>
                <a:lnTo>
                  <a:pt x="12509" y="32600"/>
                </a:lnTo>
                <a:lnTo>
                  <a:pt x="30746" y="32600"/>
                </a:lnTo>
                <a:lnTo>
                  <a:pt x="30746" y="23088"/>
                </a:lnTo>
                <a:lnTo>
                  <a:pt x="12509" y="23088"/>
                </a:lnTo>
                <a:lnTo>
                  <a:pt x="12509" y="10236"/>
                </a:lnTo>
                <a:lnTo>
                  <a:pt x="32105" y="10236"/>
                </a:lnTo>
                <a:lnTo>
                  <a:pt x="32105" y="723"/>
                </a:lnTo>
                <a:lnTo>
                  <a:pt x="0" y="723"/>
                </a:lnTo>
                <a:lnTo>
                  <a:pt x="0" y="55829"/>
                </a:lnTo>
                <a:lnTo>
                  <a:pt x="32816" y="55829"/>
                </a:lnTo>
                <a:lnTo>
                  <a:pt x="32816" y="46342"/>
                </a:lnTo>
                <a:close/>
              </a:path>
              <a:path w="452755" h="57150">
                <a:moveTo>
                  <a:pt x="87579" y="55816"/>
                </a:moveTo>
                <a:lnTo>
                  <a:pt x="71412" y="26619"/>
                </a:lnTo>
                <a:lnTo>
                  <a:pt x="85940" y="723"/>
                </a:lnTo>
                <a:lnTo>
                  <a:pt x="72313" y="723"/>
                </a:lnTo>
                <a:lnTo>
                  <a:pt x="64427" y="15875"/>
                </a:lnTo>
                <a:lnTo>
                  <a:pt x="56565" y="723"/>
                </a:lnTo>
                <a:lnTo>
                  <a:pt x="42862" y="723"/>
                </a:lnTo>
                <a:lnTo>
                  <a:pt x="57404" y="26619"/>
                </a:lnTo>
                <a:lnTo>
                  <a:pt x="41236" y="55816"/>
                </a:lnTo>
                <a:lnTo>
                  <a:pt x="54914" y="55816"/>
                </a:lnTo>
                <a:lnTo>
                  <a:pt x="64427" y="37769"/>
                </a:lnTo>
                <a:lnTo>
                  <a:pt x="73939" y="55816"/>
                </a:lnTo>
                <a:lnTo>
                  <a:pt x="87579" y="55816"/>
                </a:lnTo>
                <a:close/>
              </a:path>
              <a:path w="452755" h="57150">
                <a:moveTo>
                  <a:pt x="130810" y="41719"/>
                </a:moveTo>
                <a:lnTo>
                  <a:pt x="127254" y="44361"/>
                </a:lnTo>
                <a:lnTo>
                  <a:pt x="123558" y="46164"/>
                </a:lnTo>
                <a:lnTo>
                  <a:pt x="112585" y="46164"/>
                </a:lnTo>
                <a:lnTo>
                  <a:pt x="108407" y="39789"/>
                </a:lnTo>
                <a:lnTo>
                  <a:pt x="108407" y="15976"/>
                </a:lnTo>
                <a:lnTo>
                  <a:pt x="113804" y="10414"/>
                </a:lnTo>
                <a:lnTo>
                  <a:pt x="123698" y="10414"/>
                </a:lnTo>
                <a:lnTo>
                  <a:pt x="126415" y="11303"/>
                </a:lnTo>
                <a:lnTo>
                  <a:pt x="130429" y="13665"/>
                </a:lnTo>
                <a:lnTo>
                  <a:pt x="130429" y="3048"/>
                </a:lnTo>
                <a:lnTo>
                  <a:pt x="126542" y="1028"/>
                </a:lnTo>
                <a:lnTo>
                  <a:pt x="122301" y="0"/>
                </a:lnTo>
                <a:lnTo>
                  <a:pt x="117957" y="0"/>
                </a:lnTo>
                <a:lnTo>
                  <a:pt x="108762" y="2044"/>
                </a:lnTo>
                <a:lnTo>
                  <a:pt x="101739" y="7861"/>
                </a:lnTo>
                <a:lnTo>
                  <a:pt x="97231" y="16941"/>
                </a:lnTo>
                <a:lnTo>
                  <a:pt x="95656" y="28790"/>
                </a:lnTo>
                <a:lnTo>
                  <a:pt x="97294" y="40297"/>
                </a:lnTo>
                <a:lnTo>
                  <a:pt x="101892" y="49047"/>
                </a:lnTo>
                <a:lnTo>
                  <a:pt x="108940" y="54622"/>
                </a:lnTo>
                <a:lnTo>
                  <a:pt x="117957" y="56578"/>
                </a:lnTo>
                <a:lnTo>
                  <a:pt x="123240" y="56578"/>
                </a:lnTo>
                <a:lnTo>
                  <a:pt x="127127" y="55372"/>
                </a:lnTo>
                <a:lnTo>
                  <a:pt x="130810" y="52463"/>
                </a:lnTo>
                <a:lnTo>
                  <a:pt x="130810" y="41719"/>
                </a:lnTo>
                <a:close/>
              </a:path>
              <a:path w="452755" h="57150">
                <a:moveTo>
                  <a:pt x="176860" y="46342"/>
                </a:moveTo>
                <a:lnTo>
                  <a:pt x="156502" y="46342"/>
                </a:lnTo>
                <a:lnTo>
                  <a:pt x="156502" y="32600"/>
                </a:lnTo>
                <a:lnTo>
                  <a:pt x="174752" y="32600"/>
                </a:lnTo>
                <a:lnTo>
                  <a:pt x="174752" y="23088"/>
                </a:lnTo>
                <a:lnTo>
                  <a:pt x="156502" y="23088"/>
                </a:lnTo>
                <a:lnTo>
                  <a:pt x="156502" y="10236"/>
                </a:lnTo>
                <a:lnTo>
                  <a:pt x="176123" y="10236"/>
                </a:lnTo>
                <a:lnTo>
                  <a:pt x="176123" y="723"/>
                </a:lnTo>
                <a:lnTo>
                  <a:pt x="144018" y="723"/>
                </a:lnTo>
                <a:lnTo>
                  <a:pt x="144018" y="55829"/>
                </a:lnTo>
                <a:lnTo>
                  <a:pt x="176860" y="55829"/>
                </a:lnTo>
                <a:lnTo>
                  <a:pt x="176860" y="46342"/>
                </a:lnTo>
                <a:close/>
              </a:path>
              <a:path w="452755" h="57150">
                <a:moveTo>
                  <a:pt x="221919" y="45935"/>
                </a:moveTo>
                <a:lnTo>
                  <a:pt x="201714" y="45935"/>
                </a:lnTo>
                <a:lnTo>
                  <a:pt x="201714" y="723"/>
                </a:lnTo>
                <a:lnTo>
                  <a:pt x="189230" y="723"/>
                </a:lnTo>
                <a:lnTo>
                  <a:pt x="189230" y="55829"/>
                </a:lnTo>
                <a:lnTo>
                  <a:pt x="221919" y="55829"/>
                </a:lnTo>
                <a:lnTo>
                  <a:pt x="221919" y="45935"/>
                </a:lnTo>
                <a:close/>
              </a:path>
              <a:path w="452755" h="57150">
                <a:moveTo>
                  <a:pt x="264579" y="45935"/>
                </a:moveTo>
                <a:lnTo>
                  <a:pt x="244398" y="45935"/>
                </a:lnTo>
                <a:lnTo>
                  <a:pt x="244398" y="723"/>
                </a:lnTo>
                <a:lnTo>
                  <a:pt x="231902" y="723"/>
                </a:lnTo>
                <a:lnTo>
                  <a:pt x="231902" y="55829"/>
                </a:lnTo>
                <a:lnTo>
                  <a:pt x="264579" y="55829"/>
                </a:lnTo>
                <a:lnTo>
                  <a:pt x="264579" y="45935"/>
                </a:lnTo>
                <a:close/>
              </a:path>
              <a:path w="452755" h="57150">
                <a:moveTo>
                  <a:pt x="307428" y="46342"/>
                </a:moveTo>
                <a:lnTo>
                  <a:pt x="287083" y="46342"/>
                </a:lnTo>
                <a:lnTo>
                  <a:pt x="287083" y="32600"/>
                </a:lnTo>
                <a:lnTo>
                  <a:pt x="305320" y="32600"/>
                </a:lnTo>
                <a:lnTo>
                  <a:pt x="305320" y="23088"/>
                </a:lnTo>
                <a:lnTo>
                  <a:pt x="287083" y="23088"/>
                </a:lnTo>
                <a:lnTo>
                  <a:pt x="287083" y="10236"/>
                </a:lnTo>
                <a:lnTo>
                  <a:pt x="306679" y="10236"/>
                </a:lnTo>
                <a:lnTo>
                  <a:pt x="306679" y="723"/>
                </a:lnTo>
                <a:lnTo>
                  <a:pt x="274574" y="723"/>
                </a:lnTo>
                <a:lnTo>
                  <a:pt x="274574" y="55829"/>
                </a:lnTo>
                <a:lnTo>
                  <a:pt x="307428" y="55829"/>
                </a:lnTo>
                <a:lnTo>
                  <a:pt x="307428" y="46342"/>
                </a:lnTo>
                <a:close/>
              </a:path>
              <a:path w="452755" h="57150">
                <a:moveTo>
                  <a:pt x="358533" y="723"/>
                </a:moveTo>
                <a:lnTo>
                  <a:pt x="346722" y="723"/>
                </a:lnTo>
                <a:lnTo>
                  <a:pt x="346722" y="31877"/>
                </a:lnTo>
                <a:lnTo>
                  <a:pt x="346570" y="31877"/>
                </a:lnTo>
                <a:lnTo>
                  <a:pt x="331647" y="723"/>
                </a:lnTo>
                <a:lnTo>
                  <a:pt x="320040" y="723"/>
                </a:lnTo>
                <a:lnTo>
                  <a:pt x="320040" y="55829"/>
                </a:lnTo>
                <a:lnTo>
                  <a:pt x="331825" y="55829"/>
                </a:lnTo>
                <a:lnTo>
                  <a:pt x="331825" y="23355"/>
                </a:lnTo>
                <a:lnTo>
                  <a:pt x="331978" y="23355"/>
                </a:lnTo>
                <a:lnTo>
                  <a:pt x="347637" y="55829"/>
                </a:lnTo>
                <a:lnTo>
                  <a:pt x="358533" y="55829"/>
                </a:lnTo>
                <a:lnTo>
                  <a:pt x="358533" y="723"/>
                </a:lnTo>
                <a:close/>
              </a:path>
              <a:path w="452755" h="57150">
                <a:moveTo>
                  <a:pt x="406273" y="41719"/>
                </a:moveTo>
                <a:lnTo>
                  <a:pt x="402704" y="44361"/>
                </a:lnTo>
                <a:lnTo>
                  <a:pt x="398983" y="46164"/>
                </a:lnTo>
                <a:lnTo>
                  <a:pt x="388023" y="46164"/>
                </a:lnTo>
                <a:lnTo>
                  <a:pt x="383832" y="39789"/>
                </a:lnTo>
                <a:lnTo>
                  <a:pt x="383832" y="15976"/>
                </a:lnTo>
                <a:lnTo>
                  <a:pt x="389229" y="10414"/>
                </a:lnTo>
                <a:lnTo>
                  <a:pt x="399148" y="10414"/>
                </a:lnTo>
                <a:lnTo>
                  <a:pt x="401840" y="11303"/>
                </a:lnTo>
                <a:lnTo>
                  <a:pt x="405866" y="13665"/>
                </a:lnTo>
                <a:lnTo>
                  <a:pt x="405866" y="3048"/>
                </a:lnTo>
                <a:lnTo>
                  <a:pt x="401967" y="1028"/>
                </a:lnTo>
                <a:lnTo>
                  <a:pt x="397713" y="0"/>
                </a:lnTo>
                <a:lnTo>
                  <a:pt x="393420" y="0"/>
                </a:lnTo>
                <a:lnTo>
                  <a:pt x="384213" y="2044"/>
                </a:lnTo>
                <a:lnTo>
                  <a:pt x="377164" y="7861"/>
                </a:lnTo>
                <a:lnTo>
                  <a:pt x="372643" y="16941"/>
                </a:lnTo>
                <a:lnTo>
                  <a:pt x="371055" y="28790"/>
                </a:lnTo>
                <a:lnTo>
                  <a:pt x="372694" y="40297"/>
                </a:lnTo>
                <a:lnTo>
                  <a:pt x="377304" y="49047"/>
                </a:lnTo>
                <a:lnTo>
                  <a:pt x="384378" y="54622"/>
                </a:lnTo>
                <a:lnTo>
                  <a:pt x="393420" y="56578"/>
                </a:lnTo>
                <a:lnTo>
                  <a:pt x="398678" y="56578"/>
                </a:lnTo>
                <a:lnTo>
                  <a:pt x="402539" y="55372"/>
                </a:lnTo>
                <a:lnTo>
                  <a:pt x="406273" y="52463"/>
                </a:lnTo>
                <a:lnTo>
                  <a:pt x="406273" y="41719"/>
                </a:lnTo>
                <a:close/>
              </a:path>
              <a:path w="452755" h="57150">
                <a:moveTo>
                  <a:pt x="452412" y="46342"/>
                </a:moveTo>
                <a:lnTo>
                  <a:pt x="432104" y="46342"/>
                </a:lnTo>
                <a:lnTo>
                  <a:pt x="432104" y="32600"/>
                </a:lnTo>
                <a:lnTo>
                  <a:pt x="450342" y="32600"/>
                </a:lnTo>
                <a:lnTo>
                  <a:pt x="450342" y="23088"/>
                </a:lnTo>
                <a:lnTo>
                  <a:pt x="432104" y="23088"/>
                </a:lnTo>
                <a:lnTo>
                  <a:pt x="432104" y="10236"/>
                </a:lnTo>
                <a:lnTo>
                  <a:pt x="451700" y="10236"/>
                </a:lnTo>
                <a:lnTo>
                  <a:pt x="451700" y="723"/>
                </a:lnTo>
                <a:lnTo>
                  <a:pt x="419608" y="723"/>
                </a:lnTo>
                <a:lnTo>
                  <a:pt x="419608" y="55829"/>
                </a:lnTo>
                <a:lnTo>
                  <a:pt x="452412" y="55829"/>
                </a:lnTo>
                <a:lnTo>
                  <a:pt x="452412" y="46342"/>
                </a:lnTo>
                <a:close/>
              </a:path>
            </a:pathLst>
          </a:custGeom>
          <a:solidFill>
            <a:srgbClr val="5A5A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065250" y="1092479"/>
            <a:ext cx="33020" cy="55244"/>
          </a:xfrm>
          <a:custGeom>
            <a:avLst/>
            <a:gdLst/>
            <a:ahLst/>
            <a:cxnLst/>
            <a:rect l="l" t="t" r="r" b="b"/>
            <a:pathLst>
              <a:path w="33019" h="55244">
                <a:moveTo>
                  <a:pt x="32092" y="0"/>
                </a:moveTo>
                <a:lnTo>
                  <a:pt x="0" y="0"/>
                </a:lnTo>
                <a:lnTo>
                  <a:pt x="0" y="55105"/>
                </a:lnTo>
                <a:lnTo>
                  <a:pt x="32867" y="55105"/>
                </a:lnTo>
                <a:lnTo>
                  <a:pt x="32867" y="45618"/>
                </a:lnTo>
                <a:lnTo>
                  <a:pt x="12496" y="45618"/>
                </a:lnTo>
                <a:lnTo>
                  <a:pt x="12496" y="31876"/>
                </a:lnTo>
                <a:lnTo>
                  <a:pt x="30746" y="31876"/>
                </a:lnTo>
                <a:lnTo>
                  <a:pt x="30746" y="22364"/>
                </a:lnTo>
                <a:lnTo>
                  <a:pt x="12496" y="22364"/>
                </a:lnTo>
                <a:lnTo>
                  <a:pt x="12496" y="9512"/>
                </a:lnTo>
                <a:lnTo>
                  <a:pt x="32092" y="9512"/>
                </a:lnTo>
                <a:lnTo>
                  <a:pt x="32092" y="0"/>
                </a:lnTo>
                <a:close/>
              </a:path>
            </a:pathLst>
          </a:custGeom>
          <a:solidFill>
            <a:srgbClr val="5A5A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987655" y="1092479"/>
            <a:ext cx="33020" cy="55244"/>
          </a:xfrm>
          <a:custGeom>
            <a:avLst/>
            <a:gdLst/>
            <a:ahLst/>
            <a:cxnLst/>
            <a:rect l="l" t="t" r="r" b="b"/>
            <a:pathLst>
              <a:path w="33019" h="55244">
                <a:moveTo>
                  <a:pt x="32092" y="0"/>
                </a:moveTo>
                <a:lnTo>
                  <a:pt x="0" y="0"/>
                </a:lnTo>
                <a:lnTo>
                  <a:pt x="0" y="55105"/>
                </a:lnTo>
                <a:lnTo>
                  <a:pt x="32867" y="55105"/>
                </a:lnTo>
                <a:lnTo>
                  <a:pt x="32867" y="45618"/>
                </a:lnTo>
                <a:lnTo>
                  <a:pt x="12496" y="45618"/>
                </a:lnTo>
                <a:lnTo>
                  <a:pt x="12496" y="31876"/>
                </a:lnTo>
                <a:lnTo>
                  <a:pt x="30746" y="31876"/>
                </a:lnTo>
                <a:lnTo>
                  <a:pt x="30746" y="22364"/>
                </a:lnTo>
                <a:lnTo>
                  <a:pt x="12496" y="22364"/>
                </a:lnTo>
                <a:lnTo>
                  <a:pt x="12496" y="9512"/>
                </a:lnTo>
                <a:lnTo>
                  <a:pt x="32092" y="9512"/>
                </a:lnTo>
                <a:lnTo>
                  <a:pt x="32092" y="0"/>
                </a:lnTo>
                <a:close/>
              </a:path>
            </a:pathLst>
          </a:custGeom>
          <a:solidFill>
            <a:srgbClr val="5A5A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106373" y="1091755"/>
            <a:ext cx="203835" cy="57150"/>
          </a:xfrm>
          <a:custGeom>
            <a:avLst/>
            <a:gdLst/>
            <a:ahLst/>
            <a:cxnLst/>
            <a:rect l="l" t="t" r="r" b="b"/>
            <a:pathLst>
              <a:path w="203834" h="57150">
                <a:moveTo>
                  <a:pt x="37668" y="723"/>
                </a:moveTo>
                <a:lnTo>
                  <a:pt x="0" y="723"/>
                </a:lnTo>
                <a:lnTo>
                  <a:pt x="0" y="10236"/>
                </a:lnTo>
                <a:lnTo>
                  <a:pt x="12598" y="10236"/>
                </a:lnTo>
                <a:lnTo>
                  <a:pt x="12598" y="55829"/>
                </a:lnTo>
                <a:lnTo>
                  <a:pt x="25082" y="55829"/>
                </a:lnTo>
                <a:lnTo>
                  <a:pt x="25082" y="10236"/>
                </a:lnTo>
                <a:lnTo>
                  <a:pt x="37668" y="10236"/>
                </a:lnTo>
                <a:lnTo>
                  <a:pt x="37668" y="723"/>
                </a:lnTo>
                <a:close/>
              </a:path>
              <a:path w="203834" h="57150">
                <a:moveTo>
                  <a:pt x="87363" y="723"/>
                </a:moveTo>
                <a:lnTo>
                  <a:pt x="74841" y="723"/>
                </a:lnTo>
                <a:lnTo>
                  <a:pt x="74841" y="23228"/>
                </a:lnTo>
                <a:lnTo>
                  <a:pt x="61036" y="23228"/>
                </a:lnTo>
                <a:lnTo>
                  <a:pt x="61036" y="723"/>
                </a:lnTo>
                <a:lnTo>
                  <a:pt x="48539" y="723"/>
                </a:lnTo>
                <a:lnTo>
                  <a:pt x="48539" y="55829"/>
                </a:lnTo>
                <a:lnTo>
                  <a:pt x="61036" y="55829"/>
                </a:lnTo>
                <a:lnTo>
                  <a:pt x="61036" y="32753"/>
                </a:lnTo>
                <a:lnTo>
                  <a:pt x="74841" y="32753"/>
                </a:lnTo>
                <a:lnTo>
                  <a:pt x="74841" y="55829"/>
                </a:lnTo>
                <a:lnTo>
                  <a:pt x="87363" y="55829"/>
                </a:lnTo>
                <a:lnTo>
                  <a:pt x="87363" y="723"/>
                </a:lnTo>
                <a:close/>
              </a:path>
              <a:path w="203834" h="57150">
                <a:moveTo>
                  <a:pt x="114757" y="736"/>
                </a:moveTo>
                <a:lnTo>
                  <a:pt x="102260" y="736"/>
                </a:lnTo>
                <a:lnTo>
                  <a:pt x="102260" y="55841"/>
                </a:lnTo>
                <a:lnTo>
                  <a:pt x="114757" y="55841"/>
                </a:lnTo>
                <a:lnTo>
                  <a:pt x="114757" y="736"/>
                </a:lnTo>
                <a:close/>
              </a:path>
              <a:path w="203834" h="57150">
                <a:moveTo>
                  <a:pt x="162458" y="41719"/>
                </a:moveTo>
                <a:lnTo>
                  <a:pt x="158927" y="44361"/>
                </a:lnTo>
                <a:lnTo>
                  <a:pt x="155232" y="46164"/>
                </a:lnTo>
                <a:lnTo>
                  <a:pt x="144246" y="46164"/>
                </a:lnTo>
                <a:lnTo>
                  <a:pt x="140068" y="39789"/>
                </a:lnTo>
                <a:lnTo>
                  <a:pt x="140068" y="15976"/>
                </a:lnTo>
                <a:lnTo>
                  <a:pt x="145465" y="10414"/>
                </a:lnTo>
                <a:lnTo>
                  <a:pt x="155397" y="10414"/>
                </a:lnTo>
                <a:lnTo>
                  <a:pt x="158076" y="11303"/>
                </a:lnTo>
                <a:lnTo>
                  <a:pt x="162090" y="13665"/>
                </a:lnTo>
                <a:lnTo>
                  <a:pt x="162090" y="3048"/>
                </a:lnTo>
                <a:lnTo>
                  <a:pt x="158216" y="1028"/>
                </a:lnTo>
                <a:lnTo>
                  <a:pt x="153924" y="0"/>
                </a:lnTo>
                <a:lnTo>
                  <a:pt x="149644" y="0"/>
                </a:lnTo>
                <a:lnTo>
                  <a:pt x="140436" y="2044"/>
                </a:lnTo>
                <a:lnTo>
                  <a:pt x="133388" y="7861"/>
                </a:lnTo>
                <a:lnTo>
                  <a:pt x="128892" y="16941"/>
                </a:lnTo>
                <a:lnTo>
                  <a:pt x="127317" y="28790"/>
                </a:lnTo>
                <a:lnTo>
                  <a:pt x="128955" y="40297"/>
                </a:lnTo>
                <a:lnTo>
                  <a:pt x="133540" y="49047"/>
                </a:lnTo>
                <a:lnTo>
                  <a:pt x="140601" y="54622"/>
                </a:lnTo>
                <a:lnTo>
                  <a:pt x="149644" y="56578"/>
                </a:lnTo>
                <a:lnTo>
                  <a:pt x="154901" y="56578"/>
                </a:lnTo>
                <a:lnTo>
                  <a:pt x="158775" y="55372"/>
                </a:lnTo>
                <a:lnTo>
                  <a:pt x="162458" y="52463"/>
                </a:lnTo>
                <a:lnTo>
                  <a:pt x="162458" y="41719"/>
                </a:lnTo>
                <a:close/>
              </a:path>
              <a:path w="203834" h="57150">
                <a:moveTo>
                  <a:pt x="203339" y="41198"/>
                </a:moveTo>
                <a:lnTo>
                  <a:pt x="200545" y="32270"/>
                </a:lnTo>
                <a:lnTo>
                  <a:pt x="194424" y="24904"/>
                </a:lnTo>
                <a:lnTo>
                  <a:pt x="188290" y="18783"/>
                </a:lnTo>
                <a:lnTo>
                  <a:pt x="185508" y="13550"/>
                </a:lnTo>
                <a:lnTo>
                  <a:pt x="185508" y="11303"/>
                </a:lnTo>
                <a:lnTo>
                  <a:pt x="187604" y="9753"/>
                </a:lnTo>
                <a:lnTo>
                  <a:pt x="193306" y="9753"/>
                </a:lnTo>
                <a:lnTo>
                  <a:pt x="195732" y="10655"/>
                </a:lnTo>
                <a:lnTo>
                  <a:pt x="201231" y="13703"/>
                </a:lnTo>
                <a:lnTo>
                  <a:pt x="201231" y="3378"/>
                </a:lnTo>
                <a:lnTo>
                  <a:pt x="196977" y="1028"/>
                </a:lnTo>
                <a:lnTo>
                  <a:pt x="193179" y="0"/>
                </a:lnTo>
                <a:lnTo>
                  <a:pt x="180276" y="0"/>
                </a:lnTo>
                <a:lnTo>
                  <a:pt x="173418" y="6159"/>
                </a:lnTo>
                <a:lnTo>
                  <a:pt x="173418" y="14058"/>
                </a:lnTo>
                <a:lnTo>
                  <a:pt x="176098" y="22860"/>
                </a:lnTo>
                <a:lnTo>
                  <a:pt x="182003" y="29806"/>
                </a:lnTo>
                <a:lnTo>
                  <a:pt x="187896" y="35763"/>
                </a:lnTo>
                <a:lnTo>
                  <a:pt x="190588" y="41579"/>
                </a:lnTo>
                <a:lnTo>
                  <a:pt x="190588" y="44221"/>
                </a:lnTo>
                <a:lnTo>
                  <a:pt x="188480" y="46164"/>
                </a:lnTo>
                <a:lnTo>
                  <a:pt x="182194" y="46164"/>
                </a:lnTo>
                <a:lnTo>
                  <a:pt x="179146" y="44602"/>
                </a:lnTo>
                <a:lnTo>
                  <a:pt x="173888" y="40335"/>
                </a:lnTo>
                <a:lnTo>
                  <a:pt x="173888" y="52209"/>
                </a:lnTo>
                <a:lnTo>
                  <a:pt x="179031" y="55257"/>
                </a:lnTo>
                <a:lnTo>
                  <a:pt x="183095" y="56578"/>
                </a:lnTo>
                <a:lnTo>
                  <a:pt x="196469" y="56578"/>
                </a:lnTo>
                <a:lnTo>
                  <a:pt x="203339" y="49949"/>
                </a:lnTo>
                <a:lnTo>
                  <a:pt x="203339" y="41198"/>
                </a:lnTo>
                <a:close/>
              </a:path>
            </a:pathLst>
          </a:custGeom>
          <a:solidFill>
            <a:srgbClr val="5A5A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389190" y="1098626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0485" y="0"/>
                </a:moveTo>
                <a:lnTo>
                  <a:pt x="0" y="20497"/>
                </a:lnTo>
                <a:lnTo>
                  <a:pt x="20485" y="40957"/>
                </a:lnTo>
                <a:lnTo>
                  <a:pt x="40957" y="20497"/>
                </a:lnTo>
                <a:lnTo>
                  <a:pt x="20485" y="0"/>
                </a:lnTo>
                <a:close/>
              </a:path>
            </a:pathLst>
          </a:custGeom>
          <a:solidFill>
            <a:srgbClr val="5A5A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975892" y="1098626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0523" y="0"/>
                </a:moveTo>
                <a:lnTo>
                  <a:pt x="0" y="20497"/>
                </a:lnTo>
                <a:lnTo>
                  <a:pt x="20523" y="40957"/>
                </a:lnTo>
                <a:lnTo>
                  <a:pt x="40970" y="20497"/>
                </a:lnTo>
                <a:lnTo>
                  <a:pt x="20523" y="0"/>
                </a:lnTo>
                <a:close/>
              </a:path>
            </a:pathLst>
          </a:custGeom>
          <a:solidFill>
            <a:srgbClr val="5A5A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178803" y="233426"/>
            <a:ext cx="978407" cy="7886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2692" y="7949577"/>
            <a:ext cx="14630400" cy="193675"/>
            <a:chOff x="2692" y="7949577"/>
            <a:chExt cx="14630400" cy="193675"/>
          </a:xfrm>
        </p:grpSpPr>
        <p:sp>
          <p:nvSpPr>
            <p:cNvPr id="12" name="object 12"/>
            <p:cNvSpPr/>
            <p:nvPr/>
          </p:nvSpPr>
          <p:spPr>
            <a:xfrm>
              <a:off x="2692" y="7949577"/>
              <a:ext cx="6093460" cy="193675"/>
            </a:xfrm>
            <a:custGeom>
              <a:avLst/>
              <a:gdLst/>
              <a:ahLst/>
              <a:cxnLst/>
              <a:rect l="l" t="t" r="r" b="b"/>
              <a:pathLst>
                <a:path w="6093460" h="193675">
                  <a:moveTo>
                    <a:pt x="6093180" y="0"/>
                  </a:moveTo>
                  <a:lnTo>
                    <a:pt x="0" y="0"/>
                  </a:lnTo>
                  <a:lnTo>
                    <a:pt x="0" y="193167"/>
                  </a:lnTo>
                  <a:lnTo>
                    <a:pt x="6093180" y="193167"/>
                  </a:lnTo>
                  <a:lnTo>
                    <a:pt x="6093180" y="0"/>
                  </a:lnTo>
                  <a:close/>
                </a:path>
              </a:pathLst>
            </a:custGeom>
            <a:solidFill>
              <a:srgbClr val="D922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95873" y="7949577"/>
              <a:ext cx="2159000" cy="193675"/>
            </a:xfrm>
            <a:custGeom>
              <a:avLst/>
              <a:gdLst/>
              <a:ahLst/>
              <a:cxnLst/>
              <a:rect l="l" t="t" r="r" b="b"/>
              <a:pathLst>
                <a:path w="2159000" h="193675">
                  <a:moveTo>
                    <a:pt x="2158733" y="0"/>
                  </a:moveTo>
                  <a:lnTo>
                    <a:pt x="0" y="0"/>
                  </a:lnTo>
                  <a:lnTo>
                    <a:pt x="0" y="193167"/>
                  </a:lnTo>
                  <a:lnTo>
                    <a:pt x="2158733" y="193167"/>
                  </a:lnTo>
                  <a:lnTo>
                    <a:pt x="2158733" y="0"/>
                  </a:lnTo>
                  <a:close/>
                </a:path>
              </a:pathLst>
            </a:custGeom>
            <a:solidFill>
              <a:srgbClr val="EB9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254580" y="7949577"/>
              <a:ext cx="3604260" cy="193675"/>
            </a:xfrm>
            <a:custGeom>
              <a:avLst/>
              <a:gdLst/>
              <a:ahLst/>
              <a:cxnLst/>
              <a:rect l="l" t="t" r="r" b="b"/>
              <a:pathLst>
                <a:path w="3604259" h="193675">
                  <a:moveTo>
                    <a:pt x="3603688" y="0"/>
                  </a:moveTo>
                  <a:lnTo>
                    <a:pt x="0" y="0"/>
                  </a:lnTo>
                  <a:lnTo>
                    <a:pt x="0" y="193167"/>
                  </a:lnTo>
                  <a:lnTo>
                    <a:pt x="3603688" y="193167"/>
                  </a:lnTo>
                  <a:lnTo>
                    <a:pt x="3603688" y="0"/>
                  </a:lnTo>
                  <a:close/>
                </a:path>
              </a:pathLst>
            </a:custGeom>
            <a:solidFill>
              <a:srgbClr val="F4C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858269" y="7949577"/>
              <a:ext cx="487680" cy="193675"/>
            </a:xfrm>
            <a:custGeom>
              <a:avLst/>
              <a:gdLst/>
              <a:ahLst/>
              <a:cxnLst/>
              <a:rect l="l" t="t" r="r" b="b"/>
              <a:pathLst>
                <a:path w="487679" h="193675">
                  <a:moveTo>
                    <a:pt x="487464" y="0"/>
                  </a:moveTo>
                  <a:lnTo>
                    <a:pt x="0" y="0"/>
                  </a:lnTo>
                  <a:lnTo>
                    <a:pt x="0" y="193167"/>
                  </a:lnTo>
                  <a:lnTo>
                    <a:pt x="487464" y="193167"/>
                  </a:lnTo>
                  <a:lnTo>
                    <a:pt x="487464" y="0"/>
                  </a:lnTo>
                  <a:close/>
                </a:path>
              </a:pathLst>
            </a:custGeom>
            <a:solidFill>
              <a:srgbClr val="EB9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345707" y="7949577"/>
              <a:ext cx="2287905" cy="193675"/>
            </a:xfrm>
            <a:custGeom>
              <a:avLst/>
              <a:gdLst/>
              <a:ahLst/>
              <a:cxnLst/>
              <a:rect l="l" t="t" r="r" b="b"/>
              <a:pathLst>
                <a:path w="2287905" h="193675">
                  <a:moveTo>
                    <a:pt x="2287358" y="0"/>
                  </a:moveTo>
                  <a:lnTo>
                    <a:pt x="0" y="0"/>
                  </a:lnTo>
                  <a:lnTo>
                    <a:pt x="0" y="193167"/>
                  </a:lnTo>
                  <a:lnTo>
                    <a:pt x="2287358" y="193167"/>
                  </a:lnTo>
                  <a:lnTo>
                    <a:pt x="2287358" y="0"/>
                  </a:lnTo>
                  <a:close/>
                </a:path>
              </a:pathLst>
            </a:custGeom>
            <a:solidFill>
              <a:srgbClr val="D922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8" name="object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370219"/>
              </p:ext>
            </p:extLst>
          </p:nvPr>
        </p:nvGraphicFramePr>
        <p:xfrm>
          <a:off x="498626" y="1379632"/>
          <a:ext cx="13518541" cy="64429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8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5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1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4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96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133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561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1263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lang="en-US" sz="1200" b="1" dirty="0"/>
                    </a:p>
                    <a:p>
                      <a:pPr marL="2413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US" sz="1200" b="1" spc="30" dirty="0">
                          <a:solidFill>
                            <a:srgbClr val="231F20"/>
                          </a:solidFill>
                        </a:rPr>
                        <a:t>Properties</a:t>
                      </a:r>
                      <a:endParaRPr lang="en-US" sz="12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9875" marR="46355" indent="-215900" algn="ctr">
                        <a:lnSpc>
                          <a:spcPts val="960"/>
                        </a:lnSpc>
                        <a:spcBef>
                          <a:spcPts val="890"/>
                        </a:spcBef>
                      </a:pPr>
                      <a:r>
                        <a:rPr lang="es-ES" sz="1200" b="1" spc="10" dirty="0">
                          <a:solidFill>
                            <a:srgbClr val="231F20"/>
                          </a:solidFill>
                        </a:rPr>
                        <a:t>Método de ensayo según EN 438-4:2016</a:t>
                      </a:r>
                      <a:endParaRPr lang="en-US" sz="1200" b="1" dirty="0">
                        <a:latin typeface="Arial"/>
                        <a:cs typeface="Arial"/>
                      </a:endParaRPr>
                    </a:p>
                  </a:txBody>
                  <a:tcPr marL="0" marR="0" marT="10538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1018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US" sz="1200" b="1" spc="35" dirty="0">
                          <a:solidFill>
                            <a:srgbClr val="231F20"/>
                          </a:solidFill>
                        </a:rPr>
                        <a:t>Propiedad</a:t>
                      </a:r>
                      <a:endParaRPr lang="en-US" sz="1200" b="1" dirty="0">
                        <a:latin typeface="Arial"/>
                        <a:cs typeface="Arial"/>
                      </a:endParaRPr>
                    </a:p>
                  </a:txBody>
                  <a:tcPr marL="0" marR="0" marT="177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55904" marR="123825" indent="149225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lang="es-MX" sz="1200" b="1" dirty="0"/>
                        <a:t>Unidad de Medida (máx. o mín.)</a:t>
                      </a:r>
                      <a:endParaRPr lang="en-US" sz="1200" b="1" dirty="0">
                        <a:latin typeface="Arial"/>
                        <a:cs typeface="Arial"/>
                      </a:endParaRPr>
                    </a:p>
                  </a:txBody>
                  <a:tcPr marL="0" marR="0" marT="4973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08585" marR="76835" indent="-22225" algn="ctr">
                        <a:lnSpc>
                          <a:spcPts val="960"/>
                        </a:lnSpc>
                        <a:spcBef>
                          <a:spcPts val="890"/>
                        </a:spcBef>
                      </a:pPr>
                      <a:r>
                        <a:rPr lang="es-ES" sz="1200" b="1" spc="25" dirty="0">
                          <a:solidFill>
                            <a:srgbClr val="231F20"/>
                          </a:solidFill>
                        </a:rPr>
                        <a:t>Resultado estándar  
según EN 438-4</a:t>
                      </a:r>
                      <a:endParaRPr lang="en-US" sz="1200" b="1" dirty="0">
                        <a:latin typeface="Arial"/>
                        <a:cs typeface="Arial"/>
                      </a:endParaRPr>
                    </a:p>
                  </a:txBody>
                  <a:tcPr marL="0" marR="0" marT="10538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117475" indent="-3810" algn="ctr">
                        <a:lnSpc>
                          <a:spcPct val="110300"/>
                        </a:lnSpc>
                        <a:spcBef>
                          <a:spcPts val="320"/>
                        </a:spcBef>
                      </a:pPr>
                      <a:r>
                        <a:rPr lang="en-US" sz="1200" b="1" spc="5" dirty="0">
                          <a:solidFill>
                            <a:srgbClr val="231F20"/>
                          </a:solidFill>
                        </a:rPr>
                        <a:t>Valores Merino</a:t>
                      </a:r>
                      <a:endParaRPr lang="en-US" sz="1200" b="1" dirty="0">
                        <a:latin typeface="Arial"/>
                        <a:cs typeface="Arial"/>
                      </a:endParaRPr>
                    </a:p>
                  </a:txBody>
                  <a:tcPr marL="0" marR="0" marT="37892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860">
                <a:tc gridSpan="2"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es-MX" sz="1200" spc="-15" dirty="0">
                          <a:solidFill>
                            <a:srgbClr val="231F20"/>
                          </a:solidFill>
                        </a:rPr>
                        <a:t>Espesor (mm)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0645" algn="l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es-MX" sz="1200" spc="-20" dirty="0">
                          <a:solidFill>
                            <a:srgbClr val="231F20"/>
                          </a:solidFill>
                        </a:rPr>
                        <a:t>Cláusula No.5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7233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1915" algn="l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spc="-20" dirty="0">
                          <a:solidFill>
                            <a:srgbClr val="231F20"/>
                          </a:solidFill>
                        </a:rPr>
                        <a:t>mm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7233" marB="0"/>
                </a:tc>
                <a:tc>
                  <a:txBody>
                    <a:bodyPr/>
                    <a:lstStyle/>
                    <a:p>
                      <a:pPr marL="407034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spc="-30" dirty="0">
                          <a:solidFill>
                            <a:srgbClr val="231F20"/>
                          </a:solidFill>
                        </a:rPr>
                        <a:t>±0.50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7233" marB="0" anchor="ctr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200" spc="-30" dirty="0">
                          <a:solidFill>
                            <a:srgbClr val="231F20"/>
                          </a:solidFill>
                        </a:rPr>
                        <a:t>±0.40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894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910">
                <a:tc rowSpan="2" gridSpan="2"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es-ES" sz="1200" spc="-15" dirty="0">
                          <a:solidFill>
                            <a:srgbClr val="231F20"/>
                          </a:solidFill>
                        </a:rPr>
                        <a:t>Tolerancia de longitud y anchura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350520" algn="l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es-MX" sz="1200" spc="-20" dirty="0">
                          <a:solidFill>
                            <a:srgbClr val="231F20"/>
                          </a:solidFill>
                        </a:rPr>
                        <a:t>Cláusula No.6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7462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1915" algn="l">
                        <a:lnSpc>
                          <a:spcPts val="1100"/>
                        </a:lnSpc>
                      </a:pPr>
                      <a:r>
                        <a:rPr sz="1200" spc="-20" dirty="0">
                          <a:solidFill>
                            <a:srgbClr val="231F20"/>
                          </a:solidFill>
                        </a:rPr>
                        <a:t>mm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00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</a:rPr>
                        <a:t>+</a:t>
                      </a:r>
                      <a:r>
                        <a:rPr sz="1200" spc="-160" dirty="0">
                          <a:solidFill>
                            <a:srgbClr val="231F20"/>
                          </a:solidFill>
                        </a:rPr>
                        <a:t> 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</a:rPr>
                        <a:t>10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00"/>
                        </a:lnSpc>
                      </a:pPr>
                      <a:r>
                        <a:rPr sz="1200" spc="-50" dirty="0">
                          <a:solidFill>
                            <a:srgbClr val="231F20"/>
                          </a:solidFill>
                        </a:rPr>
                        <a:t>+8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910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915" algn="l">
                        <a:lnSpc>
                          <a:spcPts val="1080"/>
                        </a:lnSpc>
                      </a:pPr>
                      <a:r>
                        <a:rPr sz="1200" spc="-20" dirty="0">
                          <a:solidFill>
                            <a:srgbClr val="231F20"/>
                          </a:solidFill>
                        </a:rPr>
                        <a:t>mm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080"/>
                        </a:lnSpc>
                      </a:pPr>
                      <a:r>
                        <a:rPr sz="1200" spc="-15" dirty="0">
                          <a:solidFill>
                            <a:srgbClr val="231F20"/>
                          </a:solidFill>
                        </a:rPr>
                        <a:t>-0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80"/>
                        </a:lnSpc>
                      </a:pPr>
                      <a:r>
                        <a:rPr sz="1200" spc="-15" dirty="0">
                          <a:solidFill>
                            <a:srgbClr val="231F20"/>
                          </a:solidFill>
                        </a:rPr>
                        <a:t>-0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627">
                <a:tc gridSpan="2">
                  <a:txBody>
                    <a:bodyPr/>
                    <a:lstStyle/>
                    <a:p>
                      <a:pPr marL="0" indent="0" algn="l">
                        <a:lnSpc>
                          <a:spcPts val="1080"/>
                        </a:lnSpc>
                      </a:pPr>
                      <a:r>
                        <a:rPr lang="es-MX" sz="1200" spc="-15" dirty="0">
                          <a:solidFill>
                            <a:srgbClr val="231F20"/>
                          </a:solidFill>
                        </a:rPr>
                        <a:t>Rectitud del borde (máx.)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0645" algn="l">
                        <a:lnSpc>
                          <a:spcPts val="1080"/>
                        </a:lnSpc>
                      </a:pPr>
                      <a:r>
                        <a:rPr lang="es-MX" sz="1200" spc="-20" dirty="0">
                          <a:solidFill>
                            <a:srgbClr val="231F20"/>
                          </a:solidFill>
                        </a:rPr>
                        <a:t>Cláusula No.7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9900" algn="l">
                        <a:lnSpc>
                          <a:spcPts val="1080"/>
                        </a:lnSpc>
                      </a:pPr>
                      <a:r>
                        <a:rPr sz="1200" spc="-25" dirty="0">
                          <a:solidFill>
                            <a:srgbClr val="231F20"/>
                          </a:solidFill>
                        </a:rPr>
                        <a:t>mm/m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080"/>
                        </a:lnSpc>
                      </a:pPr>
                      <a:r>
                        <a:rPr sz="1200" spc="-20" dirty="0">
                          <a:solidFill>
                            <a:srgbClr val="231F20"/>
                          </a:solidFill>
                        </a:rPr>
                        <a:t>1.5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80"/>
                        </a:lnSpc>
                      </a:pPr>
                      <a:r>
                        <a:rPr lang="es-MX" sz="1200" spc="-15" dirty="0">
                          <a:solidFill>
                            <a:srgbClr val="231F20"/>
                          </a:solidFill>
                        </a:rPr>
                        <a:t>Cumple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6627">
                <a:tc gridSpan="2">
                  <a:txBody>
                    <a:bodyPr/>
                    <a:lstStyle/>
                    <a:p>
                      <a:pPr marL="63500" indent="0" algn="l">
                        <a:lnSpc>
                          <a:spcPts val="1095"/>
                        </a:lnSpc>
                      </a:pPr>
                      <a:r>
                        <a:rPr lang="es-MX" sz="1200" spc="-25" dirty="0">
                          <a:solidFill>
                            <a:srgbClr val="231F20"/>
                          </a:solidFill>
                        </a:rPr>
                        <a:t>Cuadratura (máx.)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0645" algn="l">
                        <a:lnSpc>
                          <a:spcPts val="1095"/>
                        </a:lnSpc>
                      </a:pPr>
                      <a:r>
                        <a:rPr lang="es-MX" sz="1200" spc="-20" dirty="0">
                          <a:solidFill>
                            <a:srgbClr val="231F20"/>
                          </a:solidFill>
                        </a:rPr>
                        <a:t>Cláusula No.8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9900" algn="l">
                        <a:lnSpc>
                          <a:spcPts val="1095"/>
                        </a:lnSpc>
                      </a:pPr>
                      <a:r>
                        <a:rPr sz="1200" spc="-25" dirty="0">
                          <a:solidFill>
                            <a:srgbClr val="231F20"/>
                          </a:solidFill>
                        </a:rPr>
                        <a:t>mm/m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095"/>
                        </a:lnSpc>
                      </a:pPr>
                      <a:r>
                        <a:rPr sz="1200" spc="-20" dirty="0">
                          <a:solidFill>
                            <a:srgbClr val="231F20"/>
                          </a:solidFill>
                        </a:rPr>
                        <a:t>1.5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marR="0" lvl="0" indent="0" algn="ctr" defTabSz="914400" eaLnBrk="1" fontAlgn="auto" latinLnBrk="0" hangingPunct="1">
                        <a:lnSpc>
                          <a:spcPts val="10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200" b="0" i="0" u="none" strike="noStrike" kern="0" cap="none" spc="-15" normalizeH="0" baseline="0" noProof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Cumple</a:t>
                      </a:r>
                      <a:endParaRPr kumimoji="0" lang="es-MX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6627">
                <a:tc gridSpan="2">
                  <a:txBody>
                    <a:bodyPr/>
                    <a:lstStyle/>
                    <a:p>
                      <a:pPr marL="0" indent="0" algn="l">
                        <a:lnSpc>
                          <a:spcPts val="1095"/>
                        </a:lnSpc>
                      </a:pPr>
                      <a:r>
                        <a:rPr lang="es-MX" sz="1200" spc="-20" dirty="0">
                          <a:solidFill>
                            <a:srgbClr val="231F20"/>
                          </a:solidFill>
                        </a:rPr>
                        <a:t>Planitud (máx.)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0645" algn="l">
                        <a:lnSpc>
                          <a:spcPts val="1095"/>
                        </a:lnSpc>
                      </a:pPr>
                      <a:r>
                        <a:rPr lang="es-MX" sz="1200" spc="-20" dirty="0">
                          <a:solidFill>
                            <a:srgbClr val="231F20"/>
                          </a:solidFill>
                        </a:rPr>
                        <a:t>Cláusula</a:t>
                      </a:r>
                      <a:r>
                        <a:rPr sz="1200" spc="-110" dirty="0">
                          <a:solidFill>
                            <a:srgbClr val="231F20"/>
                          </a:solidFill>
                        </a:rPr>
                        <a:t> 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</a:rPr>
                        <a:t>No.9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9900" algn="l">
                        <a:lnSpc>
                          <a:spcPts val="1095"/>
                        </a:lnSpc>
                      </a:pPr>
                      <a:r>
                        <a:rPr sz="1200" spc="-25" dirty="0">
                          <a:solidFill>
                            <a:srgbClr val="231F20"/>
                          </a:solidFill>
                        </a:rPr>
                        <a:t>mm/m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095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marR="0" lvl="0" indent="0" algn="ctr" defTabSz="914400" eaLnBrk="1" fontAlgn="auto" latinLnBrk="0" hangingPunct="1">
                        <a:lnSpc>
                          <a:spcPts val="10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200" b="0" i="0" u="none" strike="noStrike" kern="0" cap="none" spc="-15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Cumple</a:t>
                      </a:r>
                      <a:endParaRPr kumimoji="0" lang="es-MX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817">
                <a:tc gridSpan="2">
                  <a:txBody>
                    <a:bodyPr/>
                    <a:lstStyle/>
                    <a:p>
                      <a:pPr marL="102870" algn="l">
                        <a:lnSpc>
                          <a:spcPts val="1080"/>
                        </a:lnSpc>
                      </a:pPr>
                      <a:r>
                        <a:rPr lang="es-ES" sz="1200" spc="-20" dirty="0">
                          <a:solidFill>
                            <a:srgbClr val="231F20"/>
                          </a:solidFill>
                        </a:rPr>
                        <a:t>Resistencia al desgaste de la superficie
(Revolución Mínima)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139" algn="l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lang="es-MX" sz="1200" spc="-20" dirty="0">
                          <a:solidFill>
                            <a:srgbClr val="231F20"/>
                          </a:solidFill>
                        </a:rPr>
                        <a:t>Cláusula</a:t>
                      </a:r>
                      <a:r>
                        <a:rPr sz="1200" spc="-110" dirty="0">
                          <a:solidFill>
                            <a:srgbClr val="231F20"/>
                          </a:solidFill>
                        </a:rPr>
                        <a:t> 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</a:rPr>
                        <a:t>No.10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3349" marB="0"/>
                </a:tc>
                <a:tc>
                  <a:txBody>
                    <a:bodyPr/>
                    <a:lstStyle/>
                    <a:p>
                      <a:pPr marL="104775" algn="l">
                        <a:lnSpc>
                          <a:spcPts val="1080"/>
                        </a:lnSpc>
                      </a:pPr>
                      <a:r>
                        <a:rPr lang="es-MX" sz="1200" spc="-35" dirty="0">
                          <a:solidFill>
                            <a:srgbClr val="231F20"/>
                          </a:solidFill>
                        </a:rPr>
                        <a:t>Resistencia al desgaste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l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lang="es-MX" sz="1200" spc="-15" dirty="0">
                          <a:solidFill>
                            <a:srgbClr val="231F20"/>
                          </a:solidFill>
                        </a:rPr>
                        <a:t>Revoluciones (min)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3349" marB="0"/>
                </a:tc>
                <a:tc>
                  <a:txBody>
                    <a:bodyPr/>
                    <a:lstStyle/>
                    <a:p>
                      <a:pPr marL="367665"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spc="-80" dirty="0">
                          <a:solidFill>
                            <a:srgbClr val="231F20"/>
                          </a:solidFill>
                        </a:rPr>
                        <a:t>IP≥150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349" marB="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spc="-30" dirty="0">
                          <a:solidFill>
                            <a:srgbClr val="231F20"/>
                          </a:solidFill>
                        </a:rPr>
                        <a:t>475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349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687">
                <a:tc rowSpan="5"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sz="1200" dirty="0"/>
                    </a:p>
                    <a:p>
                      <a:pPr marL="35560" marR="14604" algn="l">
                        <a:lnSpc>
                          <a:spcPct val="78000"/>
                        </a:lnSpc>
                      </a:pPr>
                      <a:r>
                        <a:rPr lang="es-ES" sz="1200" spc="-20" dirty="0">
                          <a:solidFill>
                            <a:srgbClr val="231F20"/>
                          </a:solidFill>
                        </a:rPr>
                        <a:t>Resistencia a la inmersión en agua hirviendo (apariencia)
(Calificación no peor que)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rowSpan="5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5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sz="1200" dirty="0"/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sz="1200" dirty="0"/>
                    </a:p>
                    <a:p>
                      <a:pPr marL="318770" algn="l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s-MX" sz="1200" spc="-20" dirty="0">
                          <a:solidFill>
                            <a:srgbClr val="231F20"/>
                          </a:solidFill>
                        </a:rPr>
                        <a:t>Cláusula</a:t>
                      </a:r>
                      <a:r>
                        <a:rPr sz="1200" spc="-110" dirty="0">
                          <a:solidFill>
                            <a:srgbClr val="231F20"/>
                          </a:solidFill>
                        </a:rPr>
                        <a:t> 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</a:rPr>
                        <a:t>No.12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8120" algn="l">
                        <a:lnSpc>
                          <a:spcPts val="1080"/>
                        </a:lnSpc>
                      </a:pPr>
                      <a:r>
                        <a:rPr lang="en-US" sz="1200" spc="-15" dirty="0">
                          <a:solidFill>
                            <a:srgbClr val="231F20"/>
                          </a:solidFill>
                        </a:rPr>
                        <a:t>Aumento de masa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7195" algn="l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</a:rPr>
                        <a:t>%</a:t>
                      </a:r>
                      <a:r>
                        <a:rPr sz="1200" spc="-135" dirty="0">
                          <a:solidFill>
                            <a:srgbClr val="231F20"/>
                          </a:solidFill>
                        </a:rPr>
                        <a:t> 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</a:rPr>
                        <a:t>(max)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3349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spc="-20" dirty="0">
                          <a:solidFill>
                            <a:srgbClr val="231F20"/>
                          </a:solidFill>
                        </a:rPr>
                        <a:t>2%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3349" marB="0" anchor="ctr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spc="-25" dirty="0">
                          <a:solidFill>
                            <a:srgbClr val="231F20"/>
                          </a:solidFill>
                        </a:rPr>
                        <a:t>0.57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349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8910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055" algn="l">
                        <a:lnSpc>
                          <a:spcPts val="1080"/>
                        </a:lnSpc>
                      </a:pPr>
                      <a:r>
                        <a:rPr lang="en-US" sz="1200" spc="-20" dirty="0">
                          <a:solidFill>
                            <a:srgbClr val="231F20"/>
                          </a:solidFill>
                        </a:rPr>
                        <a:t>    Aumento de espesor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7195" algn="l">
                        <a:lnSpc>
                          <a:spcPts val="1080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</a:rPr>
                        <a:t>%</a:t>
                      </a:r>
                      <a:r>
                        <a:rPr sz="1200" spc="-120" dirty="0">
                          <a:solidFill>
                            <a:srgbClr val="231F20"/>
                          </a:solidFill>
                        </a:rPr>
                        <a:t> 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</a:rPr>
                        <a:t>(max)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080"/>
                        </a:lnSpc>
                      </a:pPr>
                      <a:r>
                        <a:rPr sz="1200" spc="-20" dirty="0">
                          <a:solidFill>
                            <a:srgbClr val="231F20"/>
                          </a:solidFill>
                        </a:rPr>
                        <a:t>2%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080"/>
                        </a:lnSpc>
                      </a:pPr>
                      <a:r>
                        <a:rPr sz="1200" spc="-25" dirty="0">
                          <a:solidFill>
                            <a:srgbClr val="231F20"/>
                          </a:solidFill>
                        </a:rPr>
                        <a:t>0.44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5846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7480" algn="l">
                        <a:lnSpc>
                          <a:spcPts val="1135"/>
                        </a:lnSpc>
                      </a:pPr>
                      <a:r>
                        <a:rPr lang="es-MX" sz="1200" spc="-15" dirty="0">
                          <a:solidFill>
                            <a:srgbClr val="231F20"/>
                          </a:solidFill>
                        </a:rPr>
                        <a:t>Acabado brillante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6705" algn="l">
                        <a:lnSpc>
                          <a:spcPts val="1080"/>
                        </a:lnSpc>
                      </a:pPr>
                      <a:r>
                        <a:rPr lang="es-MX" sz="1200" spc="-20" dirty="0">
                          <a:solidFill>
                            <a:srgbClr val="231F20"/>
                          </a:solidFill>
                        </a:rPr>
                        <a:t>Clasificación (min)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080"/>
                        </a:lnSpc>
                      </a:pPr>
                      <a:r>
                        <a:rPr sz="1200" spc="45" dirty="0">
                          <a:solidFill>
                            <a:srgbClr val="231F20"/>
                          </a:solidFill>
                        </a:rPr>
                        <a:t>≥</a:t>
                      </a:r>
                      <a:r>
                        <a:rPr sz="1200" spc="-175" dirty="0">
                          <a:solidFill>
                            <a:srgbClr val="231F20"/>
                          </a:solidFill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/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</a:rPr>
                        <a:t>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293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8910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3370" algn="l">
                        <a:lnSpc>
                          <a:spcPts val="1110"/>
                        </a:lnSpc>
                      </a:pPr>
                      <a:r>
                        <a:rPr lang="es-MX" sz="1200" spc="-15" dirty="0">
                          <a:solidFill>
                            <a:srgbClr val="231F20"/>
                          </a:solidFill>
                        </a:rPr>
                        <a:t>Otros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6705" algn="l">
                        <a:lnSpc>
                          <a:spcPts val="1080"/>
                        </a:lnSpc>
                      </a:pPr>
                      <a:r>
                        <a:rPr lang="es-MX" sz="1200" spc="-20" dirty="0">
                          <a:solidFill>
                            <a:srgbClr val="231F20"/>
                          </a:solidFill>
                        </a:rPr>
                        <a:t>Clasificación (min)</a:t>
                      </a:r>
                      <a:endParaRPr lang="es-MX"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110"/>
                        </a:lnSpc>
                      </a:pPr>
                      <a:r>
                        <a:rPr sz="1200" spc="45" dirty="0">
                          <a:solidFill>
                            <a:srgbClr val="231F20"/>
                          </a:solidFill>
                        </a:rPr>
                        <a:t>≥</a:t>
                      </a:r>
                      <a:r>
                        <a:rPr sz="1200" spc="-175" dirty="0">
                          <a:solidFill>
                            <a:srgbClr val="231F20"/>
                          </a:solidFill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</a:rPr>
                        <a:t>4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4056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l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en-US" sz="1200" spc="-20" dirty="0">
                          <a:solidFill>
                            <a:srgbClr val="231F20"/>
                          </a:solidFill>
                        </a:rPr>
                        <a:t>       </a:t>
                      </a:r>
                      <a:r>
                        <a:rPr lang="es-MX" sz="1200" spc="-20" dirty="0">
                          <a:solidFill>
                            <a:srgbClr val="231F20"/>
                          </a:solidFill>
                        </a:rPr>
                        <a:t>Borde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0721" marB="0"/>
                </a:tc>
                <a:tc>
                  <a:txBody>
                    <a:bodyPr/>
                    <a:lstStyle/>
                    <a:p>
                      <a:pPr marL="306705" marR="0" lvl="0" indent="0" algn="l" defTabSz="914400" eaLnBrk="1" fontAlgn="auto" latinLnBrk="0" hangingPunct="1">
                        <a:lnSpc>
                          <a:spcPts val="10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200" b="0" i="0" u="none" strike="noStrike" kern="0" cap="none" spc="-20" normalizeH="0" baseline="0" noProof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Clasificación (min)</a:t>
                      </a:r>
                      <a:endParaRPr kumimoji="0" lang="es-MX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20721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200" spc="45" dirty="0">
                          <a:solidFill>
                            <a:srgbClr val="231F20"/>
                          </a:solidFill>
                        </a:rPr>
                        <a:t>≥</a:t>
                      </a:r>
                      <a:r>
                        <a:rPr sz="1200" spc="-175" dirty="0">
                          <a:solidFill>
                            <a:srgbClr val="231F20"/>
                          </a:solidFill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0721" marB="0" anchor="ctr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8110">
                <a:tc rowSpan="2">
                  <a:txBody>
                    <a:bodyPr/>
                    <a:lstStyle/>
                    <a:p>
                      <a:pPr marL="112713" marR="469265" indent="-49213" algn="l">
                        <a:lnSpc>
                          <a:spcPct val="78000"/>
                        </a:lnSpc>
                        <a:spcBef>
                          <a:spcPts val="385"/>
                        </a:spcBef>
                      </a:pPr>
                      <a:r>
                        <a:rPr lang="es-ES" sz="1200" spc="-20" dirty="0">
                          <a:solidFill>
                            <a:srgbClr val="231F20"/>
                          </a:solidFill>
                        </a:rPr>
                        <a:t>Resistencia al vapor de agua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7223" marB="0"/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ts val="1150"/>
                        </a:lnSpc>
                      </a:pPr>
                      <a:r>
                        <a:rPr lang="es-MX" sz="1200" spc="-45" dirty="0">
                          <a:solidFill>
                            <a:srgbClr val="231F20"/>
                          </a:solidFill>
                        </a:rPr>
                        <a:t>Brillo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 dirty="0"/>
                    </a:p>
                    <a:p>
                      <a:pPr marL="318770" algn="l">
                        <a:lnSpc>
                          <a:spcPct val="100000"/>
                        </a:lnSpc>
                      </a:pPr>
                      <a:r>
                        <a:rPr lang="es-MX" sz="1200" spc="-20" dirty="0">
                          <a:solidFill>
                            <a:srgbClr val="231F20"/>
                          </a:solidFill>
                        </a:rPr>
                        <a:t>Cláusula</a:t>
                      </a:r>
                      <a:r>
                        <a:rPr sz="1200" spc="-110" dirty="0">
                          <a:solidFill>
                            <a:srgbClr val="231F20"/>
                          </a:solidFill>
                        </a:rPr>
                        <a:t> 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</a:rPr>
                        <a:t>No.14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906" marB="0"/>
                </a:tc>
                <a:tc rowSpan="2">
                  <a:txBody>
                    <a:bodyPr/>
                    <a:lstStyle/>
                    <a:p>
                      <a:pPr marL="193040" algn="l">
                        <a:lnSpc>
                          <a:spcPct val="100000"/>
                        </a:lnSpc>
                      </a:pPr>
                      <a:r>
                        <a:rPr lang="es-MX" sz="1200" spc="-20" dirty="0">
                          <a:solidFill>
                            <a:srgbClr val="231F20"/>
                          </a:solidFill>
                        </a:rPr>
                        <a:t>Apariencia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906" marB="0"/>
                </a:tc>
                <a:tc>
                  <a:txBody>
                    <a:bodyPr/>
                    <a:lstStyle/>
                    <a:p>
                      <a:pPr marL="306705" marR="0" lvl="0" indent="0" algn="l" defTabSz="914400" eaLnBrk="1" fontAlgn="auto" latinLnBrk="0" hangingPunct="1">
                        <a:lnSpc>
                          <a:spcPts val="10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200" b="0" i="0" u="none" strike="noStrike" kern="0" cap="none" spc="-20" normalizeH="0" baseline="0" noProof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Clasificación (min)</a:t>
                      </a:r>
                      <a:endParaRPr kumimoji="0" lang="es-MX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080"/>
                        </a:lnSpc>
                      </a:pPr>
                      <a:r>
                        <a:rPr sz="1200" spc="45" dirty="0">
                          <a:solidFill>
                            <a:srgbClr val="231F20"/>
                          </a:solidFill>
                        </a:rPr>
                        <a:t>≥</a:t>
                      </a:r>
                      <a:r>
                        <a:rPr sz="1200" spc="-175" dirty="0">
                          <a:solidFill>
                            <a:srgbClr val="231F20"/>
                          </a:solidFill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/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</a:rPr>
                        <a:t>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906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399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889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335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s-MX" sz="1200" spc="-45" dirty="0">
                          <a:solidFill>
                            <a:srgbClr val="231F20"/>
                          </a:solidFill>
                        </a:rPr>
                        <a:t>Otros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7364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6705" marR="0" lvl="0" indent="0" algn="l" defTabSz="914400" eaLnBrk="1" fontAlgn="auto" latinLnBrk="0" hangingPunct="1">
                        <a:lnSpc>
                          <a:spcPts val="10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200" b="0" i="0" u="none" strike="noStrike" kern="0" cap="none" spc="-20" normalizeH="0" baseline="0" noProof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Clasificación (min)</a:t>
                      </a:r>
                      <a:endParaRPr kumimoji="0" lang="es-MX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444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spc="45" dirty="0">
                          <a:solidFill>
                            <a:srgbClr val="231F20"/>
                          </a:solidFill>
                        </a:rPr>
                        <a:t>≥</a:t>
                      </a:r>
                      <a:r>
                        <a:rPr sz="1200" spc="-175" dirty="0">
                          <a:solidFill>
                            <a:srgbClr val="231F20"/>
                          </a:solidFill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</a:rPr>
                        <a:t>4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444" marB="0" anchor="ctr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8910">
                <a:tc rowSpan="2">
                  <a:txBody>
                    <a:bodyPr/>
                    <a:lstStyle/>
                    <a:p>
                      <a:pPr marL="63500" marR="171450" indent="0" algn="l">
                        <a:lnSpc>
                          <a:spcPts val="990"/>
                        </a:lnSpc>
                        <a:spcBef>
                          <a:spcPts val="745"/>
                        </a:spcBef>
                      </a:pPr>
                      <a:r>
                        <a:rPr lang="es-MX" sz="1200" spc="-20" dirty="0">
                          <a:solidFill>
                            <a:srgbClr val="231F20"/>
                          </a:solidFill>
                        </a:rPr>
                        <a:t>Resistencia al calor seco a 160ºC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91380" marB="0"/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ts val="1135"/>
                        </a:lnSpc>
                      </a:pPr>
                      <a:r>
                        <a:rPr lang="es-MX" sz="1200" spc="-45" dirty="0">
                          <a:solidFill>
                            <a:srgbClr val="231F20"/>
                          </a:solidFill>
                        </a:rPr>
                        <a:t>Brillo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 dirty="0"/>
                    </a:p>
                    <a:p>
                      <a:pPr marL="31877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s-MX" sz="1200" spc="-20" dirty="0">
                          <a:solidFill>
                            <a:srgbClr val="231F20"/>
                          </a:solidFill>
                        </a:rPr>
                        <a:t>Cláusula</a:t>
                      </a:r>
                      <a:r>
                        <a:rPr sz="1200" spc="-110" dirty="0">
                          <a:solidFill>
                            <a:srgbClr val="231F20"/>
                          </a:solidFill>
                        </a:rPr>
                        <a:t> 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</a:rPr>
                        <a:t>No.16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227" marB="0"/>
                </a:tc>
                <a:tc rowSpan="2">
                  <a:txBody>
                    <a:bodyPr/>
                    <a:lstStyle/>
                    <a:p>
                      <a:pPr marL="19304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s-MX" sz="1200" spc="-20" dirty="0">
                          <a:solidFill>
                            <a:srgbClr val="231F20"/>
                          </a:solidFill>
                        </a:rPr>
                        <a:t>Apariencia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227" marB="0"/>
                </a:tc>
                <a:tc>
                  <a:txBody>
                    <a:bodyPr/>
                    <a:lstStyle/>
                    <a:p>
                      <a:pPr marL="306705" marR="0" lvl="0" indent="0" algn="l" defTabSz="914400" eaLnBrk="1" fontAlgn="auto" latinLnBrk="0" hangingPunct="1">
                        <a:lnSpc>
                          <a:spcPts val="10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200" b="0" i="0" u="none" strike="noStrike" kern="0" cap="none" spc="-20" normalizeH="0" baseline="0" noProof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Clasificación (min)</a:t>
                      </a:r>
                      <a:endParaRPr kumimoji="0" lang="es-MX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080"/>
                        </a:lnSpc>
                      </a:pPr>
                      <a:r>
                        <a:rPr sz="1200" spc="45" dirty="0">
                          <a:solidFill>
                            <a:srgbClr val="231F20"/>
                          </a:solidFill>
                        </a:rPr>
                        <a:t>≥</a:t>
                      </a:r>
                      <a:r>
                        <a:rPr sz="1200" spc="-175" dirty="0">
                          <a:solidFill>
                            <a:srgbClr val="231F20"/>
                          </a:solidFill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</a:rPr>
                        <a:t>3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 dirty="0"/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</a:rPr>
                        <a:t>5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227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103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461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335" algn="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00" spc="-45" dirty="0">
                          <a:solidFill>
                            <a:srgbClr val="231F20"/>
                          </a:solidFill>
                        </a:rPr>
                        <a:t>O</a:t>
                      </a:r>
                      <a:r>
                        <a:rPr lang="es-MX" sz="1200" spc="-45" dirty="0" err="1">
                          <a:solidFill>
                            <a:srgbClr val="231F20"/>
                          </a:solidFill>
                        </a:rPr>
                        <a:t>tros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4404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6705" marR="0" lvl="0" indent="0" algn="l" defTabSz="914400" eaLnBrk="1" fontAlgn="auto" latinLnBrk="0" hangingPunct="1">
                        <a:lnSpc>
                          <a:spcPts val="10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200" b="0" i="0" u="none" strike="noStrike" kern="0" cap="none" spc="-2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Clasificación (min)</a:t>
                      </a:r>
                      <a:endParaRPr kumimoji="0" lang="es-MX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37892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45" dirty="0">
                          <a:solidFill>
                            <a:srgbClr val="231F20"/>
                          </a:solidFill>
                        </a:rPr>
                        <a:t>≥</a:t>
                      </a:r>
                      <a:r>
                        <a:rPr sz="1200" spc="-175" dirty="0">
                          <a:solidFill>
                            <a:srgbClr val="231F20"/>
                          </a:solidFill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</a:rPr>
                        <a:t>4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7892" marB="0" anchor="ctr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8910">
                <a:tc rowSpan="2" gridSpan="2">
                  <a:txBody>
                    <a:bodyPr/>
                    <a:lstStyle/>
                    <a:p>
                      <a:pPr marL="63500" marR="259715" indent="0" algn="l">
                        <a:lnSpc>
                          <a:spcPct val="77900"/>
                        </a:lnSpc>
                      </a:pPr>
                      <a:r>
                        <a:rPr lang="es-MX" sz="1200" spc="-20" dirty="0">
                          <a:solidFill>
                            <a:srgbClr val="231F20"/>
                          </a:solidFill>
                        </a:rPr>
                        <a:t>Estabilidad dimensional a temperatura elevada (máx. %)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/>
                    </a:p>
                    <a:p>
                      <a:pPr marL="318770" algn="l">
                        <a:lnSpc>
                          <a:spcPct val="100000"/>
                        </a:lnSpc>
                      </a:pPr>
                      <a:r>
                        <a:rPr lang="es-MX" sz="1200" spc="-20" dirty="0">
                          <a:solidFill>
                            <a:srgbClr val="231F20"/>
                          </a:solidFill>
                        </a:rPr>
                        <a:t>Cláusula</a:t>
                      </a:r>
                      <a:r>
                        <a:rPr sz="1200" spc="-110" dirty="0">
                          <a:solidFill>
                            <a:srgbClr val="231F20"/>
                          </a:solidFill>
                        </a:rPr>
                        <a:t> 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</a:rPr>
                        <a:t>No.17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133" marB="0"/>
                </a:tc>
                <a:tc rowSpan="2">
                  <a:txBody>
                    <a:bodyPr/>
                    <a:lstStyle/>
                    <a:p>
                      <a:pPr marL="152400" marR="105410" indent="6985" algn="l">
                        <a:lnSpc>
                          <a:spcPct val="77900"/>
                        </a:lnSpc>
                        <a:spcBef>
                          <a:spcPts val="800"/>
                        </a:spcBef>
                      </a:pPr>
                      <a:r>
                        <a:rPr lang="es-MX" sz="1200" spc="-20" dirty="0">
                          <a:solidFill>
                            <a:srgbClr val="231F20"/>
                          </a:solidFill>
                        </a:rPr>
                        <a:t>Cambio dimensional acumulativo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98126" marB="0"/>
                </a:tc>
                <a:tc>
                  <a:txBody>
                    <a:bodyPr/>
                    <a:lstStyle/>
                    <a:p>
                      <a:pPr marR="62230" algn="l">
                        <a:lnSpc>
                          <a:spcPts val="1080"/>
                        </a:lnSpc>
                      </a:pPr>
                      <a:r>
                        <a:rPr lang="es-MX" sz="1200" spc="-15" dirty="0">
                          <a:solidFill>
                            <a:srgbClr val="231F20"/>
                          </a:solidFill>
                        </a:rPr>
                        <a:t>Dirección de la máquina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6715" algn="ctr">
                        <a:lnSpc>
                          <a:spcPts val="1080"/>
                        </a:lnSpc>
                      </a:pPr>
                      <a:r>
                        <a:rPr sz="1200" spc="45" dirty="0">
                          <a:solidFill>
                            <a:srgbClr val="231F20"/>
                          </a:solidFill>
                        </a:rPr>
                        <a:t>≤</a:t>
                      </a:r>
                      <a:r>
                        <a:rPr sz="1200" spc="-160" dirty="0">
                          <a:solidFill>
                            <a:srgbClr val="231F20"/>
                          </a:solidFill>
                        </a:rPr>
                        <a:t> 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</a:rPr>
                        <a:t>0.3%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</a:pPr>
                      <a:r>
                        <a:rPr sz="1200" spc="-25" dirty="0">
                          <a:solidFill>
                            <a:srgbClr val="231F20"/>
                          </a:solidFill>
                        </a:rPr>
                        <a:t>0.15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95281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160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8440" algn="l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lang="es-MX" sz="1200" spc="-15" dirty="0">
                          <a:solidFill>
                            <a:srgbClr val="231F20"/>
                          </a:solidFill>
                        </a:rPr>
                        <a:t>Dirección transversal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91767" marB="0"/>
                </a:tc>
                <a:tc>
                  <a:txBody>
                    <a:bodyPr/>
                    <a:lstStyle/>
                    <a:p>
                      <a:pPr marL="386715"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200" spc="45" dirty="0">
                          <a:solidFill>
                            <a:srgbClr val="231F20"/>
                          </a:solidFill>
                        </a:rPr>
                        <a:t>≤</a:t>
                      </a:r>
                      <a:r>
                        <a:rPr sz="1200" spc="-160" dirty="0">
                          <a:solidFill>
                            <a:srgbClr val="231F20"/>
                          </a:solidFill>
                        </a:rPr>
                        <a:t> 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</a:rPr>
                        <a:t>0.6%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9176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200" spc="-25" dirty="0">
                          <a:solidFill>
                            <a:srgbClr val="231F20"/>
                          </a:solidFill>
                        </a:rPr>
                        <a:t>0.22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91767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8910">
                <a:tc gridSpan="2">
                  <a:txBody>
                    <a:bodyPr/>
                    <a:lstStyle/>
                    <a:p>
                      <a:pPr marL="0" indent="63500" algn="l">
                        <a:lnSpc>
                          <a:spcPts val="1080"/>
                        </a:lnSpc>
                      </a:pPr>
                      <a:r>
                        <a:rPr lang="es-MX" sz="1200" spc="-20" dirty="0">
                          <a:solidFill>
                            <a:srgbClr val="231F20"/>
                          </a:solidFill>
                        </a:rPr>
                        <a:t>Resistencia al calor húmedo (100 grados)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7470" algn="l">
                        <a:lnSpc>
                          <a:spcPts val="1080"/>
                        </a:lnSpc>
                      </a:pPr>
                      <a:r>
                        <a:rPr lang="es-MX" sz="1200" spc="-20" dirty="0">
                          <a:solidFill>
                            <a:srgbClr val="231F20"/>
                          </a:solidFill>
                        </a:rPr>
                        <a:t>Cláusula</a:t>
                      </a:r>
                      <a:r>
                        <a:rPr sz="1200" spc="-110" dirty="0">
                          <a:solidFill>
                            <a:srgbClr val="231F20"/>
                          </a:solidFill>
                        </a:rPr>
                        <a:t> 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</a:rPr>
                        <a:t>No.18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7470" algn="l">
                        <a:lnSpc>
                          <a:spcPts val="1080"/>
                        </a:lnSpc>
                      </a:pPr>
                      <a:r>
                        <a:rPr lang="es-MX" sz="1200" spc="-15" dirty="0">
                          <a:solidFill>
                            <a:srgbClr val="231F20"/>
                          </a:solidFill>
                        </a:rPr>
                        <a:t>Apariencia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6705" algn="l">
                        <a:lnSpc>
                          <a:spcPts val="1080"/>
                        </a:lnSpc>
                      </a:pPr>
                      <a:r>
                        <a:rPr lang="es-MX" sz="1200" spc="-20" dirty="0">
                          <a:solidFill>
                            <a:srgbClr val="231F20"/>
                          </a:solidFill>
                        </a:rPr>
                        <a:t>Clasificación (min)</a:t>
                      </a:r>
                      <a:endParaRPr lang="es-MX"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080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</a:rPr>
                        <a:t>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</a:rPr>
                        <a:t>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60881">
                <a:tc gridSpan="2">
                  <a:txBody>
                    <a:bodyPr/>
                    <a:lstStyle/>
                    <a:p>
                      <a:pPr marL="102235" algn="l">
                        <a:lnSpc>
                          <a:spcPts val="1055"/>
                        </a:lnSpc>
                        <a:spcBef>
                          <a:spcPts val="229"/>
                        </a:spcBef>
                      </a:pPr>
                      <a:r>
                        <a:rPr lang="es-MX" sz="1200" dirty="0"/>
                        <a:t>Resistencia al impacto (bola) – Altura de caída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 algn="l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lang="es-MX" sz="1200" spc="-20" dirty="0">
                          <a:solidFill>
                            <a:srgbClr val="231F20"/>
                          </a:solidFill>
                        </a:rPr>
                        <a:t>Cláusula</a:t>
                      </a:r>
                      <a:r>
                        <a:rPr sz="1200" spc="-110" dirty="0">
                          <a:solidFill>
                            <a:srgbClr val="231F20"/>
                          </a:solidFill>
                        </a:rPr>
                        <a:t> 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</a:rPr>
                        <a:t>No.21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74598" marB="0"/>
                </a:tc>
                <a:tc>
                  <a:txBody>
                    <a:bodyPr/>
                    <a:lstStyle/>
                    <a:p>
                      <a:pPr marR="95250" algn="l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lang="es-MX" sz="1200" spc="-20" dirty="0">
                          <a:solidFill>
                            <a:srgbClr val="231F20"/>
                          </a:solidFill>
                        </a:rPr>
                        <a:t>Altura de caída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74598" marB="0"/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200" spc="-25" dirty="0">
                          <a:solidFill>
                            <a:srgbClr val="231F20"/>
                          </a:solidFill>
                        </a:rPr>
                        <a:t>(mm)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74598" marB="0"/>
                </a:tc>
                <a:tc>
                  <a:txBody>
                    <a:bodyPr/>
                    <a:lstStyle/>
                    <a:p>
                      <a:pPr marL="391160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200" spc="45" dirty="0">
                          <a:solidFill>
                            <a:srgbClr val="231F20"/>
                          </a:solidFill>
                        </a:rPr>
                        <a:t>≥</a:t>
                      </a:r>
                      <a:r>
                        <a:rPr sz="1200" spc="-170" dirty="0">
                          <a:solidFill>
                            <a:srgbClr val="231F20"/>
                          </a:solidFill>
                        </a:rPr>
                        <a:t> </a:t>
                      </a:r>
                      <a:r>
                        <a:rPr sz="1200" spc="-30" dirty="0">
                          <a:solidFill>
                            <a:srgbClr val="231F20"/>
                          </a:solidFill>
                        </a:rPr>
                        <a:t>1800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74598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200" spc="-35" dirty="0">
                          <a:solidFill>
                            <a:srgbClr val="231F20"/>
                          </a:solidFill>
                        </a:rPr>
                        <a:t>2000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74598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8110">
                <a:tc rowSpan="2" gridSpan="2">
                  <a:txBody>
                    <a:bodyPr/>
                    <a:lstStyle/>
                    <a:p>
                      <a:pPr marL="0" indent="63500" algn="l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es-MX" sz="1200" spc="-20" dirty="0">
                          <a:solidFill>
                            <a:srgbClr val="231F20"/>
                          </a:solidFill>
                        </a:rPr>
                        <a:t>Resistencia al rayado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318770" algn="l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es-MX" sz="1200" spc="-20" dirty="0">
                          <a:solidFill>
                            <a:srgbClr val="231F20"/>
                          </a:solidFill>
                        </a:rPr>
                        <a:t>Cláusula</a:t>
                      </a:r>
                      <a:r>
                        <a:rPr sz="1200" spc="-110" dirty="0">
                          <a:solidFill>
                            <a:srgbClr val="231F20"/>
                          </a:solidFill>
                        </a:rPr>
                        <a:t> 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</a:rPr>
                        <a:t>No.25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8688" marB="0"/>
                </a:tc>
                <a:tc>
                  <a:txBody>
                    <a:bodyPr/>
                    <a:lstStyle/>
                    <a:p>
                      <a:pPr marR="83185" algn="l">
                        <a:lnSpc>
                          <a:spcPts val="1095"/>
                        </a:lnSpc>
                      </a:pPr>
                      <a:r>
                        <a:rPr lang="es-MX" sz="1200" spc="-20" dirty="0">
                          <a:solidFill>
                            <a:srgbClr val="231F20"/>
                          </a:solidFill>
                        </a:rPr>
                        <a:t>Acabado liso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6705" marR="0" lvl="0" indent="0" algn="l" defTabSz="914400" eaLnBrk="1" fontAlgn="auto" latinLnBrk="0" hangingPunct="1">
                        <a:lnSpc>
                          <a:spcPts val="10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200" b="0" i="0" u="none" strike="noStrike" kern="0" cap="none" spc="-20" normalizeH="0" baseline="0" noProof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Clasificación (min)</a:t>
                      </a:r>
                      <a:endParaRPr kumimoji="0" lang="es-MX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150"/>
                        </a:lnSpc>
                      </a:pPr>
                      <a:r>
                        <a:rPr sz="1200" spc="45" dirty="0">
                          <a:solidFill>
                            <a:srgbClr val="231F20"/>
                          </a:solidFill>
                        </a:rPr>
                        <a:t>≥</a:t>
                      </a:r>
                      <a:r>
                        <a:rPr sz="1200" spc="-175" dirty="0">
                          <a:solidFill>
                            <a:srgbClr val="231F20"/>
                          </a:solidFill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</a:rPr>
                        <a:t>2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8688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8910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3975" algn="l">
                        <a:lnSpc>
                          <a:spcPts val="1080"/>
                        </a:lnSpc>
                      </a:pPr>
                      <a:r>
                        <a:rPr lang="es-MX" sz="1200" spc="-20" dirty="0">
                          <a:solidFill>
                            <a:srgbClr val="231F20"/>
                          </a:solidFill>
                        </a:rPr>
                        <a:t>Acabado texturizado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6705" marR="0" lvl="0" indent="0" algn="l" defTabSz="914400" eaLnBrk="1" fontAlgn="auto" latinLnBrk="0" hangingPunct="1">
                        <a:lnSpc>
                          <a:spcPts val="10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200" b="0" i="0" u="none" strike="noStrike" kern="0" cap="none" spc="-2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Clasificación (min)</a:t>
                      </a:r>
                      <a:endParaRPr kumimoji="0" lang="es-MX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135"/>
                        </a:lnSpc>
                      </a:pPr>
                      <a:r>
                        <a:rPr sz="1200" spc="45" dirty="0">
                          <a:solidFill>
                            <a:srgbClr val="231F20"/>
                          </a:solidFill>
                        </a:rPr>
                        <a:t>≥</a:t>
                      </a:r>
                      <a:r>
                        <a:rPr sz="1200" spc="-175" dirty="0">
                          <a:solidFill>
                            <a:srgbClr val="231F20"/>
                          </a:solidFill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</a:rPr>
                        <a:t>3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8110">
                <a:tc rowSpan="2" gridSpan="2">
                  <a:txBody>
                    <a:bodyPr/>
                    <a:lstStyle/>
                    <a:p>
                      <a:pPr marL="63500" marR="503555" indent="0" algn="l">
                        <a:lnSpc>
                          <a:spcPct val="77900"/>
                        </a:lnSpc>
                        <a:spcBef>
                          <a:spcPts val="385"/>
                        </a:spcBef>
                      </a:pPr>
                      <a:r>
                        <a:rPr lang="es-ES" sz="1200" dirty="0"/>
                        <a:t>Resistencia a las manchas (grado no inferior a)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318770" algn="l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es-MX" sz="1200" spc="-20" dirty="0">
                          <a:solidFill>
                            <a:srgbClr val="231F20"/>
                          </a:solidFill>
                        </a:rPr>
                        <a:t>Cláusula</a:t>
                      </a:r>
                      <a:r>
                        <a:rPr sz="1200" spc="-110" dirty="0">
                          <a:solidFill>
                            <a:srgbClr val="231F20"/>
                          </a:solidFill>
                        </a:rPr>
                        <a:t> 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</a:rPr>
                        <a:t>No.26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7462" marB="0"/>
                </a:tc>
                <a:tc rowSpan="2">
                  <a:txBody>
                    <a:bodyPr/>
                    <a:lstStyle/>
                    <a:p>
                      <a:pPr marL="193040" algn="l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es-MX" sz="1200" spc="-20" dirty="0">
                          <a:solidFill>
                            <a:srgbClr val="231F20"/>
                          </a:solidFill>
                        </a:rPr>
                        <a:t>Apariencia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7462" marB="0"/>
                </a:tc>
                <a:tc>
                  <a:txBody>
                    <a:bodyPr/>
                    <a:lstStyle/>
                    <a:p>
                      <a:pPr marR="39370" algn="l">
                        <a:lnSpc>
                          <a:spcPts val="1150"/>
                        </a:lnSpc>
                      </a:pPr>
                      <a:r>
                        <a:rPr lang="es-ES" sz="1200" spc="-15" dirty="0">
                          <a:solidFill>
                            <a:srgbClr val="231F20"/>
                          </a:solidFill>
                        </a:rPr>
                        <a:t>Grupo 1 y Grupo 2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150"/>
                        </a:lnSpc>
                      </a:pPr>
                      <a:r>
                        <a:rPr sz="1200" spc="45" dirty="0">
                          <a:solidFill>
                            <a:srgbClr val="231F20"/>
                          </a:solidFill>
                        </a:rPr>
                        <a:t>≥</a:t>
                      </a:r>
                      <a:r>
                        <a:rPr sz="1200" spc="-175" dirty="0">
                          <a:solidFill>
                            <a:srgbClr val="231F20"/>
                          </a:solidFill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</a:rPr>
                        <a:t>5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</a:rPr>
                        <a:t>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8110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889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0370" algn="l">
                        <a:lnSpc>
                          <a:spcPts val="1150"/>
                        </a:lnSpc>
                      </a:pPr>
                      <a:r>
                        <a:rPr lang="es-MX" sz="1200" spc="-15" dirty="0">
                          <a:solidFill>
                            <a:srgbClr val="231F20"/>
                          </a:solidFill>
                        </a:rPr>
                        <a:t>Grupo 3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150"/>
                        </a:lnSpc>
                      </a:pPr>
                      <a:r>
                        <a:rPr sz="1200" spc="45" dirty="0">
                          <a:solidFill>
                            <a:srgbClr val="231F20"/>
                          </a:solidFill>
                        </a:rPr>
                        <a:t>≥</a:t>
                      </a:r>
                      <a:r>
                        <a:rPr sz="1200" spc="-175" dirty="0">
                          <a:solidFill>
                            <a:srgbClr val="231F20"/>
                          </a:solidFill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</a:rPr>
                        <a:t>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095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</a:rPr>
                        <a:t>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318438">
                <a:tc gridSpan="2">
                  <a:txBody>
                    <a:bodyPr/>
                    <a:lstStyle/>
                    <a:p>
                      <a:pPr marL="63500" marR="153670" indent="49213" algn="l">
                        <a:lnSpc>
                          <a:spcPct val="79100"/>
                        </a:lnSpc>
                        <a:spcBef>
                          <a:spcPts val="400"/>
                        </a:spcBef>
                      </a:pPr>
                      <a:r>
                        <a:rPr lang="es-ES" sz="1200" dirty="0"/>
                        <a:t>Resistencia a las quemaduras de cigarrillos, apariencia (grado no inferior a)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7470" algn="l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es-MX" sz="1200" spc="-20" dirty="0">
                          <a:solidFill>
                            <a:srgbClr val="231F20"/>
                          </a:solidFill>
                        </a:rPr>
                        <a:t>Cláusula</a:t>
                      </a:r>
                      <a:r>
                        <a:rPr sz="1200" spc="-110" dirty="0">
                          <a:solidFill>
                            <a:srgbClr val="231F20"/>
                          </a:solidFill>
                        </a:rPr>
                        <a:t> 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</a:rPr>
                        <a:t>No.30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2165" marB="0"/>
                </a:tc>
                <a:tc>
                  <a:txBody>
                    <a:bodyPr/>
                    <a:lstStyle/>
                    <a:p>
                      <a:pPr marR="77470" algn="l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es-MX" sz="1200" spc="-15" dirty="0">
                          <a:solidFill>
                            <a:srgbClr val="231F20"/>
                          </a:solidFill>
                        </a:rPr>
                        <a:t>Apariencia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2165" marB="0"/>
                </a:tc>
                <a:tc>
                  <a:txBody>
                    <a:bodyPr/>
                    <a:lstStyle/>
                    <a:p>
                      <a:pPr marL="306705" marR="0" lvl="0" indent="0" algn="l" defTabSz="914400" eaLnBrk="1" fontAlgn="auto" latinLnBrk="0" hangingPunct="1">
                        <a:lnSpc>
                          <a:spcPts val="10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200" b="0" i="0" u="none" strike="noStrike" kern="0" cap="none" spc="-20" normalizeH="0" baseline="0" noProof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Clasificación (min)</a:t>
                      </a:r>
                      <a:endParaRPr kumimoji="0" lang="es-MX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62165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200" spc="45" dirty="0">
                          <a:solidFill>
                            <a:srgbClr val="231F20"/>
                          </a:solidFill>
                        </a:rPr>
                        <a:t>≥</a:t>
                      </a:r>
                      <a:r>
                        <a:rPr sz="1200" spc="-150" dirty="0">
                          <a:solidFill>
                            <a:srgbClr val="231F20"/>
                          </a:solidFill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</a:rPr>
                        <a:t>3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216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</a:rPr>
                        <a:t>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2165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2400">
                <a:tc gridSpan="2">
                  <a:txBody>
                    <a:bodyPr/>
                    <a:lstStyle/>
                    <a:p>
                      <a:pPr marL="63500" indent="49213" algn="l">
                        <a:lnSpc>
                          <a:spcPts val="1080"/>
                        </a:lnSpc>
                      </a:pPr>
                      <a:r>
                        <a:rPr lang="es-MX" sz="1200" spc="-20" dirty="0">
                          <a:solidFill>
                            <a:srgbClr val="231F20"/>
                          </a:solidFill>
                        </a:rPr>
                        <a:t>Resistencia al agrietamiento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7470" algn="l">
                        <a:lnSpc>
                          <a:spcPts val="1080"/>
                        </a:lnSpc>
                      </a:pPr>
                      <a:r>
                        <a:rPr lang="es-MX" sz="1200" spc="-20" dirty="0">
                          <a:solidFill>
                            <a:srgbClr val="231F20"/>
                          </a:solidFill>
                        </a:rPr>
                        <a:t>Cláusula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</a:rPr>
                        <a:t> 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</a:rPr>
                        <a:t>No.</a:t>
                      </a:r>
                      <a:r>
                        <a:rPr sz="1200" spc="-165" dirty="0">
                          <a:solidFill>
                            <a:srgbClr val="231F20"/>
                          </a:solidFill>
                        </a:rPr>
                        <a:t> 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</a:rPr>
                        <a:t>24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7470" algn="l">
                        <a:lnSpc>
                          <a:spcPts val="1080"/>
                        </a:lnSpc>
                      </a:pPr>
                      <a:r>
                        <a:rPr lang="es-MX" sz="1200" spc="-15" dirty="0">
                          <a:solidFill>
                            <a:srgbClr val="231F20"/>
                          </a:solidFill>
                        </a:rPr>
                        <a:t>Apariencia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6705" marR="0" lvl="0" indent="0" algn="l" defTabSz="914400" eaLnBrk="1" fontAlgn="auto" latinLnBrk="0" hangingPunct="1">
                        <a:lnSpc>
                          <a:spcPts val="10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200" b="0" i="0" u="none" strike="noStrike" kern="0" cap="none" spc="-2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Clasificación (min)</a:t>
                      </a:r>
                      <a:endParaRPr kumimoji="0" lang="es-MX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3552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195"/>
                        </a:lnSpc>
                        <a:spcBef>
                          <a:spcPts val="30"/>
                        </a:spcBef>
                      </a:pPr>
                      <a:r>
                        <a:rPr sz="1200" spc="45" dirty="0">
                          <a:solidFill>
                            <a:srgbClr val="231F20"/>
                          </a:solidFill>
                        </a:rPr>
                        <a:t>≥</a:t>
                      </a:r>
                      <a:r>
                        <a:rPr sz="1200" spc="-150" dirty="0">
                          <a:solidFill>
                            <a:srgbClr val="231F20"/>
                          </a:solidFill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</a:rPr>
                        <a:t>4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552" marB="0" anchor="ctr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080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</a:rPr>
                        <a:t>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38910">
                <a:tc gridSpan="2">
                  <a:txBody>
                    <a:bodyPr/>
                    <a:lstStyle/>
                    <a:p>
                      <a:pPr marL="0" indent="0" algn="l">
                        <a:lnSpc>
                          <a:spcPts val="1120"/>
                        </a:lnSpc>
                      </a:pPr>
                      <a:r>
                        <a:rPr lang="es-MX" sz="1200" spc="-20" dirty="0">
                          <a:solidFill>
                            <a:srgbClr val="231F20"/>
                          </a:solidFill>
                        </a:rPr>
                        <a:t>Módulo de flexión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7470" algn="l">
                        <a:lnSpc>
                          <a:spcPts val="1120"/>
                        </a:lnSpc>
                      </a:pPr>
                      <a:r>
                        <a:rPr sz="1200" spc="-30" dirty="0">
                          <a:solidFill>
                            <a:srgbClr val="231F20"/>
                          </a:solidFill>
                        </a:rPr>
                        <a:t>EN 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</a:rPr>
                        <a:t>ISO</a:t>
                      </a:r>
                      <a:r>
                        <a:rPr sz="1200" spc="-229" dirty="0">
                          <a:solidFill>
                            <a:srgbClr val="231F20"/>
                          </a:solidFill>
                        </a:rPr>
                        <a:t> </a:t>
                      </a:r>
                      <a:r>
                        <a:rPr sz="1200" spc="-35" dirty="0">
                          <a:solidFill>
                            <a:srgbClr val="231F20"/>
                          </a:solidFill>
                        </a:rPr>
                        <a:t>178:2003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7345" algn="l">
                        <a:lnSpc>
                          <a:spcPts val="1120"/>
                        </a:lnSpc>
                      </a:pPr>
                      <a:r>
                        <a:rPr lang="es-MX" sz="1200" spc="-20" dirty="0">
                          <a:solidFill>
                            <a:srgbClr val="231F20"/>
                          </a:solidFill>
                        </a:rPr>
                        <a:t>Estrés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0" algn="l">
                        <a:lnSpc>
                          <a:spcPts val="1120"/>
                        </a:lnSpc>
                      </a:pPr>
                      <a:r>
                        <a:rPr sz="1200" spc="-30" dirty="0">
                          <a:solidFill>
                            <a:srgbClr val="231F20"/>
                          </a:solidFill>
                        </a:rPr>
                        <a:t>MPa</a:t>
                      </a:r>
                      <a:r>
                        <a:rPr sz="1200" spc="-100" dirty="0">
                          <a:solidFill>
                            <a:srgbClr val="231F20"/>
                          </a:solidFill>
                        </a:rPr>
                        <a:t> 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</a:rPr>
                        <a:t>(min)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9375" algn="ctr">
                        <a:lnSpc>
                          <a:spcPts val="1120"/>
                        </a:lnSpc>
                      </a:pPr>
                      <a:r>
                        <a:rPr sz="1200" spc="-35" dirty="0">
                          <a:solidFill>
                            <a:srgbClr val="231F20"/>
                          </a:solidFill>
                        </a:rPr>
                        <a:t>9000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</a:pPr>
                      <a:r>
                        <a:rPr sz="1200" spc="-35" dirty="0">
                          <a:solidFill>
                            <a:srgbClr val="231F20"/>
                          </a:solidFill>
                        </a:rPr>
                        <a:t>10500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32280">
                <a:tc gridSpan="2"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lang="es-MX" sz="1200" spc="-20" dirty="0">
                          <a:solidFill>
                            <a:srgbClr val="231F20"/>
                          </a:solidFill>
                        </a:rPr>
                        <a:t>Resistencia a la flexión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835" algn="l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 spc="-30" dirty="0">
                          <a:solidFill>
                            <a:srgbClr val="231F20"/>
                          </a:solidFill>
                        </a:rPr>
                        <a:t>EN 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</a:rPr>
                        <a:t>ISO</a:t>
                      </a:r>
                      <a:r>
                        <a:rPr sz="1200" spc="-229" dirty="0">
                          <a:solidFill>
                            <a:srgbClr val="231F20"/>
                          </a:solidFill>
                        </a:rPr>
                        <a:t> </a:t>
                      </a:r>
                      <a:r>
                        <a:rPr sz="1200" spc="-35" dirty="0">
                          <a:solidFill>
                            <a:srgbClr val="231F20"/>
                          </a:solidFill>
                        </a:rPr>
                        <a:t>178:2003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5653" marB="0"/>
                </a:tc>
                <a:tc>
                  <a:txBody>
                    <a:bodyPr/>
                    <a:lstStyle/>
                    <a:p>
                      <a:pPr marL="347345" algn="l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lang="es-MX" sz="1200" spc="-20" dirty="0">
                          <a:solidFill>
                            <a:srgbClr val="231F20"/>
                          </a:solidFill>
                        </a:rPr>
                        <a:t>Estrés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5653" marB="0"/>
                </a:tc>
                <a:tc>
                  <a:txBody>
                    <a:bodyPr/>
                    <a:lstStyle/>
                    <a:p>
                      <a:pPr marL="389890" algn="l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 spc="-25" dirty="0">
                          <a:solidFill>
                            <a:srgbClr val="231F20"/>
                          </a:solidFill>
                        </a:rPr>
                        <a:t>MPa(min)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5653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 spc="-20" dirty="0">
                          <a:solidFill>
                            <a:srgbClr val="231F20"/>
                          </a:solidFill>
                        </a:rPr>
                        <a:t>80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565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 spc="-20" dirty="0">
                          <a:solidFill>
                            <a:srgbClr val="231F20"/>
                          </a:solidFill>
                        </a:rPr>
                        <a:t>88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5653" marB="0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32280">
                <a:tc gridSpan="2"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lang="es-MX" sz="1200" spc="-15" dirty="0">
                          <a:solidFill>
                            <a:srgbClr val="231F20"/>
                          </a:solidFill>
                        </a:rPr>
                        <a:t>Resistencia a la tracción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7470" algn="l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 spc="-30" dirty="0">
                          <a:solidFill>
                            <a:srgbClr val="231F20"/>
                          </a:solidFill>
                        </a:rPr>
                        <a:t>EN</a:t>
                      </a:r>
                      <a:r>
                        <a:rPr sz="1200" spc="-145" dirty="0">
                          <a:solidFill>
                            <a:srgbClr val="231F20"/>
                          </a:solidFill>
                        </a:rPr>
                        <a:t> 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</a:rPr>
                        <a:t>ISO</a:t>
                      </a:r>
                      <a:r>
                        <a:rPr sz="1200" spc="-130" dirty="0">
                          <a:solidFill>
                            <a:srgbClr val="231F20"/>
                          </a:solidFill>
                        </a:rPr>
                        <a:t> </a:t>
                      </a:r>
                      <a:r>
                        <a:rPr sz="1200" spc="-35" dirty="0">
                          <a:solidFill>
                            <a:srgbClr val="231F20"/>
                          </a:solidFill>
                        </a:rPr>
                        <a:t>527-2:1996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5653" marB="0"/>
                </a:tc>
                <a:tc>
                  <a:txBody>
                    <a:bodyPr/>
                    <a:lstStyle/>
                    <a:p>
                      <a:pPr marL="347345" algn="l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lang="es-MX" sz="1200" spc="-20" dirty="0">
                          <a:solidFill>
                            <a:srgbClr val="231F20"/>
                          </a:solidFill>
                        </a:rPr>
                        <a:t>Estrés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5653" marB="0"/>
                </a:tc>
                <a:tc>
                  <a:txBody>
                    <a:bodyPr/>
                    <a:lstStyle/>
                    <a:p>
                      <a:pPr marL="374650" algn="l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 spc="-30" dirty="0">
                          <a:solidFill>
                            <a:srgbClr val="231F20"/>
                          </a:solidFill>
                        </a:rPr>
                        <a:t>MPa</a:t>
                      </a:r>
                      <a:r>
                        <a:rPr sz="1200" spc="-100" dirty="0">
                          <a:solidFill>
                            <a:srgbClr val="231F20"/>
                          </a:solidFill>
                        </a:rPr>
                        <a:t> 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</a:rPr>
                        <a:t>(min)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5653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 spc="-20" dirty="0">
                          <a:solidFill>
                            <a:srgbClr val="231F20"/>
                          </a:solidFill>
                        </a:rPr>
                        <a:t>60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565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 spc="-20" dirty="0">
                          <a:solidFill>
                            <a:srgbClr val="231F20"/>
                          </a:solidFill>
                        </a:rPr>
                        <a:t>66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5653" marB="0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32280">
                <a:tc gridSpan="2">
                  <a:txBody>
                    <a:bodyPr/>
                    <a:lstStyle/>
                    <a:p>
                      <a:pPr marL="13335" algn="l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lang="es-MX" sz="1200" spc="-20" dirty="0">
                          <a:solidFill>
                            <a:srgbClr val="231F20"/>
                          </a:solidFill>
                        </a:rPr>
                        <a:t>Densidad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7470" algn="l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 spc="-30" dirty="0">
                          <a:solidFill>
                            <a:srgbClr val="231F20"/>
                          </a:solidFill>
                        </a:rPr>
                        <a:t>EN</a:t>
                      </a:r>
                      <a:r>
                        <a:rPr sz="1200" spc="-150" dirty="0">
                          <a:solidFill>
                            <a:srgbClr val="231F20"/>
                          </a:solidFill>
                        </a:rPr>
                        <a:t> 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</a:rPr>
                        <a:t>ISO</a:t>
                      </a:r>
                      <a:r>
                        <a:rPr sz="1200" spc="-125" dirty="0">
                          <a:solidFill>
                            <a:srgbClr val="231F20"/>
                          </a:solidFill>
                        </a:rPr>
                        <a:t> </a:t>
                      </a:r>
                      <a:r>
                        <a:rPr sz="1200" spc="-35" dirty="0">
                          <a:solidFill>
                            <a:srgbClr val="231F20"/>
                          </a:solidFill>
                        </a:rPr>
                        <a:t>1183-1:2006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5653" marB="0"/>
                </a:tc>
                <a:tc>
                  <a:txBody>
                    <a:bodyPr/>
                    <a:lstStyle/>
                    <a:p>
                      <a:pPr marL="366395" algn="l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 spc="-10" dirty="0">
                          <a:solidFill>
                            <a:srgbClr val="231F20"/>
                          </a:solidFill>
                        </a:rPr>
                        <a:t>g/cm</a:t>
                      </a:r>
                      <a:r>
                        <a:rPr sz="1200" spc="-15" baseline="25641" dirty="0">
                          <a:solidFill>
                            <a:srgbClr val="231F20"/>
                          </a:solidFill>
                        </a:rPr>
                        <a:t>3</a:t>
                      </a:r>
                      <a:endParaRPr sz="1200" baseline="25641" dirty="0">
                        <a:latin typeface="Arial"/>
                        <a:cs typeface="Arial"/>
                      </a:endParaRPr>
                    </a:p>
                  </a:txBody>
                  <a:tcPr marL="0" marR="0" marT="55653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 spc="-15" dirty="0">
                          <a:solidFill>
                            <a:srgbClr val="231F20"/>
                          </a:solidFill>
                        </a:rPr>
                        <a:t>(min)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5653" marB="0"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 spc="-25" dirty="0">
                          <a:solidFill>
                            <a:srgbClr val="231F20"/>
                          </a:solidFill>
                        </a:rPr>
                        <a:t>1.35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5653" marB="0" anchor="ctr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 spc="-25" dirty="0">
                          <a:solidFill>
                            <a:srgbClr val="231F20"/>
                          </a:solidFill>
                        </a:rPr>
                        <a:t>1.47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5653" marB="0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  <p:sp>
        <p:nvSpPr>
          <p:cNvPr id="19" name="object 8">
            <a:extLst>
              <a:ext uri="{FF2B5EF4-FFF2-40B4-BE49-F238E27FC236}">
                <a16:creationId xmlns:a16="http://schemas.microsoft.com/office/drawing/2014/main" id="{B7B43FE1-D4E7-42CE-BE3B-C4EB0BF2F43A}"/>
              </a:ext>
            </a:extLst>
          </p:cNvPr>
          <p:cNvSpPr txBox="1">
            <a:spLocks/>
          </p:cNvSpPr>
          <p:nvPr/>
        </p:nvSpPr>
        <p:spPr>
          <a:xfrm>
            <a:off x="1877777" y="886655"/>
            <a:ext cx="10224332" cy="3834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 sz="2400" b="1" i="0">
                <a:solidFill>
                  <a:srgbClr val="01010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algn="ctr">
              <a:spcBef>
                <a:spcPts val="110"/>
              </a:spcBef>
            </a:pPr>
            <a:r>
              <a:rPr lang="es-ES" kern="0" spc="-229" dirty="0">
                <a:solidFill>
                  <a:srgbClr val="221F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Valores de prueba de Impreza según EN-438-4</a:t>
            </a:r>
            <a:endParaRPr lang="en-US" kern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1" name="Picture 20" descr="A picture containing logo&#10;&#10;Description automatically generated">
            <a:extLst>
              <a:ext uri="{FF2B5EF4-FFF2-40B4-BE49-F238E27FC236}">
                <a16:creationId xmlns:a16="http://schemas.microsoft.com/office/drawing/2014/main" id="{0DB46E5D-3D27-43F0-9E2B-1E47F11860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80" y="-98912"/>
            <a:ext cx="2395936" cy="1242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-100648" y="-244845"/>
            <a:ext cx="14857095" cy="8534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2970288" y="1247487"/>
            <a:ext cx="1342555" cy="59268"/>
          </a:xfrm>
          <a:custGeom>
            <a:avLst/>
            <a:gdLst/>
            <a:ahLst/>
            <a:cxnLst/>
            <a:rect l="l" t="t" r="r" b="b"/>
            <a:pathLst>
              <a:path w="1322069" h="57150">
                <a:moveTo>
                  <a:pt x="32867" y="46342"/>
                </a:moveTo>
                <a:lnTo>
                  <a:pt x="12496" y="46342"/>
                </a:lnTo>
                <a:lnTo>
                  <a:pt x="12496" y="32600"/>
                </a:lnTo>
                <a:lnTo>
                  <a:pt x="30746" y="32600"/>
                </a:lnTo>
                <a:lnTo>
                  <a:pt x="30746" y="23088"/>
                </a:lnTo>
                <a:lnTo>
                  <a:pt x="12496" y="23088"/>
                </a:lnTo>
                <a:lnTo>
                  <a:pt x="12496" y="10236"/>
                </a:lnTo>
                <a:lnTo>
                  <a:pt x="32092" y="10236"/>
                </a:lnTo>
                <a:lnTo>
                  <a:pt x="32092" y="723"/>
                </a:lnTo>
                <a:lnTo>
                  <a:pt x="0" y="723"/>
                </a:lnTo>
                <a:lnTo>
                  <a:pt x="0" y="55829"/>
                </a:lnTo>
                <a:lnTo>
                  <a:pt x="32867" y="55829"/>
                </a:lnTo>
                <a:lnTo>
                  <a:pt x="32867" y="46342"/>
                </a:lnTo>
                <a:close/>
              </a:path>
              <a:path w="1322069" h="57150">
                <a:moveTo>
                  <a:pt x="80645" y="41719"/>
                </a:moveTo>
                <a:lnTo>
                  <a:pt x="77089" y="44361"/>
                </a:lnTo>
                <a:lnTo>
                  <a:pt x="73393" y="46164"/>
                </a:lnTo>
                <a:lnTo>
                  <a:pt x="62420" y="46164"/>
                </a:lnTo>
                <a:lnTo>
                  <a:pt x="58204" y="39789"/>
                </a:lnTo>
                <a:lnTo>
                  <a:pt x="58204" y="15976"/>
                </a:lnTo>
                <a:lnTo>
                  <a:pt x="63627" y="10414"/>
                </a:lnTo>
                <a:lnTo>
                  <a:pt x="73533" y="10414"/>
                </a:lnTo>
                <a:lnTo>
                  <a:pt x="76212" y="11303"/>
                </a:lnTo>
                <a:lnTo>
                  <a:pt x="80276" y="13665"/>
                </a:lnTo>
                <a:lnTo>
                  <a:pt x="80276" y="3048"/>
                </a:lnTo>
                <a:lnTo>
                  <a:pt x="76352" y="1028"/>
                </a:lnTo>
                <a:lnTo>
                  <a:pt x="72085" y="0"/>
                </a:lnTo>
                <a:lnTo>
                  <a:pt x="67843" y="0"/>
                </a:lnTo>
                <a:lnTo>
                  <a:pt x="58610" y="2044"/>
                </a:lnTo>
                <a:lnTo>
                  <a:pt x="51549" y="7861"/>
                </a:lnTo>
                <a:lnTo>
                  <a:pt x="47040" y="16941"/>
                </a:lnTo>
                <a:lnTo>
                  <a:pt x="45453" y="28790"/>
                </a:lnTo>
                <a:lnTo>
                  <a:pt x="47091" y="40297"/>
                </a:lnTo>
                <a:lnTo>
                  <a:pt x="51689" y="49047"/>
                </a:lnTo>
                <a:lnTo>
                  <a:pt x="58775" y="54622"/>
                </a:lnTo>
                <a:lnTo>
                  <a:pt x="67843" y="56578"/>
                </a:lnTo>
                <a:lnTo>
                  <a:pt x="73050" y="56578"/>
                </a:lnTo>
                <a:lnTo>
                  <a:pt x="76949" y="55372"/>
                </a:lnTo>
                <a:lnTo>
                  <a:pt x="80645" y="52463"/>
                </a:lnTo>
                <a:lnTo>
                  <a:pt x="80645" y="41719"/>
                </a:lnTo>
                <a:close/>
              </a:path>
              <a:path w="1322069" h="57150">
                <a:moveTo>
                  <a:pt x="135115" y="28346"/>
                </a:moveTo>
                <a:lnTo>
                  <a:pt x="133159" y="15201"/>
                </a:lnTo>
                <a:lnTo>
                  <a:pt x="130644" y="10820"/>
                </a:lnTo>
                <a:lnTo>
                  <a:pt x="128104" y="6426"/>
                </a:lnTo>
                <a:lnTo>
                  <a:pt x="122377" y="2413"/>
                </a:lnTo>
                <a:lnTo>
                  <a:pt x="122377" y="18732"/>
                </a:lnTo>
                <a:lnTo>
                  <a:pt x="122377" y="41465"/>
                </a:lnTo>
                <a:lnTo>
                  <a:pt x="119227" y="45770"/>
                </a:lnTo>
                <a:lnTo>
                  <a:pt x="106565" y="45770"/>
                </a:lnTo>
                <a:lnTo>
                  <a:pt x="104457" y="39230"/>
                </a:lnTo>
                <a:lnTo>
                  <a:pt x="104457" y="17437"/>
                </a:lnTo>
                <a:lnTo>
                  <a:pt x="106641" y="10820"/>
                </a:lnTo>
                <a:lnTo>
                  <a:pt x="120840" y="10820"/>
                </a:lnTo>
                <a:lnTo>
                  <a:pt x="122377" y="18732"/>
                </a:lnTo>
                <a:lnTo>
                  <a:pt x="122377" y="2413"/>
                </a:lnTo>
                <a:lnTo>
                  <a:pt x="121119" y="1524"/>
                </a:lnTo>
                <a:lnTo>
                  <a:pt x="113411" y="0"/>
                </a:lnTo>
                <a:lnTo>
                  <a:pt x="105486" y="1714"/>
                </a:lnTo>
                <a:lnTo>
                  <a:pt x="98539" y="6870"/>
                </a:lnTo>
                <a:lnTo>
                  <a:pt x="93586" y="15532"/>
                </a:lnTo>
                <a:lnTo>
                  <a:pt x="91706" y="27762"/>
                </a:lnTo>
                <a:lnTo>
                  <a:pt x="93599" y="40970"/>
                </a:lnTo>
                <a:lnTo>
                  <a:pt x="98564" y="49911"/>
                </a:lnTo>
                <a:lnTo>
                  <a:pt x="105524" y="54991"/>
                </a:lnTo>
                <a:lnTo>
                  <a:pt x="113411" y="56591"/>
                </a:lnTo>
                <a:lnTo>
                  <a:pt x="120738" y="55206"/>
                </a:lnTo>
                <a:lnTo>
                  <a:pt x="127762" y="50546"/>
                </a:lnTo>
                <a:lnTo>
                  <a:pt x="130657" y="45770"/>
                </a:lnTo>
                <a:lnTo>
                  <a:pt x="133032" y="41846"/>
                </a:lnTo>
                <a:lnTo>
                  <a:pt x="135115" y="28346"/>
                </a:lnTo>
                <a:close/>
              </a:path>
              <a:path w="1322069" h="57150">
                <a:moveTo>
                  <a:pt x="186321" y="723"/>
                </a:moveTo>
                <a:lnTo>
                  <a:pt x="174510" y="723"/>
                </a:lnTo>
                <a:lnTo>
                  <a:pt x="174510" y="31877"/>
                </a:lnTo>
                <a:lnTo>
                  <a:pt x="174358" y="31877"/>
                </a:lnTo>
                <a:lnTo>
                  <a:pt x="159397" y="723"/>
                </a:lnTo>
                <a:lnTo>
                  <a:pt x="147828" y="723"/>
                </a:lnTo>
                <a:lnTo>
                  <a:pt x="147828" y="55829"/>
                </a:lnTo>
                <a:lnTo>
                  <a:pt x="159613" y="55829"/>
                </a:lnTo>
                <a:lnTo>
                  <a:pt x="159613" y="23355"/>
                </a:lnTo>
                <a:lnTo>
                  <a:pt x="175437" y="55829"/>
                </a:lnTo>
                <a:lnTo>
                  <a:pt x="186321" y="55829"/>
                </a:lnTo>
                <a:lnTo>
                  <a:pt x="186321" y="723"/>
                </a:lnTo>
                <a:close/>
              </a:path>
              <a:path w="1322069" h="57150">
                <a:moveTo>
                  <a:pt x="242481" y="28346"/>
                </a:moveTo>
                <a:lnTo>
                  <a:pt x="240512" y="15201"/>
                </a:lnTo>
                <a:lnTo>
                  <a:pt x="237985" y="10820"/>
                </a:lnTo>
                <a:lnTo>
                  <a:pt x="235445" y="6426"/>
                </a:lnTo>
                <a:lnTo>
                  <a:pt x="229692" y="2400"/>
                </a:lnTo>
                <a:lnTo>
                  <a:pt x="229692" y="18732"/>
                </a:lnTo>
                <a:lnTo>
                  <a:pt x="229692" y="41465"/>
                </a:lnTo>
                <a:lnTo>
                  <a:pt x="226580" y="45770"/>
                </a:lnTo>
                <a:lnTo>
                  <a:pt x="213880" y="45770"/>
                </a:lnTo>
                <a:lnTo>
                  <a:pt x="211785" y="39230"/>
                </a:lnTo>
                <a:lnTo>
                  <a:pt x="211785" y="17437"/>
                </a:lnTo>
                <a:lnTo>
                  <a:pt x="213956" y="10820"/>
                </a:lnTo>
                <a:lnTo>
                  <a:pt x="228206" y="10820"/>
                </a:lnTo>
                <a:lnTo>
                  <a:pt x="229692" y="18732"/>
                </a:lnTo>
                <a:lnTo>
                  <a:pt x="229692" y="2400"/>
                </a:lnTo>
                <a:lnTo>
                  <a:pt x="228447" y="1524"/>
                </a:lnTo>
                <a:lnTo>
                  <a:pt x="220726" y="0"/>
                </a:lnTo>
                <a:lnTo>
                  <a:pt x="212813" y="1714"/>
                </a:lnTo>
                <a:lnTo>
                  <a:pt x="205879" y="6870"/>
                </a:lnTo>
                <a:lnTo>
                  <a:pt x="200939" y="15532"/>
                </a:lnTo>
                <a:lnTo>
                  <a:pt x="199072" y="27762"/>
                </a:lnTo>
                <a:lnTo>
                  <a:pt x="200952" y="40970"/>
                </a:lnTo>
                <a:lnTo>
                  <a:pt x="205917" y="49911"/>
                </a:lnTo>
                <a:lnTo>
                  <a:pt x="212864" y="54991"/>
                </a:lnTo>
                <a:lnTo>
                  <a:pt x="220726" y="56591"/>
                </a:lnTo>
                <a:lnTo>
                  <a:pt x="228079" y="55206"/>
                </a:lnTo>
                <a:lnTo>
                  <a:pt x="235115" y="50546"/>
                </a:lnTo>
                <a:lnTo>
                  <a:pt x="238010" y="45770"/>
                </a:lnTo>
                <a:lnTo>
                  <a:pt x="240398" y="41846"/>
                </a:lnTo>
                <a:lnTo>
                  <a:pt x="242481" y="28346"/>
                </a:lnTo>
                <a:close/>
              </a:path>
              <a:path w="1322069" h="57150">
                <a:moveTo>
                  <a:pt x="303072" y="723"/>
                </a:moveTo>
                <a:lnTo>
                  <a:pt x="291782" y="723"/>
                </a:lnTo>
                <a:lnTo>
                  <a:pt x="279107" y="23380"/>
                </a:lnTo>
                <a:lnTo>
                  <a:pt x="266433" y="723"/>
                </a:lnTo>
                <a:lnTo>
                  <a:pt x="255143" y="723"/>
                </a:lnTo>
                <a:lnTo>
                  <a:pt x="255143" y="55829"/>
                </a:lnTo>
                <a:lnTo>
                  <a:pt x="266877" y="55829"/>
                </a:lnTo>
                <a:lnTo>
                  <a:pt x="266877" y="20586"/>
                </a:lnTo>
                <a:lnTo>
                  <a:pt x="267055" y="20586"/>
                </a:lnTo>
                <a:lnTo>
                  <a:pt x="277901" y="41465"/>
                </a:lnTo>
                <a:lnTo>
                  <a:pt x="280276" y="41465"/>
                </a:lnTo>
                <a:lnTo>
                  <a:pt x="291109" y="20586"/>
                </a:lnTo>
                <a:lnTo>
                  <a:pt x="291287" y="20586"/>
                </a:lnTo>
                <a:lnTo>
                  <a:pt x="291287" y="55829"/>
                </a:lnTo>
                <a:lnTo>
                  <a:pt x="303072" y="55829"/>
                </a:lnTo>
                <a:lnTo>
                  <a:pt x="303072" y="723"/>
                </a:lnTo>
                <a:close/>
              </a:path>
              <a:path w="1322069" h="57150">
                <a:moveTo>
                  <a:pt x="355066" y="723"/>
                </a:moveTo>
                <a:lnTo>
                  <a:pt x="341731" y="723"/>
                </a:lnTo>
                <a:lnTo>
                  <a:pt x="334886" y="17665"/>
                </a:lnTo>
                <a:lnTo>
                  <a:pt x="326567" y="723"/>
                </a:lnTo>
                <a:lnTo>
                  <a:pt x="313156" y="723"/>
                </a:lnTo>
                <a:lnTo>
                  <a:pt x="328422" y="30683"/>
                </a:lnTo>
                <a:lnTo>
                  <a:pt x="328422" y="55816"/>
                </a:lnTo>
                <a:lnTo>
                  <a:pt x="341249" y="55816"/>
                </a:lnTo>
                <a:lnTo>
                  <a:pt x="341249" y="30683"/>
                </a:lnTo>
                <a:lnTo>
                  <a:pt x="355066" y="723"/>
                </a:lnTo>
                <a:close/>
              </a:path>
              <a:path w="1322069" h="57150">
                <a:moveTo>
                  <a:pt x="442493" y="27368"/>
                </a:moveTo>
                <a:lnTo>
                  <a:pt x="422021" y="6870"/>
                </a:lnTo>
                <a:lnTo>
                  <a:pt x="401535" y="27368"/>
                </a:lnTo>
                <a:lnTo>
                  <a:pt x="422021" y="47828"/>
                </a:lnTo>
                <a:lnTo>
                  <a:pt x="442493" y="27368"/>
                </a:lnTo>
                <a:close/>
              </a:path>
              <a:path w="1322069" h="57150">
                <a:moveTo>
                  <a:pt x="522020" y="46342"/>
                </a:moveTo>
                <a:lnTo>
                  <a:pt x="501713" y="46342"/>
                </a:lnTo>
                <a:lnTo>
                  <a:pt x="501713" y="32600"/>
                </a:lnTo>
                <a:lnTo>
                  <a:pt x="519950" y="32600"/>
                </a:lnTo>
                <a:lnTo>
                  <a:pt x="519950" y="23088"/>
                </a:lnTo>
                <a:lnTo>
                  <a:pt x="501713" y="23088"/>
                </a:lnTo>
                <a:lnTo>
                  <a:pt x="501713" y="10236"/>
                </a:lnTo>
                <a:lnTo>
                  <a:pt x="521309" y="10236"/>
                </a:lnTo>
                <a:lnTo>
                  <a:pt x="521309" y="723"/>
                </a:lnTo>
                <a:lnTo>
                  <a:pt x="489204" y="723"/>
                </a:lnTo>
                <a:lnTo>
                  <a:pt x="489204" y="55829"/>
                </a:lnTo>
                <a:lnTo>
                  <a:pt x="522020" y="55829"/>
                </a:lnTo>
                <a:lnTo>
                  <a:pt x="522020" y="46342"/>
                </a:lnTo>
                <a:close/>
              </a:path>
              <a:path w="1322069" h="57150">
                <a:moveTo>
                  <a:pt x="576783" y="55816"/>
                </a:moveTo>
                <a:lnTo>
                  <a:pt x="560616" y="26619"/>
                </a:lnTo>
                <a:lnTo>
                  <a:pt x="575144" y="723"/>
                </a:lnTo>
                <a:lnTo>
                  <a:pt x="561517" y="723"/>
                </a:lnTo>
                <a:lnTo>
                  <a:pt x="553631" y="15875"/>
                </a:lnTo>
                <a:lnTo>
                  <a:pt x="545769" y="723"/>
                </a:lnTo>
                <a:lnTo>
                  <a:pt x="532066" y="723"/>
                </a:lnTo>
                <a:lnTo>
                  <a:pt x="546608" y="26619"/>
                </a:lnTo>
                <a:lnTo>
                  <a:pt x="530440" y="55816"/>
                </a:lnTo>
                <a:lnTo>
                  <a:pt x="544118" y="55816"/>
                </a:lnTo>
                <a:lnTo>
                  <a:pt x="553631" y="37769"/>
                </a:lnTo>
                <a:lnTo>
                  <a:pt x="563143" y="55816"/>
                </a:lnTo>
                <a:lnTo>
                  <a:pt x="576783" y="55816"/>
                </a:lnTo>
                <a:close/>
              </a:path>
              <a:path w="1322069" h="57150">
                <a:moveTo>
                  <a:pt x="620014" y="41719"/>
                </a:moveTo>
                <a:lnTo>
                  <a:pt x="616458" y="44361"/>
                </a:lnTo>
                <a:lnTo>
                  <a:pt x="612762" y="46164"/>
                </a:lnTo>
                <a:lnTo>
                  <a:pt x="601789" y="46164"/>
                </a:lnTo>
                <a:lnTo>
                  <a:pt x="597611" y="39789"/>
                </a:lnTo>
                <a:lnTo>
                  <a:pt x="597611" y="15976"/>
                </a:lnTo>
                <a:lnTo>
                  <a:pt x="603008" y="10414"/>
                </a:lnTo>
                <a:lnTo>
                  <a:pt x="612902" y="10414"/>
                </a:lnTo>
                <a:lnTo>
                  <a:pt x="615619" y="11303"/>
                </a:lnTo>
                <a:lnTo>
                  <a:pt x="619633" y="13665"/>
                </a:lnTo>
                <a:lnTo>
                  <a:pt x="619633" y="3048"/>
                </a:lnTo>
                <a:lnTo>
                  <a:pt x="615746" y="1028"/>
                </a:lnTo>
                <a:lnTo>
                  <a:pt x="611505" y="0"/>
                </a:lnTo>
                <a:lnTo>
                  <a:pt x="607174" y="0"/>
                </a:lnTo>
                <a:lnTo>
                  <a:pt x="597979" y="2044"/>
                </a:lnTo>
                <a:lnTo>
                  <a:pt x="590943" y="7861"/>
                </a:lnTo>
                <a:lnTo>
                  <a:pt x="586435" y="16941"/>
                </a:lnTo>
                <a:lnTo>
                  <a:pt x="584860" y="28790"/>
                </a:lnTo>
                <a:lnTo>
                  <a:pt x="586498" y="40297"/>
                </a:lnTo>
                <a:lnTo>
                  <a:pt x="591096" y="49047"/>
                </a:lnTo>
                <a:lnTo>
                  <a:pt x="598144" y="54622"/>
                </a:lnTo>
                <a:lnTo>
                  <a:pt x="607174" y="56578"/>
                </a:lnTo>
                <a:lnTo>
                  <a:pt x="612444" y="56578"/>
                </a:lnTo>
                <a:lnTo>
                  <a:pt x="616331" y="55372"/>
                </a:lnTo>
                <a:lnTo>
                  <a:pt x="620014" y="52463"/>
                </a:lnTo>
                <a:lnTo>
                  <a:pt x="620014" y="41719"/>
                </a:lnTo>
                <a:close/>
              </a:path>
              <a:path w="1322069" h="57150">
                <a:moveTo>
                  <a:pt x="666064" y="46342"/>
                </a:moveTo>
                <a:lnTo>
                  <a:pt x="645706" y="46342"/>
                </a:lnTo>
                <a:lnTo>
                  <a:pt x="645706" y="32600"/>
                </a:lnTo>
                <a:lnTo>
                  <a:pt x="663943" y="32600"/>
                </a:lnTo>
                <a:lnTo>
                  <a:pt x="663943" y="23088"/>
                </a:lnTo>
                <a:lnTo>
                  <a:pt x="645706" y="23088"/>
                </a:lnTo>
                <a:lnTo>
                  <a:pt x="645706" y="10236"/>
                </a:lnTo>
                <a:lnTo>
                  <a:pt x="665327" y="10236"/>
                </a:lnTo>
                <a:lnTo>
                  <a:pt x="665327" y="723"/>
                </a:lnTo>
                <a:lnTo>
                  <a:pt x="633222" y="723"/>
                </a:lnTo>
                <a:lnTo>
                  <a:pt x="633222" y="55829"/>
                </a:lnTo>
                <a:lnTo>
                  <a:pt x="666064" y="55829"/>
                </a:lnTo>
                <a:lnTo>
                  <a:pt x="666064" y="46342"/>
                </a:lnTo>
                <a:close/>
              </a:path>
              <a:path w="1322069" h="57150">
                <a:moveTo>
                  <a:pt x="711123" y="45935"/>
                </a:moveTo>
                <a:lnTo>
                  <a:pt x="690918" y="45935"/>
                </a:lnTo>
                <a:lnTo>
                  <a:pt x="690918" y="723"/>
                </a:lnTo>
                <a:lnTo>
                  <a:pt x="678434" y="723"/>
                </a:lnTo>
                <a:lnTo>
                  <a:pt x="678434" y="55829"/>
                </a:lnTo>
                <a:lnTo>
                  <a:pt x="711123" y="55829"/>
                </a:lnTo>
                <a:lnTo>
                  <a:pt x="711123" y="45935"/>
                </a:lnTo>
                <a:close/>
              </a:path>
              <a:path w="1322069" h="57150">
                <a:moveTo>
                  <a:pt x="753783" y="45935"/>
                </a:moveTo>
                <a:lnTo>
                  <a:pt x="733602" y="45935"/>
                </a:lnTo>
                <a:lnTo>
                  <a:pt x="733602" y="723"/>
                </a:lnTo>
                <a:lnTo>
                  <a:pt x="721106" y="723"/>
                </a:lnTo>
                <a:lnTo>
                  <a:pt x="721106" y="55829"/>
                </a:lnTo>
                <a:lnTo>
                  <a:pt x="753783" y="55829"/>
                </a:lnTo>
                <a:lnTo>
                  <a:pt x="753783" y="45935"/>
                </a:lnTo>
                <a:close/>
              </a:path>
              <a:path w="1322069" h="57150">
                <a:moveTo>
                  <a:pt x="796632" y="46342"/>
                </a:moveTo>
                <a:lnTo>
                  <a:pt x="776287" y="46342"/>
                </a:lnTo>
                <a:lnTo>
                  <a:pt x="776287" y="32600"/>
                </a:lnTo>
                <a:lnTo>
                  <a:pt x="794524" y="32600"/>
                </a:lnTo>
                <a:lnTo>
                  <a:pt x="794524" y="23088"/>
                </a:lnTo>
                <a:lnTo>
                  <a:pt x="776287" y="23088"/>
                </a:lnTo>
                <a:lnTo>
                  <a:pt x="776287" y="10236"/>
                </a:lnTo>
                <a:lnTo>
                  <a:pt x="795883" y="10236"/>
                </a:lnTo>
                <a:lnTo>
                  <a:pt x="795883" y="723"/>
                </a:lnTo>
                <a:lnTo>
                  <a:pt x="763778" y="723"/>
                </a:lnTo>
                <a:lnTo>
                  <a:pt x="763778" y="55829"/>
                </a:lnTo>
                <a:lnTo>
                  <a:pt x="796632" y="55829"/>
                </a:lnTo>
                <a:lnTo>
                  <a:pt x="796632" y="46342"/>
                </a:lnTo>
                <a:close/>
              </a:path>
              <a:path w="1322069" h="57150">
                <a:moveTo>
                  <a:pt x="847737" y="723"/>
                </a:moveTo>
                <a:lnTo>
                  <a:pt x="835926" y="723"/>
                </a:lnTo>
                <a:lnTo>
                  <a:pt x="835926" y="31877"/>
                </a:lnTo>
                <a:lnTo>
                  <a:pt x="835774" y="31877"/>
                </a:lnTo>
                <a:lnTo>
                  <a:pt x="820851" y="723"/>
                </a:lnTo>
                <a:lnTo>
                  <a:pt x="809244" y="723"/>
                </a:lnTo>
                <a:lnTo>
                  <a:pt x="809244" y="55829"/>
                </a:lnTo>
                <a:lnTo>
                  <a:pt x="821029" y="55829"/>
                </a:lnTo>
                <a:lnTo>
                  <a:pt x="821029" y="23355"/>
                </a:lnTo>
                <a:lnTo>
                  <a:pt x="821182" y="23355"/>
                </a:lnTo>
                <a:lnTo>
                  <a:pt x="836841" y="55829"/>
                </a:lnTo>
                <a:lnTo>
                  <a:pt x="847737" y="55829"/>
                </a:lnTo>
                <a:lnTo>
                  <a:pt x="847737" y="723"/>
                </a:lnTo>
                <a:close/>
              </a:path>
              <a:path w="1322069" h="57150">
                <a:moveTo>
                  <a:pt x="895477" y="41719"/>
                </a:moveTo>
                <a:lnTo>
                  <a:pt x="891908" y="44361"/>
                </a:lnTo>
                <a:lnTo>
                  <a:pt x="888187" y="46164"/>
                </a:lnTo>
                <a:lnTo>
                  <a:pt x="877227" y="46164"/>
                </a:lnTo>
                <a:lnTo>
                  <a:pt x="873036" y="39789"/>
                </a:lnTo>
                <a:lnTo>
                  <a:pt x="873036" y="15976"/>
                </a:lnTo>
                <a:lnTo>
                  <a:pt x="878433" y="10414"/>
                </a:lnTo>
                <a:lnTo>
                  <a:pt x="888352" y="10414"/>
                </a:lnTo>
                <a:lnTo>
                  <a:pt x="891044" y="11303"/>
                </a:lnTo>
                <a:lnTo>
                  <a:pt x="895070" y="13665"/>
                </a:lnTo>
                <a:lnTo>
                  <a:pt x="895070" y="3048"/>
                </a:lnTo>
                <a:lnTo>
                  <a:pt x="891171" y="1028"/>
                </a:lnTo>
                <a:lnTo>
                  <a:pt x="886917" y="0"/>
                </a:lnTo>
                <a:lnTo>
                  <a:pt x="882637" y="0"/>
                </a:lnTo>
                <a:lnTo>
                  <a:pt x="873429" y="2044"/>
                </a:lnTo>
                <a:lnTo>
                  <a:pt x="866368" y="7861"/>
                </a:lnTo>
                <a:lnTo>
                  <a:pt x="861847" y="16941"/>
                </a:lnTo>
                <a:lnTo>
                  <a:pt x="860259" y="28790"/>
                </a:lnTo>
                <a:lnTo>
                  <a:pt x="861898" y="40297"/>
                </a:lnTo>
                <a:lnTo>
                  <a:pt x="866508" y="49047"/>
                </a:lnTo>
                <a:lnTo>
                  <a:pt x="873594" y="54622"/>
                </a:lnTo>
                <a:lnTo>
                  <a:pt x="882637" y="56578"/>
                </a:lnTo>
                <a:lnTo>
                  <a:pt x="887882" y="56578"/>
                </a:lnTo>
                <a:lnTo>
                  <a:pt x="891743" y="55372"/>
                </a:lnTo>
                <a:lnTo>
                  <a:pt x="895477" y="52463"/>
                </a:lnTo>
                <a:lnTo>
                  <a:pt x="895477" y="41719"/>
                </a:lnTo>
                <a:close/>
              </a:path>
              <a:path w="1322069" h="57150">
                <a:moveTo>
                  <a:pt x="941489" y="46342"/>
                </a:moveTo>
                <a:lnTo>
                  <a:pt x="921181" y="46342"/>
                </a:lnTo>
                <a:lnTo>
                  <a:pt x="921181" y="32600"/>
                </a:lnTo>
                <a:lnTo>
                  <a:pt x="939406" y="32600"/>
                </a:lnTo>
                <a:lnTo>
                  <a:pt x="939406" y="23088"/>
                </a:lnTo>
                <a:lnTo>
                  <a:pt x="921181" y="23088"/>
                </a:lnTo>
                <a:lnTo>
                  <a:pt x="921181" y="10236"/>
                </a:lnTo>
                <a:lnTo>
                  <a:pt x="940777" y="10236"/>
                </a:lnTo>
                <a:lnTo>
                  <a:pt x="940777" y="723"/>
                </a:lnTo>
                <a:lnTo>
                  <a:pt x="908685" y="723"/>
                </a:lnTo>
                <a:lnTo>
                  <a:pt x="908685" y="55829"/>
                </a:lnTo>
                <a:lnTo>
                  <a:pt x="941489" y="55829"/>
                </a:lnTo>
                <a:lnTo>
                  <a:pt x="941489" y="46342"/>
                </a:lnTo>
                <a:close/>
              </a:path>
              <a:path w="1322069" h="57150">
                <a:moveTo>
                  <a:pt x="1029208" y="27368"/>
                </a:moveTo>
                <a:lnTo>
                  <a:pt x="1008761" y="6870"/>
                </a:lnTo>
                <a:lnTo>
                  <a:pt x="988250" y="27368"/>
                </a:lnTo>
                <a:lnTo>
                  <a:pt x="1008761" y="47828"/>
                </a:lnTo>
                <a:lnTo>
                  <a:pt x="1029208" y="27368"/>
                </a:lnTo>
                <a:close/>
              </a:path>
              <a:path w="1322069" h="57150">
                <a:moveTo>
                  <a:pt x="1110335" y="46342"/>
                </a:moveTo>
                <a:lnTo>
                  <a:pt x="1089964" y="46342"/>
                </a:lnTo>
                <a:lnTo>
                  <a:pt x="1089964" y="32600"/>
                </a:lnTo>
                <a:lnTo>
                  <a:pt x="1108214" y="32600"/>
                </a:lnTo>
                <a:lnTo>
                  <a:pt x="1108214" y="23088"/>
                </a:lnTo>
                <a:lnTo>
                  <a:pt x="1089964" y="23088"/>
                </a:lnTo>
                <a:lnTo>
                  <a:pt x="1089964" y="10236"/>
                </a:lnTo>
                <a:lnTo>
                  <a:pt x="1109560" y="10236"/>
                </a:lnTo>
                <a:lnTo>
                  <a:pt x="1109560" y="723"/>
                </a:lnTo>
                <a:lnTo>
                  <a:pt x="1077468" y="723"/>
                </a:lnTo>
                <a:lnTo>
                  <a:pt x="1077468" y="55829"/>
                </a:lnTo>
                <a:lnTo>
                  <a:pt x="1110335" y="55829"/>
                </a:lnTo>
                <a:lnTo>
                  <a:pt x="1110335" y="46342"/>
                </a:lnTo>
                <a:close/>
              </a:path>
              <a:path w="1322069" h="57150">
                <a:moveTo>
                  <a:pt x="1156385" y="723"/>
                </a:moveTo>
                <a:lnTo>
                  <a:pt x="1118717" y="723"/>
                </a:lnTo>
                <a:lnTo>
                  <a:pt x="1118717" y="10236"/>
                </a:lnTo>
                <a:lnTo>
                  <a:pt x="1131316" y="10236"/>
                </a:lnTo>
                <a:lnTo>
                  <a:pt x="1131316" y="55829"/>
                </a:lnTo>
                <a:lnTo>
                  <a:pt x="1143800" y="55829"/>
                </a:lnTo>
                <a:lnTo>
                  <a:pt x="1143800" y="10236"/>
                </a:lnTo>
                <a:lnTo>
                  <a:pt x="1156385" y="10236"/>
                </a:lnTo>
                <a:lnTo>
                  <a:pt x="1156385" y="723"/>
                </a:lnTo>
                <a:close/>
              </a:path>
              <a:path w="1322069" h="57150">
                <a:moveTo>
                  <a:pt x="1205953" y="723"/>
                </a:moveTo>
                <a:lnTo>
                  <a:pt x="1193431" y="723"/>
                </a:lnTo>
                <a:lnTo>
                  <a:pt x="1193431" y="23228"/>
                </a:lnTo>
                <a:lnTo>
                  <a:pt x="1179626" y="23228"/>
                </a:lnTo>
                <a:lnTo>
                  <a:pt x="1179626" y="723"/>
                </a:lnTo>
                <a:lnTo>
                  <a:pt x="1167130" y="723"/>
                </a:lnTo>
                <a:lnTo>
                  <a:pt x="1167130" y="55829"/>
                </a:lnTo>
                <a:lnTo>
                  <a:pt x="1179626" y="55829"/>
                </a:lnTo>
                <a:lnTo>
                  <a:pt x="1179626" y="32753"/>
                </a:lnTo>
                <a:lnTo>
                  <a:pt x="1193431" y="32753"/>
                </a:lnTo>
                <a:lnTo>
                  <a:pt x="1193431" y="55829"/>
                </a:lnTo>
                <a:lnTo>
                  <a:pt x="1205953" y="55829"/>
                </a:lnTo>
                <a:lnTo>
                  <a:pt x="1205953" y="723"/>
                </a:lnTo>
                <a:close/>
              </a:path>
              <a:path w="1322069" h="57150">
                <a:moveTo>
                  <a:pt x="1233347" y="736"/>
                </a:moveTo>
                <a:lnTo>
                  <a:pt x="1220851" y="736"/>
                </a:lnTo>
                <a:lnTo>
                  <a:pt x="1220851" y="55854"/>
                </a:lnTo>
                <a:lnTo>
                  <a:pt x="1233347" y="55854"/>
                </a:lnTo>
                <a:lnTo>
                  <a:pt x="1233347" y="736"/>
                </a:lnTo>
                <a:close/>
              </a:path>
              <a:path w="1322069" h="57150">
                <a:moveTo>
                  <a:pt x="1281176" y="41719"/>
                </a:moveTo>
                <a:lnTo>
                  <a:pt x="1277645" y="44361"/>
                </a:lnTo>
                <a:lnTo>
                  <a:pt x="1273949" y="46164"/>
                </a:lnTo>
                <a:lnTo>
                  <a:pt x="1262964" y="46164"/>
                </a:lnTo>
                <a:lnTo>
                  <a:pt x="1258785" y="39789"/>
                </a:lnTo>
                <a:lnTo>
                  <a:pt x="1258785" y="15976"/>
                </a:lnTo>
                <a:lnTo>
                  <a:pt x="1264183" y="10414"/>
                </a:lnTo>
                <a:lnTo>
                  <a:pt x="1274114" y="10414"/>
                </a:lnTo>
                <a:lnTo>
                  <a:pt x="1276794" y="11303"/>
                </a:lnTo>
                <a:lnTo>
                  <a:pt x="1280807" y="13665"/>
                </a:lnTo>
                <a:lnTo>
                  <a:pt x="1280807" y="3048"/>
                </a:lnTo>
                <a:lnTo>
                  <a:pt x="1276934" y="1028"/>
                </a:lnTo>
                <a:lnTo>
                  <a:pt x="1272641" y="0"/>
                </a:lnTo>
                <a:lnTo>
                  <a:pt x="1268361" y="0"/>
                </a:lnTo>
                <a:lnTo>
                  <a:pt x="1259154" y="2044"/>
                </a:lnTo>
                <a:lnTo>
                  <a:pt x="1252105" y="7861"/>
                </a:lnTo>
                <a:lnTo>
                  <a:pt x="1247609" y="16941"/>
                </a:lnTo>
                <a:lnTo>
                  <a:pt x="1246035" y="28790"/>
                </a:lnTo>
                <a:lnTo>
                  <a:pt x="1247673" y="40297"/>
                </a:lnTo>
                <a:lnTo>
                  <a:pt x="1252258" y="49047"/>
                </a:lnTo>
                <a:lnTo>
                  <a:pt x="1259319" y="54622"/>
                </a:lnTo>
                <a:lnTo>
                  <a:pt x="1268361" y="56578"/>
                </a:lnTo>
                <a:lnTo>
                  <a:pt x="1273619" y="56578"/>
                </a:lnTo>
                <a:lnTo>
                  <a:pt x="1277493" y="55372"/>
                </a:lnTo>
                <a:lnTo>
                  <a:pt x="1281176" y="52463"/>
                </a:lnTo>
                <a:lnTo>
                  <a:pt x="1281176" y="41719"/>
                </a:lnTo>
                <a:close/>
              </a:path>
              <a:path w="1322069" h="57150">
                <a:moveTo>
                  <a:pt x="1322057" y="41198"/>
                </a:moveTo>
                <a:lnTo>
                  <a:pt x="1319263" y="32270"/>
                </a:lnTo>
                <a:lnTo>
                  <a:pt x="1313141" y="24904"/>
                </a:lnTo>
                <a:lnTo>
                  <a:pt x="1307007" y="18783"/>
                </a:lnTo>
                <a:lnTo>
                  <a:pt x="1304226" y="13550"/>
                </a:lnTo>
                <a:lnTo>
                  <a:pt x="1304226" y="11303"/>
                </a:lnTo>
                <a:lnTo>
                  <a:pt x="1306322" y="9753"/>
                </a:lnTo>
                <a:lnTo>
                  <a:pt x="1312024" y="9753"/>
                </a:lnTo>
                <a:lnTo>
                  <a:pt x="1314450" y="10655"/>
                </a:lnTo>
                <a:lnTo>
                  <a:pt x="1319949" y="13703"/>
                </a:lnTo>
                <a:lnTo>
                  <a:pt x="1319949" y="3378"/>
                </a:lnTo>
                <a:lnTo>
                  <a:pt x="1315694" y="1028"/>
                </a:lnTo>
                <a:lnTo>
                  <a:pt x="1311897" y="0"/>
                </a:lnTo>
                <a:lnTo>
                  <a:pt x="1298994" y="0"/>
                </a:lnTo>
                <a:lnTo>
                  <a:pt x="1292123" y="6159"/>
                </a:lnTo>
                <a:lnTo>
                  <a:pt x="1292123" y="14058"/>
                </a:lnTo>
                <a:lnTo>
                  <a:pt x="1294803" y="22860"/>
                </a:lnTo>
                <a:lnTo>
                  <a:pt x="1300708" y="29806"/>
                </a:lnTo>
                <a:lnTo>
                  <a:pt x="1306614" y="35763"/>
                </a:lnTo>
                <a:lnTo>
                  <a:pt x="1309306" y="41579"/>
                </a:lnTo>
                <a:lnTo>
                  <a:pt x="1309306" y="44221"/>
                </a:lnTo>
                <a:lnTo>
                  <a:pt x="1307198" y="46164"/>
                </a:lnTo>
                <a:lnTo>
                  <a:pt x="1300911" y="46164"/>
                </a:lnTo>
                <a:lnTo>
                  <a:pt x="1297863" y="44602"/>
                </a:lnTo>
                <a:lnTo>
                  <a:pt x="1292606" y="40335"/>
                </a:lnTo>
                <a:lnTo>
                  <a:pt x="1292606" y="52209"/>
                </a:lnTo>
                <a:lnTo>
                  <a:pt x="1297749" y="55257"/>
                </a:lnTo>
                <a:lnTo>
                  <a:pt x="1301813" y="56578"/>
                </a:lnTo>
                <a:lnTo>
                  <a:pt x="1315186" y="56578"/>
                </a:lnTo>
                <a:lnTo>
                  <a:pt x="1322057" y="49949"/>
                </a:lnTo>
                <a:lnTo>
                  <a:pt x="1322057" y="41198"/>
                </a:lnTo>
                <a:close/>
              </a:path>
            </a:pathLst>
          </a:custGeom>
          <a:solidFill>
            <a:srgbClr val="5A5A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164268" y="357347"/>
            <a:ext cx="993567" cy="8178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BEA7933-2818-4D91-8F8F-6DE2EDDCDEFA}"/>
              </a:ext>
            </a:extLst>
          </p:cNvPr>
          <p:cNvGrpSpPr/>
          <p:nvPr/>
        </p:nvGrpSpPr>
        <p:grpSpPr>
          <a:xfrm>
            <a:off x="622300" y="6197600"/>
            <a:ext cx="3013116" cy="1563914"/>
            <a:chOff x="2918201" y="5987489"/>
            <a:chExt cx="3013116" cy="156391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97200A0-AB72-4814-A36A-849DFD8883D6}"/>
                </a:ext>
              </a:extLst>
            </p:cNvPr>
            <p:cNvSpPr/>
            <p:nvPr/>
          </p:nvSpPr>
          <p:spPr>
            <a:xfrm>
              <a:off x="3070600" y="5987489"/>
              <a:ext cx="2860717" cy="14144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14D021D3-2EC3-4598-A241-7EF2845FB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8201" y="5987489"/>
              <a:ext cx="3013116" cy="156391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/>
          <p:nvPr/>
        </p:nvSpPr>
        <p:spPr>
          <a:xfrm>
            <a:off x="10807" y="209474"/>
            <a:ext cx="495934" cy="527050"/>
          </a:xfrm>
          <a:custGeom>
            <a:avLst/>
            <a:gdLst/>
            <a:ahLst/>
            <a:cxnLst/>
            <a:rect l="l" t="t" r="r" b="b"/>
            <a:pathLst>
              <a:path w="495934" h="527050">
                <a:moveTo>
                  <a:pt x="495706" y="0"/>
                </a:moveTo>
                <a:lnTo>
                  <a:pt x="0" y="0"/>
                </a:lnTo>
                <a:lnTo>
                  <a:pt x="0" y="526618"/>
                </a:lnTo>
                <a:lnTo>
                  <a:pt x="495706" y="526618"/>
                </a:lnTo>
                <a:lnTo>
                  <a:pt x="495706" y="0"/>
                </a:lnTo>
                <a:close/>
              </a:path>
            </a:pathLst>
          </a:custGeom>
          <a:solidFill>
            <a:srgbClr val="D922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2995783" y="1091755"/>
            <a:ext cx="355600" cy="57150"/>
          </a:xfrm>
          <a:custGeom>
            <a:avLst/>
            <a:gdLst/>
            <a:ahLst/>
            <a:cxnLst/>
            <a:rect l="l" t="t" r="r" b="b"/>
            <a:pathLst>
              <a:path w="355600" h="57150">
                <a:moveTo>
                  <a:pt x="32867" y="46342"/>
                </a:moveTo>
                <a:lnTo>
                  <a:pt x="12496" y="46342"/>
                </a:lnTo>
                <a:lnTo>
                  <a:pt x="12496" y="32600"/>
                </a:lnTo>
                <a:lnTo>
                  <a:pt x="30746" y="32600"/>
                </a:lnTo>
                <a:lnTo>
                  <a:pt x="30746" y="23088"/>
                </a:lnTo>
                <a:lnTo>
                  <a:pt x="12496" y="23088"/>
                </a:lnTo>
                <a:lnTo>
                  <a:pt x="12496" y="10236"/>
                </a:lnTo>
                <a:lnTo>
                  <a:pt x="32092" y="10236"/>
                </a:lnTo>
                <a:lnTo>
                  <a:pt x="32092" y="723"/>
                </a:lnTo>
                <a:lnTo>
                  <a:pt x="0" y="723"/>
                </a:lnTo>
                <a:lnTo>
                  <a:pt x="0" y="55829"/>
                </a:lnTo>
                <a:lnTo>
                  <a:pt x="32867" y="55829"/>
                </a:lnTo>
                <a:lnTo>
                  <a:pt x="32867" y="46342"/>
                </a:lnTo>
                <a:close/>
              </a:path>
              <a:path w="355600" h="57150">
                <a:moveTo>
                  <a:pt x="80645" y="41719"/>
                </a:moveTo>
                <a:lnTo>
                  <a:pt x="77089" y="44361"/>
                </a:lnTo>
                <a:lnTo>
                  <a:pt x="73393" y="46164"/>
                </a:lnTo>
                <a:lnTo>
                  <a:pt x="62420" y="46164"/>
                </a:lnTo>
                <a:lnTo>
                  <a:pt x="58204" y="39789"/>
                </a:lnTo>
                <a:lnTo>
                  <a:pt x="58204" y="15976"/>
                </a:lnTo>
                <a:lnTo>
                  <a:pt x="63627" y="10414"/>
                </a:lnTo>
                <a:lnTo>
                  <a:pt x="73533" y="10414"/>
                </a:lnTo>
                <a:lnTo>
                  <a:pt x="76212" y="11303"/>
                </a:lnTo>
                <a:lnTo>
                  <a:pt x="80276" y="13665"/>
                </a:lnTo>
                <a:lnTo>
                  <a:pt x="80276" y="3048"/>
                </a:lnTo>
                <a:lnTo>
                  <a:pt x="76352" y="1028"/>
                </a:lnTo>
                <a:lnTo>
                  <a:pt x="72085" y="0"/>
                </a:lnTo>
                <a:lnTo>
                  <a:pt x="67843" y="0"/>
                </a:lnTo>
                <a:lnTo>
                  <a:pt x="58610" y="2044"/>
                </a:lnTo>
                <a:lnTo>
                  <a:pt x="51549" y="7861"/>
                </a:lnTo>
                <a:lnTo>
                  <a:pt x="47040" y="16941"/>
                </a:lnTo>
                <a:lnTo>
                  <a:pt x="45453" y="28790"/>
                </a:lnTo>
                <a:lnTo>
                  <a:pt x="47091" y="40297"/>
                </a:lnTo>
                <a:lnTo>
                  <a:pt x="51689" y="49047"/>
                </a:lnTo>
                <a:lnTo>
                  <a:pt x="58775" y="54622"/>
                </a:lnTo>
                <a:lnTo>
                  <a:pt x="67843" y="56578"/>
                </a:lnTo>
                <a:lnTo>
                  <a:pt x="73050" y="56578"/>
                </a:lnTo>
                <a:lnTo>
                  <a:pt x="76949" y="55372"/>
                </a:lnTo>
                <a:lnTo>
                  <a:pt x="80645" y="52463"/>
                </a:lnTo>
                <a:lnTo>
                  <a:pt x="80645" y="41719"/>
                </a:lnTo>
                <a:close/>
              </a:path>
              <a:path w="355600" h="57150">
                <a:moveTo>
                  <a:pt x="135115" y="28346"/>
                </a:moveTo>
                <a:lnTo>
                  <a:pt x="133159" y="15201"/>
                </a:lnTo>
                <a:lnTo>
                  <a:pt x="130644" y="10820"/>
                </a:lnTo>
                <a:lnTo>
                  <a:pt x="128104" y="6426"/>
                </a:lnTo>
                <a:lnTo>
                  <a:pt x="122377" y="2413"/>
                </a:lnTo>
                <a:lnTo>
                  <a:pt x="122377" y="18732"/>
                </a:lnTo>
                <a:lnTo>
                  <a:pt x="122377" y="41465"/>
                </a:lnTo>
                <a:lnTo>
                  <a:pt x="119227" y="45770"/>
                </a:lnTo>
                <a:lnTo>
                  <a:pt x="106565" y="45770"/>
                </a:lnTo>
                <a:lnTo>
                  <a:pt x="104457" y="39230"/>
                </a:lnTo>
                <a:lnTo>
                  <a:pt x="104457" y="17437"/>
                </a:lnTo>
                <a:lnTo>
                  <a:pt x="106641" y="10820"/>
                </a:lnTo>
                <a:lnTo>
                  <a:pt x="120840" y="10820"/>
                </a:lnTo>
                <a:lnTo>
                  <a:pt x="122377" y="18732"/>
                </a:lnTo>
                <a:lnTo>
                  <a:pt x="122377" y="2413"/>
                </a:lnTo>
                <a:lnTo>
                  <a:pt x="121119" y="1524"/>
                </a:lnTo>
                <a:lnTo>
                  <a:pt x="113411" y="0"/>
                </a:lnTo>
                <a:lnTo>
                  <a:pt x="105486" y="1714"/>
                </a:lnTo>
                <a:lnTo>
                  <a:pt x="98539" y="6870"/>
                </a:lnTo>
                <a:lnTo>
                  <a:pt x="93586" y="15532"/>
                </a:lnTo>
                <a:lnTo>
                  <a:pt x="91706" y="27762"/>
                </a:lnTo>
                <a:lnTo>
                  <a:pt x="93599" y="40970"/>
                </a:lnTo>
                <a:lnTo>
                  <a:pt x="98564" y="49911"/>
                </a:lnTo>
                <a:lnTo>
                  <a:pt x="105524" y="54991"/>
                </a:lnTo>
                <a:lnTo>
                  <a:pt x="113411" y="56591"/>
                </a:lnTo>
                <a:lnTo>
                  <a:pt x="120738" y="55206"/>
                </a:lnTo>
                <a:lnTo>
                  <a:pt x="127762" y="50546"/>
                </a:lnTo>
                <a:lnTo>
                  <a:pt x="130657" y="45770"/>
                </a:lnTo>
                <a:lnTo>
                  <a:pt x="133032" y="41846"/>
                </a:lnTo>
                <a:lnTo>
                  <a:pt x="135115" y="28346"/>
                </a:lnTo>
                <a:close/>
              </a:path>
              <a:path w="355600" h="57150">
                <a:moveTo>
                  <a:pt x="186321" y="723"/>
                </a:moveTo>
                <a:lnTo>
                  <a:pt x="174510" y="723"/>
                </a:lnTo>
                <a:lnTo>
                  <a:pt x="174510" y="31877"/>
                </a:lnTo>
                <a:lnTo>
                  <a:pt x="174358" y="31877"/>
                </a:lnTo>
                <a:lnTo>
                  <a:pt x="159397" y="723"/>
                </a:lnTo>
                <a:lnTo>
                  <a:pt x="147828" y="723"/>
                </a:lnTo>
                <a:lnTo>
                  <a:pt x="147828" y="55829"/>
                </a:lnTo>
                <a:lnTo>
                  <a:pt x="159613" y="55829"/>
                </a:lnTo>
                <a:lnTo>
                  <a:pt x="159613" y="23355"/>
                </a:lnTo>
                <a:lnTo>
                  <a:pt x="175437" y="55829"/>
                </a:lnTo>
                <a:lnTo>
                  <a:pt x="186321" y="55829"/>
                </a:lnTo>
                <a:lnTo>
                  <a:pt x="186321" y="723"/>
                </a:lnTo>
                <a:close/>
              </a:path>
              <a:path w="355600" h="57150">
                <a:moveTo>
                  <a:pt x="242481" y="28346"/>
                </a:moveTo>
                <a:lnTo>
                  <a:pt x="240512" y="15201"/>
                </a:lnTo>
                <a:lnTo>
                  <a:pt x="237985" y="10820"/>
                </a:lnTo>
                <a:lnTo>
                  <a:pt x="235445" y="6426"/>
                </a:lnTo>
                <a:lnTo>
                  <a:pt x="229692" y="2400"/>
                </a:lnTo>
                <a:lnTo>
                  <a:pt x="229692" y="18732"/>
                </a:lnTo>
                <a:lnTo>
                  <a:pt x="229692" y="41465"/>
                </a:lnTo>
                <a:lnTo>
                  <a:pt x="226580" y="45770"/>
                </a:lnTo>
                <a:lnTo>
                  <a:pt x="213880" y="45770"/>
                </a:lnTo>
                <a:lnTo>
                  <a:pt x="211785" y="39230"/>
                </a:lnTo>
                <a:lnTo>
                  <a:pt x="211785" y="17437"/>
                </a:lnTo>
                <a:lnTo>
                  <a:pt x="213956" y="10820"/>
                </a:lnTo>
                <a:lnTo>
                  <a:pt x="228206" y="10820"/>
                </a:lnTo>
                <a:lnTo>
                  <a:pt x="229692" y="18732"/>
                </a:lnTo>
                <a:lnTo>
                  <a:pt x="229692" y="2400"/>
                </a:lnTo>
                <a:lnTo>
                  <a:pt x="228447" y="1524"/>
                </a:lnTo>
                <a:lnTo>
                  <a:pt x="220726" y="0"/>
                </a:lnTo>
                <a:lnTo>
                  <a:pt x="212813" y="1714"/>
                </a:lnTo>
                <a:lnTo>
                  <a:pt x="205879" y="6870"/>
                </a:lnTo>
                <a:lnTo>
                  <a:pt x="200939" y="15532"/>
                </a:lnTo>
                <a:lnTo>
                  <a:pt x="199072" y="27762"/>
                </a:lnTo>
                <a:lnTo>
                  <a:pt x="200952" y="40970"/>
                </a:lnTo>
                <a:lnTo>
                  <a:pt x="205917" y="49911"/>
                </a:lnTo>
                <a:lnTo>
                  <a:pt x="212864" y="54991"/>
                </a:lnTo>
                <a:lnTo>
                  <a:pt x="220726" y="56591"/>
                </a:lnTo>
                <a:lnTo>
                  <a:pt x="228079" y="55206"/>
                </a:lnTo>
                <a:lnTo>
                  <a:pt x="235115" y="50546"/>
                </a:lnTo>
                <a:lnTo>
                  <a:pt x="238010" y="45770"/>
                </a:lnTo>
                <a:lnTo>
                  <a:pt x="240398" y="41846"/>
                </a:lnTo>
                <a:lnTo>
                  <a:pt x="242481" y="28346"/>
                </a:lnTo>
                <a:close/>
              </a:path>
              <a:path w="355600" h="57150">
                <a:moveTo>
                  <a:pt x="303072" y="723"/>
                </a:moveTo>
                <a:lnTo>
                  <a:pt x="291782" y="723"/>
                </a:lnTo>
                <a:lnTo>
                  <a:pt x="279107" y="23380"/>
                </a:lnTo>
                <a:lnTo>
                  <a:pt x="266433" y="723"/>
                </a:lnTo>
                <a:lnTo>
                  <a:pt x="255143" y="723"/>
                </a:lnTo>
                <a:lnTo>
                  <a:pt x="255143" y="55829"/>
                </a:lnTo>
                <a:lnTo>
                  <a:pt x="266877" y="55829"/>
                </a:lnTo>
                <a:lnTo>
                  <a:pt x="266877" y="20586"/>
                </a:lnTo>
                <a:lnTo>
                  <a:pt x="267055" y="20586"/>
                </a:lnTo>
                <a:lnTo>
                  <a:pt x="277901" y="41465"/>
                </a:lnTo>
                <a:lnTo>
                  <a:pt x="280276" y="41465"/>
                </a:lnTo>
                <a:lnTo>
                  <a:pt x="291109" y="20586"/>
                </a:lnTo>
                <a:lnTo>
                  <a:pt x="291287" y="20586"/>
                </a:lnTo>
                <a:lnTo>
                  <a:pt x="291287" y="55829"/>
                </a:lnTo>
                <a:lnTo>
                  <a:pt x="303072" y="55829"/>
                </a:lnTo>
                <a:lnTo>
                  <a:pt x="303072" y="723"/>
                </a:lnTo>
                <a:close/>
              </a:path>
              <a:path w="355600" h="57150">
                <a:moveTo>
                  <a:pt x="355066" y="723"/>
                </a:moveTo>
                <a:lnTo>
                  <a:pt x="341731" y="723"/>
                </a:lnTo>
                <a:lnTo>
                  <a:pt x="334886" y="17665"/>
                </a:lnTo>
                <a:lnTo>
                  <a:pt x="326567" y="723"/>
                </a:lnTo>
                <a:lnTo>
                  <a:pt x="313156" y="723"/>
                </a:lnTo>
                <a:lnTo>
                  <a:pt x="328422" y="30683"/>
                </a:lnTo>
                <a:lnTo>
                  <a:pt x="328422" y="55816"/>
                </a:lnTo>
                <a:lnTo>
                  <a:pt x="341249" y="55816"/>
                </a:lnTo>
                <a:lnTo>
                  <a:pt x="341249" y="30683"/>
                </a:lnTo>
                <a:lnTo>
                  <a:pt x="355066" y="723"/>
                </a:lnTo>
                <a:close/>
              </a:path>
            </a:pathLst>
          </a:custGeom>
          <a:solidFill>
            <a:srgbClr val="5A5A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3484987" y="1091755"/>
            <a:ext cx="452755" cy="57150"/>
          </a:xfrm>
          <a:custGeom>
            <a:avLst/>
            <a:gdLst/>
            <a:ahLst/>
            <a:cxnLst/>
            <a:rect l="l" t="t" r="r" b="b"/>
            <a:pathLst>
              <a:path w="452755" h="57150">
                <a:moveTo>
                  <a:pt x="32816" y="46342"/>
                </a:moveTo>
                <a:lnTo>
                  <a:pt x="12509" y="46342"/>
                </a:lnTo>
                <a:lnTo>
                  <a:pt x="12509" y="32600"/>
                </a:lnTo>
                <a:lnTo>
                  <a:pt x="30746" y="32600"/>
                </a:lnTo>
                <a:lnTo>
                  <a:pt x="30746" y="23088"/>
                </a:lnTo>
                <a:lnTo>
                  <a:pt x="12509" y="23088"/>
                </a:lnTo>
                <a:lnTo>
                  <a:pt x="12509" y="10236"/>
                </a:lnTo>
                <a:lnTo>
                  <a:pt x="32105" y="10236"/>
                </a:lnTo>
                <a:lnTo>
                  <a:pt x="32105" y="723"/>
                </a:lnTo>
                <a:lnTo>
                  <a:pt x="0" y="723"/>
                </a:lnTo>
                <a:lnTo>
                  <a:pt x="0" y="55829"/>
                </a:lnTo>
                <a:lnTo>
                  <a:pt x="32816" y="55829"/>
                </a:lnTo>
                <a:lnTo>
                  <a:pt x="32816" y="46342"/>
                </a:lnTo>
                <a:close/>
              </a:path>
              <a:path w="452755" h="57150">
                <a:moveTo>
                  <a:pt x="87579" y="55816"/>
                </a:moveTo>
                <a:lnTo>
                  <a:pt x="71412" y="26619"/>
                </a:lnTo>
                <a:lnTo>
                  <a:pt x="85940" y="723"/>
                </a:lnTo>
                <a:lnTo>
                  <a:pt x="72313" y="723"/>
                </a:lnTo>
                <a:lnTo>
                  <a:pt x="64427" y="15875"/>
                </a:lnTo>
                <a:lnTo>
                  <a:pt x="56565" y="723"/>
                </a:lnTo>
                <a:lnTo>
                  <a:pt x="42862" y="723"/>
                </a:lnTo>
                <a:lnTo>
                  <a:pt x="57404" y="26619"/>
                </a:lnTo>
                <a:lnTo>
                  <a:pt x="41236" y="55816"/>
                </a:lnTo>
                <a:lnTo>
                  <a:pt x="54914" y="55816"/>
                </a:lnTo>
                <a:lnTo>
                  <a:pt x="64427" y="37769"/>
                </a:lnTo>
                <a:lnTo>
                  <a:pt x="73939" y="55816"/>
                </a:lnTo>
                <a:lnTo>
                  <a:pt x="87579" y="55816"/>
                </a:lnTo>
                <a:close/>
              </a:path>
              <a:path w="452755" h="57150">
                <a:moveTo>
                  <a:pt x="130810" y="41719"/>
                </a:moveTo>
                <a:lnTo>
                  <a:pt x="127254" y="44361"/>
                </a:lnTo>
                <a:lnTo>
                  <a:pt x="123558" y="46164"/>
                </a:lnTo>
                <a:lnTo>
                  <a:pt x="112585" y="46164"/>
                </a:lnTo>
                <a:lnTo>
                  <a:pt x="108407" y="39789"/>
                </a:lnTo>
                <a:lnTo>
                  <a:pt x="108407" y="15976"/>
                </a:lnTo>
                <a:lnTo>
                  <a:pt x="113804" y="10414"/>
                </a:lnTo>
                <a:lnTo>
                  <a:pt x="123698" y="10414"/>
                </a:lnTo>
                <a:lnTo>
                  <a:pt x="126415" y="11303"/>
                </a:lnTo>
                <a:lnTo>
                  <a:pt x="130429" y="13665"/>
                </a:lnTo>
                <a:lnTo>
                  <a:pt x="130429" y="3048"/>
                </a:lnTo>
                <a:lnTo>
                  <a:pt x="126542" y="1028"/>
                </a:lnTo>
                <a:lnTo>
                  <a:pt x="122301" y="0"/>
                </a:lnTo>
                <a:lnTo>
                  <a:pt x="117970" y="0"/>
                </a:lnTo>
                <a:lnTo>
                  <a:pt x="108775" y="2044"/>
                </a:lnTo>
                <a:lnTo>
                  <a:pt x="101739" y="7861"/>
                </a:lnTo>
                <a:lnTo>
                  <a:pt x="97231" y="16941"/>
                </a:lnTo>
                <a:lnTo>
                  <a:pt x="95656" y="28790"/>
                </a:lnTo>
                <a:lnTo>
                  <a:pt x="97294" y="40297"/>
                </a:lnTo>
                <a:lnTo>
                  <a:pt x="101892" y="49047"/>
                </a:lnTo>
                <a:lnTo>
                  <a:pt x="108940" y="54622"/>
                </a:lnTo>
                <a:lnTo>
                  <a:pt x="117970" y="56578"/>
                </a:lnTo>
                <a:lnTo>
                  <a:pt x="123240" y="56578"/>
                </a:lnTo>
                <a:lnTo>
                  <a:pt x="127127" y="55372"/>
                </a:lnTo>
                <a:lnTo>
                  <a:pt x="130810" y="52463"/>
                </a:lnTo>
                <a:lnTo>
                  <a:pt x="130810" y="41719"/>
                </a:lnTo>
                <a:close/>
              </a:path>
              <a:path w="452755" h="57150">
                <a:moveTo>
                  <a:pt x="176860" y="46342"/>
                </a:moveTo>
                <a:lnTo>
                  <a:pt x="156502" y="46342"/>
                </a:lnTo>
                <a:lnTo>
                  <a:pt x="156502" y="32600"/>
                </a:lnTo>
                <a:lnTo>
                  <a:pt x="174739" y="32600"/>
                </a:lnTo>
                <a:lnTo>
                  <a:pt x="174739" y="23088"/>
                </a:lnTo>
                <a:lnTo>
                  <a:pt x="156502" y="23088"/>
                </a:lnTo>
                <a:lnTo>
                  <a:pt x="156502" y="10236"/>
                </a:lnTo>
                <a:lnTo>
                  <a:pt x="176123" y="10236"/>
                </a:lnTo>
                <a:lnTo>
                  <a:pt x="176123" y="723"/>
                </a:lnTo>
                <a:lnTo>
                  <a:pt x="144018" y="723"/>
                </a:lnTo>
                <a:lnTo>
                  <a:pt x="144018" y="55829"/>
                </a:lnTo>
                <a:lnTo>
                  <a:pt x="176860" y="55829"/>
                </a:lnTo>
                <a:lnTo>
                  <a:pt x="176860" y="46342"/>
                </a:lnTo>
                <a:close/>
              </a:path>
              <a:path w="452755" h="57150">
                <a:moveTo>
                  <a:pt x="221919" y="45935"/>
                </a:moveTo>
                <a:lnTo>
                  <a:pt x="201714" y="45935"/>
                </a:lnTo>
                <a:lnTo>
                  <a:pt x="201714" y="723"/>
                </a:lnTo>
                <a:lnTo>
                  <a:pt x="189230" y="723"/>
                </a:lnTo>
                <a:lnTo>
                  <a:pt x="189230" y="55829"/>
                </a:lnTo>
                <a:lnTo>
                  <a:pt x="221919" y="55829"/>
                </a:lnTo>
                <a:lnTo>
                  <a:pt x="221919" y="45935"/>
                </a:lnTo>
                <a:close/>
              </a:path>
              <a:path w="452755" h="57150">
                <a:moveTo>
                  <a:pt x="264579" y="45935"/>
                </a:moveTo>
                <a:lnTo>
                  <a:pt x="244398" y="45935"/>
                </a:lnTo>
                <a:lnTo>
                  <a:pt x="244398" y="723"/>
                </a:lnTo>
                <a:lnTo>
                  <a:pt x="231902" y="723"/>
                </a:lnTo>
                <a:lnTo>
                  <a:pt x="231902" y="55829"/>
                </a:lnTo>
                <a:lnTo>
                  <a:pt x="264579" y="55829"/>
                </a:lnTo>
                <a:lnTo>
                  <a:pt x="264579" y="45935"/>
                </a:lnTo>
                <a:close/>
              </a:path>
              <a:path w="452755" h="57150">
                <a:moveTo>
                  <a:pt x="307428" y="46342"/>
                </a:moveTo>
                <a:lnTo>
                  <a:pt x="287083" y="46342"/>
                </a:lnTo>
                <a:lnTo>
                  <a:pt x="287083" y="32600"/>
                </a:lnTo>
                <a:lnTo>
                  <a:pt x="305320" y="32600"/>
                </a:lnTo>
                <a:lnTo>
                  <a:pt x="305320" y="23088"/>
                </a:lnTo>
                <a:lnTo>
                  <a:pt x="287083" y="23088"/>
                </a:lnTo>
                <a:lnTo>
                  <a:pt x="287083" y="10236"/>
                </a:lnTo>
                <a:lnTo>
                  <a:pt x="306679" y="10236"/>
                </a:lnTo>
                <a:lnTo>
                  <a:pt x="306679" y="723"/>
                </a:lnTo>
                <a:lnTo>
                  <a:pt x="274574" y="723"/>
                </a:lnTo>
                <a:lnTo>
                  <a:pt x="274574" y="55829"/>
                </a:lnTo>
                <a:lnTo>
                  <a:pt x="307428" y="55829"/>
                </a:lnTo>
                <a:lnTo>
                  <a:pt x="307428" y="46342"/>
                </a:lnTo>
                <a:close/>
              </a:path>
              <a:path w="452755" h="57150">
                <a:moveTo>
                  <a:pt x="358533" y="723"/>
                </a:moveTo>
                <a:lnTo>
                  <a:pt x="346722" y="723"/>
                </a:lnTo>
                <a:lnTo>
                  <a:pt x="346722" y="31877"/>
                </a:lnTo>
                <a:lnTo>
                  <a:pt x="346570" y="31877"/>
                </a:lnTo>
                <a:lnTo>
                  <a:pt x="331647" y="723"/>
                </a:lnTo>
                <a:lnTo>
                  <a:pt x="320040" y="723"/>
                </a:lnTo>
                <a:lnTo>
                  <a:pt x="320040" y="55829"/>
                </a:lnTo>
                <a:lnTo>
                  <a:pt x="331825" y="55829"/>
                </a:lnTo>
                <a:lnTo>
                  <a:pt x="331825" y="23355"/>
                </a:lnTo>
                <a:lnTo>
                  <a:pt x="331978" y="23355"/>
                </a:lnTo>
                <a:lnTo>
                  <a:pt x="347637" y="55829"/>
                </a:lnTo>
                <a:lnTo>
                  <a:pt x="358533" y="55829"/>
                </a:lnTo>
                <a:lnTo>
                  <a:pt x="358533" y="723"/>
                </a:lnTo>
                <a:close/>
              </a:path>
              <a:path w="452755" h="57150">
                <a:moveTo>
                  <a:pt x="406273" y="41719"/>
                </a:moveTo>
                <a:lnTo>
                  <a:pt x="402704" y="44361"/>
                </a:lnTo>
                <a:lnTo>
                  <a:pt x="398983" y="46164"/>
                </a:lnTo>
                <a:lnTo>
                  <a:pt x="388023" y="46164"/>
                </a:lnTo>
                <a:lnTo>
                  <a:pt x="383832" y="39789"/>
                </a:lnTo>
                <a:lnTo>
                  <a:pt x="383832" y="15976"/>
                </a:lnTo>
                <a:lnTo>
                  <a:pt x="389229" y="10414"/>
                </a:lnTo>
                <a:lnTo>
                  <a:pt x="399148" y="10414"/>
                </a:lnTo>
                <a:lnTo>
                  <a:pt x="401840" y="11303"/>
                </a:lnTo>
                <a:lnTo>
                  <a:pt x="405866" y="13665"/>
                </a:lnTo>
                <a:lnTo>
                  <a:pt x="405866" y="3048"/>
                </a:lnTo>
                <a:lnTo>
                  <a:pt x="401967" y="1028"/>
                </a:lnTo>
                <a:lnTo>
                  <a:pt x="397713" y="0"/>
                </a:lnTo>
                <a:lnTo>
                  <a:pt x="393433" y="0"/>
                </a:lnTo>
                <a:lnTo>
                  <a:pt x="384225" y="2044"/>
                </a:lnTo>
                <a:lnTo>
                  <a:pt x="377164" y="7861"/>
                </a:lnTo>
                <a:lnTo>
                  <a:pt x="372643" y="16941"/>
                </a:lnTo>
                <a:lnTo>
                  <a:pt x="371055" y="28790"/>
                </a:lnTo>
                <a:lnTo>
                  <a:pt x="372694" y="40297"/>
                </a:lnTo>
                <a:lnTo>
                  <a:pt x="377304" y="49047"/>
                </a:lnTo>
                <a:lnTo>
                  <a:pt x="384390" y="54622"/>
                </a:lnTo>
                <a:lnTo>
                  <a:pt x="393433" y="56578"/>
                </a:lnTo>
                <a:lnTo>
                  <a:pt x="398678" y="56578"/>
                </a:lnTo>
                <a:lnTo>
                  <a:pt x="402539" y="55372"/>
                </a:lnTo>
                <a:lnTo>
                  <a:pt x="406273" y="52463"/>
                </a:lnTo>
                <a:lnTo>
                  <a:pt x="406273" y="41719"/>
                </a:lnTo>
                <a:close/>
              </a:path>
              <a:path w="452755" h="57150">
                <a:moveTo>
                  <a:pt x="452285" y="46342"/>
                </a:moveTo>
                <a:lnTo>
                  <a:pt x="431977" y="46342"/>
                </a:lnTo>
                <a:lnTo>
                  <a:pt x="431977" y="32600"/>
                </a:lnTo>
                <a:lnTo>
                  <a:pt x="450202" y="32600"/>
                </a:lnTo>
                <a:lnTo>
                  <a:pt x="450202" y="23088"/>
                </a:lnTo>
                <a:lnTo>
                  <a:pt x="431977" y="23088"/>
                </a:lnTo>
                <a:lnTo>
                  <a:pt x="431977" y="10236"/>
                </a:lnTo>
                <a:lnTo>
                  <a:pt x="451573" y="10236"/>
                </a:lnTo>
                <a:lnTo>
                  <a:pt x="451573" y="723"/>
                </a:lnTo>
                <a:lnTo>
                  <a:pt x="419481" y="723"/>
                </a:lnTo>
                <a:lnTo>
                  <a:pt x="419481" y="55829"/>
                </a:lnTo>
                <a:lnTo>
                  <a:pt x="452285" y="55829"/>
                </a:lnTo>
                <a:lnTo>
                  <a:pt x="452285" y="46342"/>
                </a:lnTo>
                <a:close/>
              </a:path>
            </a:pathLst>
          </a:custGeom>
          <a:solidFill>
            <a:srgbClr val="5A5A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073251" y="1091755"/>
            <a:ext cx="245110" cy="57150"/>
          </a:xfrm>
          <a:custGeom>
            <a:avLst/>
            <a:gdLst/>
            <a:ahLst/>
            <a:cxnLst/>
            <a:rect l="l" t="t" r="r" b="b"/>
            <a:pathLst>
              <a:path w="245109" h="57150">
                <a:moveTo>
                  <a:pt x="32867" y="46342"/>
                </a:moveTo>
                <a:lnTo>
                  <a:pt x="12496" y="46342"/>
                </a:lnTo>
                <a:lnTo>
                  <a:pt x="12496" y="32600"/>
                </a:lnTo>
                <a:lnTo>
                  <a:pt x="30746" y="32600"/>
                </a:lnTo>
                <a:lnTo>
                  <a:pt x="30746" y="23088"/>
                </a:lnTo>
                <a:lnTo>
                  <a:pt x="12496" y="23088"/>
                </a:lnTo>
                <a:lnTo>
                  <a:pt x="12496" y="10236"/>
                </a:lnTo>
                <a:lnTo>
                  <a:pt x="32092" y="10236"/>
                </a:lnTo>
                <a:lnTo>
                  <a:pt x="32092" y="723"/>
                </a:lnTo>
                <a:lnTo>
                  <a:pt x="0" y="723"/>
                </a:lnTo>
                <a:lnTo>
                  <a:pt x="0" y="55829"/>
                </a:lnTo>
                <a:lnTo>
                  <a:pt x="32867" y="55829"/>
                </a:lnTo>
                <a:lnTo>
                  <a:pt x="32867" y="46342"/>
                </a:lnTo>
                <a:close/>
              </a:path>
              <a:path w="245109" h="57150">
                <a:moveTo>
                  <a:pt x="78917" y="723"/>
                </a:moveTo>
                <a:lnTo>
                  <a:pt x="41249" y="723"/>
                </a:lnTo>
                <a:lnTo>
                  <a:pt x="41249" y="10236"/>
                </a:lnTo>
                <a:lnTo>
                  <a:pt x="53848" y="10236"/>
                </a:lnTo>
                <a:lnTo>
                  <a:pt x="53848" y="55829"/>
                </a:lnTo>
                <a:lnTo>
                  <a:pt x="66332" y="55829"/>
                </a:lnTo>
                <a:lnTo>
                  <a:pt x="66332" y="10236"/>
                </a:lnTo>
                <a:lnTo>
                  <a:pt x="78917" y="10236"/>
                </a:lnTo>
                <a:lnTo>
                  <a:pt x="78917" y="723"/>
                </a:lnTo>
                <a:close/>
              </a:path>
              <a:path w="245109" h="57150">
                <a:moveTo>
                  <a:pt x="128485" y="723"/>
                </a:moveTo>
                <a:lnTo>
                  <a:pt x="115963" y="723"/>
                </a:lnTo>
                <a:lnTo>
                  <a:pt x="115963" y="23228"/>
                </a:lnTo>
                <a:lnTo>
                  <a:pt x="102158" y="23228"/>
                </a:lnTo>
                <a:lnTo>
                  <a:pt x="102158" y="723"/>
                </a:lnTo>
                <a:lnTo>
                  <a:pt x="89662" y="723"/>
                </a:lnTo>
                <a:lnTo>
                  <a:pt x="89662" y="55829"/>
                </a:lnTo>
                <a:lnTo>
                  <a:pt x="102158" y="55829"/>
                </a:lnTo>
                <a:lnTo>
                  <a:pt x="102158" y="32753"/>
                </a:lnTo>
                <a:lnTo>
                  <a:pt x="115963" y="32753"/>
                </a:lnTo>
                <a:lnTo>
                  <a:pt x="115963" y="55829"/>
                </a:lnTo>
                <a:lnTo>
                  <a:pt x="128485" y="55829"/>
                </a:lnTo>
                <a:lnTo>
                  <a:pt x="128485" y="723"/>
                </a:lnTo>
                <a:close/>
              </a:path>
              <a:path w="245109" h="57150">
                <a:moveTo>
                  <a:pt x="155879" y="736"/>
                </a:moveTo>
                <a:lnTo>
                  <a:pt x="143383" y="736"/>
                </a:lnTo>
                <a:lnTo>
                  <a:pt x="143383" y="55841"/>
                </a:lnTo>
                <a:lnTo>
                  <a:pt x="155879" y="55841"/>
                </a:lnTo>
                <a:lnTo>
                  <a:pt x="155879" y="736"/>
                </a:lnTo>
                <a:close/>
              </a:path>
              <a:path w="245109" h="57150">
                <a:moveTo>
                  <a:pt x="203708" y="41719"/>
                </a:moveTo>
                <a:lnTo>
                  <a:pt x="200177" y="44361"/>
                </a:lnTo>
                <a:lnTo>
                  <a:pt x="196481" y="46164"/>
                </a:lnTo>
                <a:lnTo>
                  <a:pt x="185496" y="46164"/>
                </a:lnTo>
                <a:lnTo>
                  <a:pt x="181317" y="39789"/>
                </a:lnTo>
                <a:lnTo>
                  <a:pt x="181317" y="15976"/>
                </a:lnTo>
                <a:lnTo>
                  <a:pt x="186715" y="10414"/>
                </a:lnTo>
                <a:lnTo>
                  <a:pt x="196646" y="10414"/>
                </a:lnTo>
                <a:lnTo>
                  <a:pt x="199326" y="11303"/>
                </a:lnTo>
                <a:lnTo>
                  <a:pt x="203339" y="13665"/>
                </a:lnTo>
                <a:lnTo>
                  <a:pt x="203339" y="3048"/>
                </a:lnTo>
                <a:lnTo>
                  <a:pt x="199466" y="1028"/>
                </a:lnTo>
                <a:lnTo>
                  <a:pt x="195173" y="0"/>
                </a:lnTo>
                <a:lnTo>
                  <a:pt x="190893" y="0"/>
                </a:lnTo>
                <a:lnTo>
                  <a:pt x="181686" y="2044"/>
                </a:lnTo>
                <a:lnTo>
                  <a:pt x="174637" y="7861"/>
                </a:lnTo>
                <a:lnTo>
                  <a:pt x="170141" y="16941"/>
                </a:lnTo>
                <a:lnTo>
                  <a:pt x="168567" y="28790"/>
                </a:lnTo>
                <a:lnTo>
                  <a:pt x="170205" y="40297"/>
                </a:lnTo>
                <a:lnTo>
                  <a:pt x="174790" y="49047"/>
                </a:lnTo>
                <a:lnTo>
                  <a:pt x="181851" y="54622"/>
                </a:lnTo>
                <a:lnTo>
                  <a:pt x="190893" y="56578"/>
                </a:lnTo>
                <a:lnTo>
                  <a:pt x="196151" y="56578"/>
                </a:lnTo>
                <a:lnTo>
                  <a:pt x="200025" y="55372"/>
                </a:lnTo>
                <a:lnTo>
                  <a:pt x="203708" y="52463"/>
                </a:lnTo>
                <a:lnTo>
                  <a:pt x="203708" y="41719"/>
                </a:lnTo>
                <a:close/>
              </a:path>
              <a:path w="245109" h="57150">
                <a:moveTo>
                  <a:pt x="244589" y="41198"/>
                </a:moveTo>
                <a:lnTo>
                  <a:pt x="241795" y="32270"/>
                </a:lnTo>
                <a:lnTo>
                  <a:pt x="235673" y="24904"/>
                </a:lnTo>
                <a:lnTo>
                  <a:pt x="229539" y="18783"/>
                </a:lnTo>
                <a:lnTo>
                  <a:pt x="226758" y="13550"/>
                </a:lnTo>
                <a:lnTo>
                  <a:pt x="226758" y="11303"/>
                </a:lnTo>
                <a:lnTo>
                  <a:pt x="228854" y="9753"/>
                </a:lnTo>
                <a:lnTo>
                  <a:pt x="234556" y="9753"/>
                </a:lnTo>
                <a:lnTo>
                  <a:pt x="236982" y="10655"/>
                </a:lnTo>
                <a:lnTo>
                  <a:pt x="242481" y="13703"/>
                </a:lnTo>
                <a:lnTo>
                  <a:pt x="242481" y="3378"/>
                </a:lnTo>
                <a:lnTo>
                  <a:pt x="238226" y="1028"/>
                </a:lnTo>
                <a:lnTo>
                  <a:pt x="234429" y="0"/>
                </a:lnTo>
                <a:lnTo>
                  <a:pt x="221526" y="0"/>
                </a:lnTo>
                <a:lnTo>
                  <a:pt x="214655" y="6159"/>
                </a:lnTo>
                <a:lnTo>
                  <a:pt x="214655" y="14058"/>
                </a:lnTo>
                <a:lnTo>
                  <a:pt x="217335" y="22860"/>
                </a:lnTo>
                <a:lnTo>
                  <a:pt x="223240" y="29806"/>
                </a:lnTo>
                <a:lnTo>
                  <a:pt x="229146" y="35763"/>
                </a:lnTo>
                <a:lnTo>
                  <a:pt x="231838" y="41579"/>
                </a:lnTo>
                <a:lnTo>
                  <a:pt x="231838" y="44221"/>
                </a:lnTo>
                <a:lnTo>
                  <a:pt x="229730" y="46164"/>
                </a:lnTo>
                <a:lnTo>
                  <a:pt x="223443" y="46164"/>
                </a:lnTo>
                <a:lnTo>
                  <a:pt x="220395" y="44602"/>
                </a:lnTo>
                <a:lnTo>
                  <a:pt x="215138" y="40335"/>
                </a:lnTo>
                <a:lnTo>
                  <a:pt x="215138" y="52209"/>
                </a:lnTo>
                <a:lnTo>
                  <a:pt x="220281" y="55257"/>
                </a:lnTo>
                <a:lnTo>
                  <a:pt x="224345" y="56578"/>
                </a:lnTo>
                <a:lnTo>
                  <a:pt x="237718" y="56578"/>
                </a:lnTo>
                <a:lnTo>
                  <a:pt x="244589" y="49949"/>
                </a:lnTo>
                <a:lnTo>
                  <a:pt x="244589" y="41198"/>
                </a:lnTo>
                <a:close/>
              </a:path>
            </a:pathLst>
          </a:custGeom>
          <a:solidFill>
            <a:srgbClr val="5A5A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3397318" y="1098626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0485" y="0"/>
                </a:moveTo>
                <a:lnTo>
                  <a:pt x="0" y="20497"/>
                </a:lnTo>
                <a:lnTo>
                  <a:pt x="20485" y="40957"/>
                </a:lnTo>
                <a:lnTo>
                  <a:pt x="40957" y="20497"/>
                </a:lnTo>
                <a:lnTo>
                  <a:pt x="20485" y="0"/>
                </a:lnTo>
                <a:close/>
              </a:path>
            </a:pathLst>
          </a:custGeom>
          <a:solidFill>
            <a:srgbClr val="5A5A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984033" y="1098626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0510" y="0"/>
                </a:moveTo>
                <a:lnTo>
                  <a:pt x="0" y="20497"/>
                </a:lnTo>
                <a:lnTo>
                  <a:pt x="20510" y="40957"/>
                </a:lnTo>
                <a:lnTo>
                  <a:pt x="40957" y="20497"/>
                </a:lnTo>
                <a:lnTo>
                  <a:pt x="20510" y="0"/>
                </a:lnTo>
                <a:close/>
              </a:path>
            </a:pathLst>
          </a:custGeom>
          <a:solidFill>
            <a:srgbClr val="5A5A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186804" y="233426"/>
            <a:ext cx="978407" cy="7886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0" name="object 50"/>
          <p:cNvGrpSpPr/>
          <p:nvPr/>
        </p:nvGrpSpPr>
        <p:grpSpPr>
          <a:xfrm>
            <a:off x="10795" y="7949577"/>
            <a:ext cx="14630400" cy="193675"/>
            <a:chOff x="10795" y="7949577"/>
            <a:chExt cx="14630400" cy="193675"/>
          </a:xfrm>
        </p:grpSpPr>
        <p:sp>
          <p:nvSpPr>
            <p:cNvPr id="51" name="object 51"/>
            <p:cNvSpPr/>
            <p:nvPr/>
          </p:nvSpPr>
          <p:spPr>
            <a:xfrm>
              <a:off x="10795" y="7949577"/>
              <a:ext cx="6093460" cy="193675"/>
            </a:xfrm>
            <a:custGeom>
              <a:avLst/>
              <a:gdLst/>
              <a:ahLst/>
              <a:cxnLst/>
              <a:rect l="l" t="t" r="r" b="b"/>
              <a:pathLst>
                <a:path w="6093460" h="193675">
                  <a:moveTo>
                    <a:pt x="6093180" y="0"/>
                  </a:moveTo>
                  <a:lnTo>
                    <a:pt x="0" y="0"/>
                  </a:lnTo>
                  <a:lnTo>
                    <a:pt x="0" y="193167"/>
                  </a:lnTo>
                  <a:lnTo>
                    <a:pt x="6093180" y="193167"/>
                  </a:lnTo>
                  <a:lnTo>
                    <a:pt x="6093180" y="0"/>
                  </a:lnTo>
                  <a:close/>
                </a:path>
              </a:pathLst>
            </a:custGeom>
            <a:solidFill>
              <a:srgbClr val="D922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103975" y="7949577"/>
              <a:ext cx="2159000" cy="193675"/>
            </a:xfrm>
            <a:custGeom>
              <a:avLst/>
              <a:gdLst/>
              <a:ahLst/>
              <a:cxnLst/>
              <a:rect l="l" t="t" r="r" b="b"/>
              <a:pathLst>
                <a:path w="2159000" h="193675">
                  <a:moveTo>
                    <a:pt x="2158733" y="0"/>
                  </a:moveTo>
                  <a:lnTo>
                    <a:pt x="0" y="0"/>
                  </a:lnTo>
                  <a:lnTo>
                    <a:pt x="0" y="193167"/>
                  </a:lnTo>
                  <a:lnTo>
                    <a:pt x="2158733" y="193167"/>
                  </a:lnTo>
                  <a:lnTo>
                    <a:pt x="2158733" y="0"/>
                  </a:lnTo>
                  <a:close/>
                </a:path>
              </a:pathLst>
            </a:custGeom>
            <a:solidFill>
              <a:srgbClr val="EB9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262695" y="7949577"/>
              <a:ext cx="3604260" cy="193675"/>
            </a:xfrm>
            <a:custGeom>
              <a:avLst/>
              <a:gdLst/>
              <a:ahLst/>
              <a:cxnLst/>
              <a:rect l="l" t="t" r="r" b="b"/>
              <a:pathLst>
                <a:path w="3604259" h="193675">
                  <a:moveTo>
                    <a:pt x="3603688" y="0"/>
                  </a:moveTo>
                  <a:lnTo>
                    <a:pt x="0" y="0"/>
                  </a:lnTo>
                  <a:lnTo>
                    <a:pt x="0" y="193167"/>
                  </a:lnTo>
                  <a:lnTo>
                    <a:pt x="3603688" y="193167"/>
                  </a:lnTo>
                  <a:lnTo>
                    <a:pt x="3603688" y="0"/>
                  </a:lnTo>
                  <a:close/>
                </a:path>
              </a:pathLst>
            </a:custGeom>
            <a:solidFill>
              <a:srgbClr val="F4C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1866384" y="7949577"/>
              <a:ext cx="487680" cy="193675"/>
            </a:xfrm>
            <a:custGeom>
              <a:avLst/>
              <a:gdLst/>
              <a:ahLst/>
              <a:cxnLst/>
              <a:rect l="l" t="t" r="r" b="b"/>
              <a:pathLst>
                <a:path w="487679" h="193675">
                  <a:moveTo>
                    <a:pt x="487464" y="0"/>
                  </a:moveTo>
                  <a:lnTo>
                    <a:pt x="0" y="0"/>
                  </a:lnTo>
                  <a:lnTo>
                    <a:pt x="0" y="193167"/>
                  </a:lnTo>
                  <a:lnTo>
                    <a:pt x="487464" y="193167"/>
                  </a:lnTo>
                  <a:lnTo>
                    <a:pt x="487464" y="0"/>
                  </a:lnTo>
                  <a:close/>
                </a:path>
              </a:pathLst>
            </a:custGeom>
            <a:solidFill>
              <a:srgbClr val="EB9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2353836" y="7949577"/>
              <a:ext cx="2287905" cy="193675"/>
            </a:xfrm>
            <a:custGeom>
              <a:avLst/>
              <a:gdLst/>
              <a:ahLst/>
              <a:cxnLst/>
              <a:rect l="l" t="t" r="r" b="b"/>
              <a:pathLst>
                <a:path w="2287905" h="193675">
                  <a:moveTo>
                    <a:pt x="2287358" y="0"/>
                  </a:moveTo>
                  <a:lnTo>
                    <a:pt x="0" y="0"/>
                  </a:lnTo>
                  <a:lnTo>
                    <a:pt x="0" y="193167"/>
                  </a:lnTo>
                  <a:lnTo>
                    <a:pt x="2287358" y="193167"/>
                  </a:lnTo>
                  <a:lnTo>
                    <a:pt x="2287358" y="0"/>
                  </a:lnTo>
                  <a:close/>
                </a:path>
              </a:pathLst>
            </a:custGeom>
            <a:solidFill>
              <a:srgbClr val="D922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/>
          <p:nvPr/>
        </p:nvSpPr>
        <p:spPr>
          <a:xfrm>
            <a:off x="1018883" y="991235"/>
            <a:ext cx="5486400" cy="6297930"/>
          </a:xfrm>
          <a:custGeom>
            <a:avLst/>
            <a:gdLst/>
            <a:ahLst/>
            <a:cxnLst/>
            <a:rect l="l" t="t" r="r" b="b"/>
            <a:pathLst>
              <a:path w="5486400" h="6297930">
                <a:moveTo>
                  <a:pt x="5486196" y="0"/>
                </a:moveTo>
                <a:lnTo>
                  <a:pt x="0" y="0"/>
                </a:lnTo>
                <a:lnTo>
                  <a:pt x="0" y="6297688"/>
                </a:lnTo>
                <a:lnTo>
                  <a:pt x="5486196" y="6297688"/>
                </a:lnTo>
                <a:lnTo>
                  <a:pt x="5486196" y="0"/>
                </a:lnTo>
                <a:close/>
              </a:path>
            </a:pathLst>
          </a:custGeom>
          <a:solidFill>
            <a:srgbClr val="F4E3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>
            <a:spLocks noGrp="1"/>
          </p:cNvSpPr>
          <p:nvPr>
            <p:ph type="title"/>
          </p:nvPr>
        </p:nvSpPr>
        <p:spPr>
          <a:xfrm>
            <a:off x="6954058" y="884340"/>
            <a:ext cx="456484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pc="-50" dirty="0">
                <a:latin typeface="Helvetica" panose="020B0604020202020204" pitchFamily="34" charset="0"/>
                <a:cs typeface="Helvetica" panose="020B0604020202020204" pitchFamily="34" charset="0"/>
              </a:rPr>
              <a:t>Superficies EP</a:t>
            </a:r>
            <a:endParaRPr spc="-5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63B6A8C-522A-4F82-977D-6E30D5199C9F}"/>
              </a:ext>
            </a:extLst>
          </p:cNvPr>
          <p:cNvSpPr txBox="1"/>
          <p:nvPr/>
        </p:nvSpPr>
        <p:spPr>
          <a:xfrm>
            <a:off x="6889295" y="1528891"/>
            <a:ext cx="7387789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/>
              <a:t>Compacto con Rendimiento Mejorado (EP+)</a:t>
            </a:r>
          </a:p>
          <a:p>
            <a:endParaRPr lang="en-IN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/>
              <a:t>Exclusivamente disponible en Merino Surfaces, hemos creado un producto de rendimiento mejorado que mantiene su buen aspecto por más tiempo, con mejores características y beneficios en la superficie.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1" dirty="0"/>
              <a:t>Estas Superficies ofrecen una mejor resistencia a la abrasión y al calor que el compacto normal. (Está disponible en todos los diseños y tamaños)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/>
              <a:t>Nuestra tecnología EP+ deposita partículas de óxido de aluminio en la capa superior de la superficie para lograr una durabilidad superior, resistencia a la abrasión, fidelidad de impresión y saturación de color.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/>
              <a:t>Las superficies son higiénicas por naturaleza y vienen con opciones de núcleo monocromático.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/>
              <a:t>Antibacteriano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/>
              <a:t>Certificado por NSF</a:t>
            </a:r>
            <a:endParaRPr lang="en-IN" sz="1800" dirty="0"/>
          </a:p>
        </p:txBody>
      </p:sp>
      <p:pic>
        <p:nvPicPr>
          <p:cNvPr id="20" name="Picture 19" descr="A picture containing logo&#10;&#10;Description automatically generated">
            <a:extLst>
              <a:ext uri="{FF2B5EF4-FFF2-40B4-BE49-F238E27FC236}">
                <a16:creationId xmlns:a16="http://schemas.microsoft.com/office/drawing/2014/main" id="{A66F2599-53FF-4B75-AAAE-BE07CA21F5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43" y="-128866"/>
            <a:ext cx="2401829" cy="1246635"/>
          </a:xfrm>
          <a:prstGeom prst="rect">
            <a:avLst/>
          </a:prstGeom>
        </p:spPr>
      </p:pic>
      <p:pic>
        <p:nvPicPr>
          <p:cNvPr id="3" name="Picture 2" descr="A picture containing wall, indoor&#10;&#10;Description automatically generated">
            <a:extLst>
              <a:ext uri="{FF2B5EF4-FFF2-40B4-BE49-F238E27FC236}">
                <a16:creationId xmlns:a16="http://schemas.microsoft.com/office/drawing/2014/main" id="{300A7BD9-1601-42DF-BDCC-93ABAF4EE8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52" y="1243770"/>
            <a:ext cx="5813872" cy="634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657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51731" y="2764853"/>
            <a:ext cx="3517773" cy="22135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46021" y="1633385"/>
            <a:ext cx="1752829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MX" sz="1300" b="1" spc="-25" dirty="0">
                <a:solidFill>
                  <a:srgbClr val="424143"/>
                </a:solidFill>
                <a:latin typeface="Trebuchet MS"/>
                <a:cs typeface="Trebuchet MS"/>
              </a:rPr>
              <a:t>Capa Abrasiva Especial</a:t>
            </a:r>
            <a:endParaRPr lang="es-MX" sz="13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92471" y="1851909"/>
            <a:ext cx="2033905" cy="369332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900"/>
              </a:lnSpc>
              <a:spcBef>
                <a:spcPts val="180"/>
              </a:spcBef>
            </a:pPr>
            <a:r>
              <a:rPr lang="es-ES" sz="800" spc="-30" dirty="0">
                <a:solidFill>
                  <a:srgbClr val="231F20"/>
                </a:solidFill>
                <a:latin typeface="Trebuchet MS"/>
                <a:cs typeface="Trebuchet MS"/>
              </a:rPr>
              <a:t>partículas especiales de óxido de aluminio ayudan a proteger el laminado de rayones y marcas</a:t>
            </a:r>
            <a:endParaRPr lang="en-US" sz="8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12303" y="3011590"/>
            <a:ext cx="912483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1300" b="1" spc="-25" dirty="0">
                <a:solidFill>
                  <a:srgbClr val="424143"/>
                </a:solidFill>
                <a:latin typeface="Trebuchet MS"/>
                <a:cs typeface="Trebuchet MS"/>
              </a:rPr>
              <a:t>Capa de Decoración</a:t>
            </a:r>
            <a:endParaRPr lang="es-MX" sz="13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23113" y="3451187"/>
            <a:ext cx="1424305" cy="369332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900"/>
              </a:lnSpc>
              <a:spcBef>
                <a:spcPts val="180"/>
              </a:spcBef>
            </a:pPr>
            <a:r>
              <a:rPr lang="en-US" sz="800" spc="-15" dirty="0">
                <a:solidFill>
                  <a:srgbClr val="231F20"/>
                </a:solidFill>
                <a:latin typeface="Trebuchet MS"/>
                <a:cs typeface="Trebuchet MS"/>
              </a:rPr>
              <a:t>papel decorativo con resina de melamina para un aspecto estético</a:t>
            </a:r>
            <a:endParaRPr lang="en-US" sz="8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954040" y="1633385"/>
            <a:ext cx="2266785" cy="8130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s-ES" sz="1300" b="1" spc="5" dirty="0">
                <a:solidFill>
                  <a:srgbClr val="424143"/>
                </a:solidFill>
                <a:latin typeface="Trebuchet MS"/>
                <a:cs typeface="Trebuchet MS"/>
              </a:rPr>
              <a:t>Recubrimiento Altamente Abrasivo, resina MF transparente para una protección mejorada</a:t>
            </a:r>
            <a:endParaRPr lang="en-US" sz="13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23063" y="4338878"/>
            <a:ext cx="611799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1300" b="1" spc="-35" dirty="0">
                <a:solidFill>
                  <a:srgbClr val="424143"/>
                </a:solidFill>
                <a:latin typeface="Trebuchet MS"/>
                <a:cs typeface="Trebuchet MS"/>
              </a:rPr>
              <a:t>Núcleo</a:t>
            </a:r>
            <a:endParaRPr lang="es-MX" sz="130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23087" y="4554766"/>
            <a:ext cx="2087245" cy="49022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112395">
              <a:lnSpc>
                <a:spcPts val="900"/>
              </a:lnSpc>
              <a:spcBef>
                <a:spcPts val="180"/>
              </a:spcBef>
            </a:pPr>
            <a:r>
              <a:rPr lang="es-ES" sz="800" dirty="0">
                <a:solidFill>
                  <a:srgbClr val="231F20"/>
                </a:solidFill>
                <a:latin typeface="Trebuchet MS"/>
                <a:cs typeface="Trebuchet MS"/>
              </a:rPr>
              <a:t>se utiliza papel Kraft de alta calidad impregnado con resina fenol-formaldehído como núcleo del laminado para alcanzar el grosor requerido del producto</a:t>
            </a:r>
            <a:endParaRPr lang="en-US" sz="800" dirty="0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883461" y="1745107"/>
            <a:ext cx="3996690" cy="2738120"/>
            <a:chOff x="7883461" y="1745107"/>
            <a:chExt cx="3996690" cy="2738120"/>
          </a:xfrm>
        </p:grpSpPr>
        <p:sp>
          <p:nvSpPr>
            <p:cNvPr id="11" name="object 11"/>
            <p:cNvSpPr/>
            <p:nvPr/>
          </p:nvSpPr>
          <p:spPr>
            <a:xfrm>
              <a:off x="9195727" y="1748282"/>
              <a:ext cx="1371600" cy="1420495"/>
            </a:xfrm>
            <a:custGeom>
              <a:avLst/>
              <a:gdLst/>
              <a:ahLst/>
              <a:cxnLst/>
              <a:rect l="l" t="t" r="r" b="b"/>
              <a:pathLst>
                <a:path w="1371600" h="1420495">
                  <a:moveTo>
                    <a:pt x="1371244" y="1419961"/>
                  </a:moveTo>
                  <a:lnTo>
                    <a:pt x="1371244" y="0"/>
                  </a:lnTo>
                  <a:lnTo>
                    <a:pt x="0" y="0"/>
                  </a:lnTo>
                </a:path>
              </a:pathLst>
            </a:custGeom>
            <a:ln w="6350">
              <a:solidFill>
                <a:srgbClr val="6668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652821" y="1769478"/>
              <a:ext cx="224154" cy="1236345"/>
            </a:xfrm>
            <a:custGeom>
              <a:avLst/>
              <a:gdLst/>
              <a:ahLst/>
              <a:cxnLst/>
              <a:rect l="l" t="t" r="r" b="b"/>
              <a:pathLst>
                <a:path w="224154" h="1236345">
                  <a:moveTo>
                    <a:pt x="0" y="1235951"/>
                  </a:moveTo>
                  <a:lnTo>
                    <a:pt x="0" y="0"/>
                  </a:lnTo>
                  <a:lnTo>
                    <a:pt x="224028" y="0"/>
                  </a:lnTo>
                </a:path>
              </a:pathLst>
            </a:custGeom>
            <a:ln w="6350">
              <a:solidFill>
                <a:srgbClr val="6668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604790" y="2954464"/>
              <a:ext cx="101917" cy="10191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30272" y="3352444"/>
              <a:ext cx="2134235" cy="0"/>
            </a:xfrm>
            <a:custGeom>
              <a:avLst/>
              <a:gdLst/>
              <a:ahLst/>
              <a:cxnLst/>
              <a:rect l="l" t="t" r="r" b="b"/>
              <a:pathLst>
                <a:path w="2134234">
                  <a:moveTo>
                    <a:pt x="2134222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668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518940" y="3301492"/>
              <a:ext cx="101917" cy="10191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518940" y="3151695"/>
              <a:ext cx="101917" cy="10191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533697" y="3593871"/>
              <a:ext cx="101917" cy="10191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541228" y="4080865"/>
              <a:ext cx="101917" cy="10191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280802" y="3644824"/>
              <a:ext cx="260985" cy="502284"/>
            </a:xfrm>
            <a:custGeom>
              <a:avLst/>
              <a:gdLst/>
              <a:ahLst/>
              <a:cxnLst/>
              <a:rect l="l" t="t" r="r" b="b"/>
              <a:pathLst>
                <a:path w="260984" h="502285">
                  <a:moveTo>
                    <a:pt x="252895" y="0"/>
                  </a:moveTo>
                  <a:lnTo>
                    <a:pt x="0" y="0"/>
                  </a:lnTo>
                  <a:lnTo>
                    <a:pt x="0" y="501954"/>
                  </a:lnTo>
                  <a:lnTo>
                    <a:pt x="260426" y="501954"/>
                  </a:lnTo>
                </a:path>
              </a:pathLst>
            </a:custGeom>
            <a:ln w="6350">
              <a:solidFill>
                <a:srgbClr val="6668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886636" y="3884320"/>
              <a:ext cx="2388235" cy="595630"/>
            </a:xfrm>
            <a:custGeom>
              <a:avLst/>
              <a:gdLst/>
              <a:ahLst/>
              <a:cxnLst/>
              <a:rect l="l" t="t" r="r" b="b"/>
              <a:pathLst>
                <a:path w="2388234" h="595629">
                  <a:moveTo>
                    <a:pt x="2387815" y="0"/>
                  </a:moveTo>
                  <a:lnTo>
                    <a:pt x="1121930" y="0"/>
                  </a:lnTo>
                  <a:lnTo>
                    <a:pt x="1121930" y="595325"/>
                  </a:lnTo>
                  <a:lnTo>
                    <a:pt x="0" y="595325"/>
                  </a:lnTo>
                </a:path>
              </a:pathLst>
            </a:custGeom>
            <a:ln w="6350">
              <a:solidFill>
                <a:srgbClr val="6668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8741614" y="6532118"/>
            <a:ext cx="389890" cy="389890"/>
            <a:chOff x="9488296" y="6752666"/>
            <a:chExt cx="389890" cy="389890"/>
          </a:xfrm>
        </p:grpSpPr>
        <p:sp>
          <p:nvSpPr>
            <p:cNvPr id="22" name="object 22"/>
            <p:cNvSpPr/>
            <p:nvPr/>
          </p:nvSpPr>
          <p:spPr>
            <a:xfrm>
              <a:off x="9568167" y="6832485"/>
              <a:ext cx="240106" cy="2381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9536354" y="6798589"/>
              <a:ext cx="295910" cy="295910"/>
            </a:xfrm>
            <a:custGeom>
              <a:avLst/>
              <a:gdLst/>
              <a:ahLst/>
              <a:cxnLst/>
              <a:rect l="l" t="t" r="r" b="b"/>
              <a:pathLst>
                <a:path w="295909" h="295909">
                  <a:moveTo>
                    <a:pt x="295884" y="125031"/>
                  </a:moveTo>
                  <a:lnTo>
                    <a:pt x="287210" y="97790"/>
                  </a:lnTo>
                  <a:lnTo>
                    <a:pt x="287210" y="126377"/>
                  </a:lnTo>
                  <a:lnTo>
                    <a:pt x="287210" y="169519"/>
                  </a:lnTo>
                  <a:lnTo>
                    <a:pt x="274002" y="211023"/>
                  </a:lnTo>
                  <a:lnTo>
                    <a:pt x="250685" y="243306"/>
                  </a:lnTo>
                  <a:lnTo>
                    <a:pt x="248056" y="240690"/>
                  </a:lnTo>
                  <a:lnTo>
                    <a:pt x="248056" y="246964"/>
                  </a:lnTo>
                  <a:lnTo>
                    <a:pt x="247599" y="247599"/>
                  </a:lnTo>
                  <a:lnTo>
                    <a:pt x="246951" y="248069"/>
                  </a:lnTo>
                  <a:lnTo>
                    <a:pt x="248056" y="246964"/>
                  </a:lnTo>
                  <a:lnTo>
                    <a:pt x="248056" y="240690"/>
                  </a:lnTo>
                  <a:lnTo>
                    <a:pt x="243306" y="235940"/>
                  </a:lnTo>
                  <a:lnTo>
                    <a:pt x="243306" y="250710"/>
                  </a:lnTo>
                  <a:lnTo>
                    <a:pt x="211010" y="274015"/>
                  </a:lnTo>
                  <a:lnTo>
                    <a:pt x="169506" y="287223"/>
                  </a:lnTo>
                  <a:lnTo>
                    <a:pt x="126365" y="287223"/>
                  </a:lnTo>
                  <a:lnTo>
                    <a:pt x="84861" y="274015"/>
                  </a:lnTo>
                  <a:lnTo>
                    <a:pt x="48298" y="247599"/>
                  </a:lnTo>
                  <a:lnTo>
                    <a:pt x="21882" y="211023"/>
                  </a:lnTo>
                  <a:lnTo>
                    <a:pt x="8674" y="169519"/>
                  </a:lnTo>
                  <a:lnTo>
                    <a:pt x="8674" y="126377"/>
                  </a:lnTo>
                  <a:lnTo>
                    <a:pt x="21882" y="84874"/>
                  </a:lnTo>
                  <a:lnTo>
                    <a:pt x="45186" y="52590"/>
                  </a:lnTo>
                  <a:lnTo>
                    <a:pt x="243306" y="250710"/>
                  </a:lnTo>
                  <a:lnTo>
                    <a:pt x="243306" y="235940"/>
                  </a:lnTo>
                  <a:lnTo>
                    <a:pt x="52578" y="45212"/>
                  </a:lnTo>
                  <a:lnTo>
                    <a:pt x="84861" y="21882"/>
                  </a:lnTo>
                  <a:lnTo>
                    <a:pt x="126365" y="8674"/>
                  </a:lnTo>
                  <a:lnTo>
                    <a:pt x="169506" y="8674"/>
                  </a:lnTo>
                  <a:lnTo>
                    <a:pt x="211010" y="21882"/>
                  </a:lnTo>
                  <a:lnTo>
                    <a:pt x="247599" y="48298"/>
                  </a:lnTo>
                  <a:lnTo>
                    <a:pt x="274002" y="84874"/>
                  </a:lnTo>
                  <a:lnTo>
                    <a:pt x="287210" y="126377"/>
                  </a:lnTo>
                  <a:lnTo>
                    <a:pt x="287210" y="97790"/>
                  </a:lnTo>
                  <a:lnTo>
                    <a:pt x="253796" y="42100"/>
                  </a:lnTo>
                  <a:lnTo>
                    <a:pt x="214934" y="14033"/>
                  </a:lnTo>
                  <a:lnTo>
                    <a:pt x="170853" y="0"/>
                  </a:lnTo>
                  <a:lnTo>
                    <a:pt x="125031" y="0"/>
                  </a:lnTo>
                  <a:lnTo>
                    <a:pt x="80949" y="14033"/>
                  </a:lnTo>
                  <a:lnTo>
                    <a:pt x="48907" y="37185"/>
                  </a:lnTo>
                  <a:lnTo>
                    <a:pt x="48907" y="47866"/>
                  </a:lnTo>
                  <a:lnTo>
                    <a:pt x="47840" y="48920"/>
                  </a:lnTo>
                  <a:lnTo>
                    <a:pt x="48298" y="48298"/>
                  </a:lnTo>
                  <a:lnTo>
                    <a:pt x="48907" y="47866"/>
                  </a:lnTo>
                  <a:lnTo>
                    <a:pt x="48907" y="37185"/>
                  </a:lnTo>
                  <a:lnTo>
                    <a:pt x="42100" y="42100"/>
                  </a:lnTo>
                  <a:lnTo>
                    <a:pt x="14033" y="80949"/>
                  </a:lnTo>
                  <a:lnTo>
                    <a:pt x="0" y="125031"/>
                  </a:lnTo>
                  <a:lnTo>
                    <a:pt x="0" y="170853"/>
                  </a:lnTo>
                  <a:lnTo>
                    <a:pt x="14033" y="214934"/>
                  </a:lnTo>
                  <a:lnTo>
                    <a:pt x="42100" y="253796"/>
                  </a:lnTo>
                  <a:lnTo>
                    <a:pt x="80949" y="281863"/>
                  </a:lnTo>
                  <a:lnTo>
                    <a:pt x="125031" y="295884"/>
                  </a:lnTo>
                  <a:lnTo>
                    <a:pt x="170853" y="295884"/>
                  </a:lnTo>
                  <a:lnTo>
                    <a:pt x="214934" y="281863"/>
                  </a:lnTo>
                  <a:lnTo>
                    <a:pt x="253796" y="253796"/>
                  </a:lnTo>
                  <a:lnTo>
                    <a:pt x="281851" y="214934"/>
                  </a:lnTo>
                  <a:lnTo>
                    <a:pt x="295884" y="170853"/>
                  </a:lnTo>
                  <a:lnTo>
                    <a:pt x="295884" y="125031"/>
                  </a:lnTo>
                  <a:close/>
                </a:path>
              </a:pathLst>
            </a:custGeom>
            <a:solidFill>
              <a:srgbClr val="231848">
                <a:alpha val="89999"/>
              </a:srgbClr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9503892" y="6768261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58775" h="358775">
                  <a:moveTo>
                    <a:pt x="358686" y="179336"/>
                  </a:moveTo>
                  <a:lnTo>
                    <a:pt x="352280" y="227012"/>
                  </a:lnTo>
                  <a:lnTo>
                    <a:pt x="334201" y="269852"/>
                  </a:lnTo>
                  <a:lnTo>
                    <a:pt x="306160" y="306147"/>
                  </a:lnTo>
                  <a:lnTo>
                    <a:pt x="269865" y="334189"/>
                  </a:lnTo>
                  <a:lnTo>
                    <a:pt x="227025" y="352267"/>
                  </a:lnTo>
                  <a:lnTo>
                    <a:pt x="179349" y="358673"/>
                  </a:lnTo>
                  <a:lnTo>
                    <a:pt x="131672" y="352267"/>
                  </a:lnTo>
                  <a:lnTo>
                    <a:pt x="88830" y="334189"/>
                  </a:lnTo>
                  <a:lnTo>
                    <a:pt x="52531" y="306147"/>
                  </a:lnTo>
                  <a:lnTo>
                    <a:pt x="24487" y="269852"/>
                  </a:lnTo>
                  <a:lnTo>
                    <a:pt x="6406" y="227012"/>
                  </a:lnTo>
                  <a:lnTo>
                    <a:pt x="0" y="179336"/>
                  </a:lnTo>
                  <a:lnTo>
                    <a:pt x="6406" y="131661"/>
                  </a:lnTo>
                  <a:lnTo>
                    <a:pt x="24487" y="88820"/>
                  </a:lnTo>
                  <a:lnTo>
                    <a:pt x="52531" y="52525"/>
                  </a:lnTo>
                  <a:lnTo>
                    <a:pt x="88830" y="24484"/>
                  </a:lnTo>
                  <a:lnTo>
                    <a:pt x="131672" y="6405"/>
                  </a:lnTo>
                  <a:lnTo>
                    <a:pt x="179349" y="0"/>
                  </a:lnTo>
                  <a:lnTo>
                    <a:pt x="227025" y="6405"/>
                  </a:lnTo>
                  <a:lnTo>
                    <a:pt x="269865" y="24484"/>
                  </a:lnTo>
                  <a:lnTo>
                    <a:pt x="306160" y="52525"/>
                  </a:lnTo>
                  <a:lnTo>
                    <a:pt x="334201" y="88820"/>
                  </a:lnTo>
                  <a:lnTo>
                    <a:pt x="352280" y="131661"/>
                  </a:lnTo>
                  <a:lnTo>
                    <a:pt x="358686" y="179336"/>
                  </a:lnTo>
                  <a:close/>
                </a:path>
              </a:pathLst>
            </a:custGeom>
            <a:ln w="31191">
              <a:solidFill>
                <a:srgbClr val="D2D3D4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9331967" y="6609710"/>
            <a:ext cx="131117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1200" spc="40" dirty="0">
                <a:solidFill>
                  <a:srgbClr val="231F20"/>
                </a:solidFill>
                <a:latin typeface="Trebuchet MS"/>
                <a:cs typeface="Trebuchet MS"/>
              </a:rPr>
              <a:t>ANTIBACTERIANO</a:t>
            </a:r>
            <a:endParaRPr lang="es-MX" sz="1200" dirty="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670902" y="5918712"/>
            <a:ext cx="94026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1200" spc="60" dirty="0">
                <a:solidFill>
                  <a:srgbClr val="231F20"/>
                </a:solidFill>
                <a:latin typeface="Trebuchet MS"/>
                <a:cs typeface="Trebuchet MS"/>
              </a:rPr>
              <a:t>RESISTENTE A IMPACTOS</a:t>
            </a:r>
            <a:endParaRPr lang="es-MX" sz="1200" dirty="0">
              <a:latin typeface="Trebuchet MS"/>
              <a:cs typeface="Trebuchet MS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7033895" y="5926498"/>
            <a:ext cx="522605" cy="389890"/>
            <a:chOff x="7955508" y="6121489"/>
            <a:chExt cx="522605" cy="389890"/>
          </a:xfrm>
        </p:grpSpPr>
        <p:sp>
          <p:nvSpPr>
            <p:cNvPr id="28" name="object 28"/>
            <p:cNvSpPr/>
            <p:nvPr/>
          </p:nvSpPr>
          <p:spPr>
            <a:xfrm>
              <a:off x="7971104" y="6137084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58775" h="358775">
                  <a:moveTo>
                    <a:pt x="358686" y="179336"/>
                  </a:moveTo>
                  <a:lnTo>
                    <a:pt x="352280" y="227012"/>
                  </a:lnTo>
                  <a:lnTo>
                    <a:pt x="334201" y="269852"/>
                  </a:lnTo>
                  <a:lnTo>
                    <a:pt x="306160" y="306147"/>
                  </a:lnTo>
                  <a:lnTo>
                    <a:pt x="269865" y="334189"/>
                  </a:lnTo>
                  <a:lnTo>
                    <a:pt x="227025" y="352267"/>
                  </a:lnTo>
                  <a:lnTo>
                    <a:pt x="179349" y="358673"/>
                  </a:lnTo>
                  <a:lnTo>
                    <a:pt x="131672" y="352267"/>
                  </a:lnTo>
                  <a:lnTo>
                    <a:pt x="88830" y="334189"/>
                  </a:lnTo>
                  <a:lnTo>
                    <a:pt x="52531" y="306147"/>
                  </a:lnTo>
                  <a:lnTo>
                    <a:pt x="24487" y="269852"/>
                  </a:lnTo>
                  <a:lnTo>
                    <a:pt x="6406" y="227012"/>
                  </a:lnTo>
                  <a:lnTo>
                    <a:pt x="0" y="179336"/>
                  </a:lnTo>
                  <a:lnTo>
                    <a:pt x="6406" y="131661"/>
                  </a:lnTo>
                  <a:lnTo>
                    <a:pt x="24487" y="88820"/>
                  </a:lnTo>
                  <a:lnTo>
                    <a:pt x="52531" y="52525"/>
                  </a:lnTo>
                  <a:lnTo>
                    <a:pt x="88830" y="24484"/>
                  </a:lnTo>
                  <a:lnTo>
                    <a:pt x="131672" y="6405"/>
                  </a:lnTo>
                  <a:lnTo>
                    <a:pt x="179349" y="0"/>
                  </a:lnTo>
                  <a:lnTo>
                    <a:pt x="227025" y="6405"/>
                  </a:lnTo>
                  <a:lnTo>
                    <a:pt x="269865" y="24484"/>
                  </a:lnTo>
                  <a:lnTo>
                    <a:pt x="306160" y="52525"/>
                  </a:lnTo>
                  <a:lnTo>
                    <a:pt x="334201" y="88820"/>
                  </a:lnTo>
                  <a:lnTo>
                    <a:pt x="352280" y="131661"/>
                  </a:lnTo>
                  <a:lnTo>
                    <a:pt x="358686" y="179336"/>
                  </a:lnTo>
                  <a:close/>
                </a:path>
              </a:pathLst>
            </a:custGeom>
            <a:ln w="31191">
              <a:solidFill>
                <a:srgbClr val="D2D3D4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9" name="object 29"/>
            <p:cNvSpPr/>
            <p:nvPr/>
          </p:nvSpPr>
          <p:spPr>
            <a:xfrm>
              <a:off x="8041158" y="6137554"/>
              <a:ext cx="437515" cy="322580"/>
            </a:xfrm>
            <a:custGeom>
              <a:avLst/>
              <a:gdLst/>
              <a:ahLst/>
              <a:cxnLst/>
              <a:rect l="l" t="t" r="r" b="b"/>
              <a:pathLst>
                <a:path w="437515" h="322579">
                  <a:moveTo>
                    <a:pt x="315849" y="145605"/>
                  </a:moveTo>
                  <a:lnTo>
                    <a:pt x="301040" y="113144"/>
                  </a:lnTo>
                  <a:lnTo>
                    <a:pt x="300583" y="112966"/>
                  </a:lnTo>
                  <a:lnTo>
                    <a:pt x="293700" y="115366"/>
                  </a:lnTo>
                  <a:lnTo>
                    <a:pt x="285229" y="114388"/>
                  </a:lnTo>
                  <a:lnTo>
                    <a:pt x="281508" y="107721"/>
                  </a:lnTo>
                  <a:lnTo>
                    <a:pt x="285673" y="98894"/>
                  </a:lnTo>
                  <a:lnTo>
                    <a:pt x="286981" y="97193"/>
                  </a:lnTo>
                  <a:lnTo>
                    <a:pt x="288112" y="90081"/>
                  </a:lnTo>
                  <a:lnTo>
                    <a:pt x="262991" y="41160"/>
                  </a:lnTo>
                  <a:lnTo>
                    <a:pt x="232308" y="12293"/>
                  </a:lnTo>
                  <a:lnTo>
                    <a:pt x="192366" y="0"/>
                  </a:lnTo>
                  <a:lnTo>
                    <a:pt x="183565" y="368"/>
                  </a:lnTo>
                  <a:lnTo>
                    <a:pt x="174764" y="2311"/>
                  </a:lnTo>
                  <a:lnTo>
                    <a:pt x="171259" y="3441"/>
                  </a:lnTo>
                  <a:lnTo>
                    <a:pt x="167881" y="5029"/>
                  </a:lnTo>
                  <a:lnTo>
                    <a:pt x="166408" y="9664"/>
                  </a:lnTo>
                  <a:lnTo>
                    <a:pt x="170053" y="10579"/>
                  </a:lnTo>
                  <a:lnTo>
                    <a:pt x="192506" y="17856"/>
                  </a:lnTo>
                  <a:lnTo>
                    <a:pt x="206603" y="23050"/>
                  </a:lnTo>
                  <a:lnTo>
                    <a:pt x="211353" y="28752"/>
                  </a:lnTo>
                  <a:lnTo>
                    <a:pt x="214731" y="35737"/>
                  </a:lnTo>
                  <a:lnTo>
                    <a:pt x="219379" y="50761"/>
                  </a:lnTo>
                  <a:lnTo>
                    <a:pt x="218935" y="65138"/>
                  </a:lnTo>
                  <a:lnTo>
                    <a:pt x="213525" y="77939"/>
                  </a:lnTo>
                  <a:lnTo>
                    <a:pt x="203250" y="88252"/>
                  </a:lnTo>
                  <a:lnTo>
                    <a:pt x="197421" y="91973"/>
                  </a:lnTo>
                  <a:lnTo>
                    <a:pt x="179463" y="101993"/>
                  </a:lnTo>
                  <a:lnTo>
                    <a:pt x="172847" y="96075"/>
                  </a:lnTo>
                  <a:lnTo>
                    <a:pt x="172402" y="95961"/>
                  </a:lnTo>
                  <a:lnTo>
                    <a:pt x="127025" y="116801"/>
                  </a:lnTo>
                  <a:lnTo>
                    <a:pt x="86741" y="134416"/>
                  </a:lnTo>
                  <a:lnTo>
                    <a:pt x="46062" y="151066"/>
                  </a:lnTo>
                  <a:lnTo>
                    <a:pt x="787" y="167970"/>
                  </a:lnTo>
                  <a:lnTo>
                    <a:pt x="0" y="170027"/>
                  </a:lnTo>
                  <a:lnTo>
                    <a:pt x="23304" y="220522"/>
                  </a:lnTo>
                  <a:lnTo>
                    <a:pt x="24638" y="220903"/>
                  </a:lnTo>
                  <a:lnTo>
                    <a:pt x="68084" y="196710"/>
                  </a:lnTo>
                  <a:lnTo>
                    <a:pt x="81191" y="189852"/>
                  </a:lnTo>
                  <a:lnTo>
                    <a:pt x="106680" y="177114"/>
                  </a:lnTo>
                  <a:lnTo>
                    <a:pt x="191262" y="135610"/>
                  </a:lnTo>
                  <a:lnTo>
                    <a:pt x="191452" y="135178"/>
                  </a:lnTo>
                  <a:lnTo>
                    <a:pt x="190106" y="125628"/>
                  </a:lnTo>
                  <a:lnTo>
                    <a:pt x="217246" y="113855"/>
                  </a:lnTo>
                  <a:lnTo>
                    <a:pt x="226237" y="111366"/>
                  </a:lnTo>
                  <a:lnTo>
                    <a:pt x="234899" y="111480"/>
                  </a:lnTo>
                  <a:lnTo>
                    <a:pt x="243268" y="113919"/>
                  </a:lnTo>
                  <a:lnTo>
                    <a:pt x="251383" y="118364"/>
                  </a:lnTo>
                  <a:lnTo>
                    <a:pt x="255714" y="121234"/>
                  </a:lnTo>
                  <a:lnTo>
                    <a:pt x="256120" y="125412"/>
                  </a:lnTo>
                  <a:lnTo>
                    <a:pt x="256032" y="134416"/>
                  </a:lnTo>
                  <a:lnTo>
                    <a:pt x="252615" y="134734"/>
                  </a:lnTo>
                  <a:lnTo>
                    <a:pt x="244690" y="138442"/>
                  </a:lnTo>
                  <a:lnTo>
                    <a:pt x="243471" y="140411"/>
                  </a:lnTo>
                  <a:lnTo>
                    <a:pt x="248221" y="150393"/>
                  </a:lnTo>
                  <a:lnTo>
                    <a:pt x="258318" y="173126"/>
                  </a:lnTo>
                  <a:lnTo>
                    <a:pt x="260578" y="173774"/>
                  </a:lnTo>
                  <a:lnTo>
                    <a:pt x="315442" y="148018"/>
                  </a:lnTo>
                  <a:lnTo>
                    <a:pt x="315849" y="145605"/>
                  </a:lnTo>
                  <a:close/>
                </a:path>
                <a:path w="437515" h="322579">
                  <a:moveTo>
                    <a:pt x="436930" y="81699"/>
                  </a:moveTo>
                  <a:lnTo>
                    <a:pt x="436600" y="80873"/>
                  </a:lnTo>
                  <a:lnTo>
                    <a:pt x="341261" y="82664"/>
                  </a:lnTo>
                  <a:lnTo>
                    <a:pt x="342709" y="103085"/>
                  </a:lnTo>
                  <a:lnTo>
                    <a:pt x="376999" y="102768"/>
                  </a:lnTo>
                  <a:lnTo>
                    <a:pt x="377228" y="103606"/>
                  </a:lnTo>
                  <a:lnTo>
                    <a:pt x="339686" y="131851"/>
                  </a:lnTo>
                  <a:lnTo>
                    <a:pt x="377494" y="191490"/>
                  </a:lnTo>
                  <a:lnTo>
                    <a:pt x="373621" y="190500"/>
                  </a:lnTo>
                  <a:lnTo>
                    <a:pt x="344068" y="184797"/>
                  </a:lnTo>
                  <a:lnTo>
                    <a:pt x="325716" y="182245"/>
                  </a:lnTo>
                  <a:lnTo>
                    <a:pt x="321005" y="186715"/>
                  </a:lnTo>
                  <a:lnTo>
                    <a:pt x="300494" y="260286"/>
                  </a:lnTo>
                  <a:lnTo>
                    <a:pt x="299046" y="264172"/>
                  </a:lnTo>
                  <a:lnTo>
                    <a:pt x="271907" y="206298"/>
                  </a:lnTo>
                  <a:lnTo>
                    <a:pt x="225513" y="227457"/>
                  </a:lnTo>
                  <a:lnTo>
                    <a:pt x="224370" y="225615"/>
                  </a:lnTo>
                  <a:lnTo>
                    <a:pt x="209308" y="193395"/>
                  </a:lnTo>
                  <a:lnTo>
                    <a:pt x="207619" y="192811"/>
                  </a:lnTo>
                  <a:lnTo>
                    <a:pt x="198399" y="193509"/>
                  </a:lnTo>
                  <a:lnTo>
                    <a:pt x="184886" y="194094"/>
                  </a:lnTo>
                  <a:lnTo>
                    <a:pt x="196494" y="180263"/>
                  </a:lnTo>
                  <a:lnTo>
                    <a:pt x="181394" y="167271"/>
                  </a:lnTo>
                  <a:lnTo>
                    <a:pt x="139293" y="216433"/>
                  </a:lnTo>
                  <a:lnTo>
                    <a:pt x="141732" y="216801"/>
                  </a:lnTo>
                  <a:lnTo>
                    <a:pt x="195440" y="213614"/>
                  </a:lnTo>
                  <a:lnTo>
                    <a:pt x="196850" y="214134"/>
                  </a:lnTo>
                  <a:lnTo>
                    <a:pt x="200215" y="222186"/>
                  </a:lnTo>
                  <a:lnTo>
                    <a:pt x="202882" y="227406"/>
                  </a:lnTo>
                  <a:lnTo>
                    <a:pt x="215544" y="253936"/>
                  </a:lnTo>
                  <a:lnTo>
                    <a:pt x="262140" y="232702"/>
                  </a:lnTo>
                  <a:lnTo>
                    <a:pt x="303555" y="322135"/>
                  </a:lnTo>
                  <a:lnTo>
                    <a:pt x="337058" y="203047"/>
                  </a:lnTo>
                  <a:lnTo>
                    <a:pt x="380276" y="214083"/>
                  </a:lnTo>
                  <a:lnTo>
                    <a:pt x="423532" y="228752"/>
                  </a:lnTo>
                  <a:lnTo>
                    <a:pt x="365569" y="136486"/>
                  </a:lnTo>
                  <a:lnTo>
                    <a:pt x="436930" y="81699"/>
                  </a:lnTo>
                  <a:close/>
                </a:path>
              </a:pathLst>
            </a:custGeom>
            <a:solidFill>
              <a:srgbClr val="231848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10834720" y="5879153"/>
            <a:ext cx="389890" cy="389890"/>
            <a:chOff x="10971682" y="6121489"/>
            <a:chExt cx="389890" cy="389890"/>
          </a:xfrm>
        </p:grpSpPr>
        <p:sp>
          <p:nvSpPr>
            <p:cNvPr id="31" name="object 31"/>
            <p:cNvSpPr/>
            <p:nvPr/>
          </p:nvSpPr>
          <p:spPr>
            <a:xfrm>
              <a:off x="11019929" y="6221937"/>
              <a:ext cx="291677" cy="18890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32" name="object 32"/>
            <p:cNvSpPr/>
            <p:nvPr/>
          </p:nvSpPr>
          <p:spPr>
            <a:xfrm>
              <a:off x="10987277" y="6137084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58775" h="358775">
                  <a:moveTo>
                    <a:pt x="358686" y="179336"/>
                  </a:moveTo>
                  <a:lnTo>
                    <a:pt x="352280" y="227012"/>
                  </a:lnTo>
                  <a:lnTo>
                    <a:pt x="334201" y="269852"/>
                  </a:lnTo>
                  <a:lnTo>
                    <a:pt x="306160" y="306147"/>
                  </a:lnTo>
                  <a:lnTo>
                    <a:pt x="269865" y="334189"/>
                  </a:lnTo>
                  <a:lnTo>
                    <a:pt x="227025" y="352267"/>
                  </a:lnTo>
                  <a:lnTo>
                    <a:pt x="179349" y="358673"/>
                  </a:lnTo>
                  <a:lnTo>
                    <a:pt x="131672" y="352267"/>
                  </a:lnTo>
                  <a:lnTo>
                    <a:pt x="88830" y="334189"/>
                  </a:lnTo>
                  <a:lnTo>
                    <a:pt x="52531" y="306147"/>
                  </a:lnTo>
                  <a:lnTo>
                    <a:pt x="24487" y="269852"/>
                  </a:lnTo>
                  <a:lnTo>
                    <a:pt x="6406" y="227012"/>
                  </a:lnTo>
                  <a:lnTo>
                    <a:pt x="0" y="179336"/>
                  </a:lnTo>
                  <a:lnTo>
                    <a:pt x="6406" y="131661"/>
                  </a:lnTo>
                  <a:lnTo>
                    <a:pt x="24487" y="88820"/>
                  </a:lnTo>
                  <a:lnTo>
                    <a:pt x="52531" y="52525"/>
                  </a:lnTo>
                  <a:lnTo>
                    <a:pt x="88830" y="24484"/>
                  </a:lnTo>
                  <a:lnTo>
                    <a:pt x="131672" y="6405"/>
                  </a:lnTo>
                  <a:lnTo>
                    <a:pt x="179349" y="0"/>
                  </a:lnTo>
                  <a:lnTo>
                    <a:pt x="227025" y="6405"/>
                  </a:lnTo>
                  <a:lnTo>
                    <a:pt x="269865" y="24484"/>
                  </a:lnTo>
                  <a:lnTo>
                    <a:pt x="306160" y="52525"/>
                  </a:lnTo>
                  <a:lnTo>
                    <a:pt x="334201" y="88820"/>
                  </a:lnTo>
                  <a:lnTo>
                    <a:pt x="352280" y="131661"/>
                  </a:lnTo>
                  <a:lnTo>
                    <a:pt x="358686" y="179336"/>
                  </a:lnTo>
                  <a:close/>
                </a:path>
              </a:pathLst>
            </a:custGeom>
            <a:ln w="31191">
              <a:solidFill>
                <a:srgbClr val="D2D3D4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1283948" y="5923035"/>
            <a:ext cx="10057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1200" spc="55" dirty="0">
                <a:solidFill>
                  <a:srgbClr val="231F20"/>
                </a:solidFill>
                <a:latin typeface="Trebuchet MS"/>
                <a:cs typeface="Trebuchet MS"/>
              </a:rPr>
              <a:t>SANITIZABLE</a:t>
            </a:r>
            <a:r>
              <a:rPr sz="1200" spc="-1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endParaRPr sz="1200" dirty="0">
              <a:latin typeface="Trebuchet MS"/>
              <a:cs typeface="Trebuchet MS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0778840" y="6545904"/>
            <a:ext cx="447040" cy="397510"/>
            <a:chOff x="11022621" y="6748864"/>
            <a:chExt cx="447040" cy="397510"/>
          </a:xfrm>
        </p:grpSpPr>
        <p:sp>
          <p:nvSpPr>
            <p:cNvPr id="35" name="object 35"/>
            <p:cNvSpPr/>
            <p:nvPr/>
          </p:nvSpPr>
          <p:spPr>
            <a:xfrm>
              <a:off x="11038217" y="6768262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58775" h="358775">
                  <a:moveTo>
                    <a:pt x="358686" y="179336"/>
                  </a:moveTo>
                  <a:lnTo>
                    <a:pt x="352280" y="227012"/>
                  </a:lnTo>
                  <a:lnTo>
                    <a:pt x="334201" y="269852"/>
                  </a:lnTo>
                  <a:lnTo>
                    <a:pt x="306160" y="306147"/>
                  </a:lnTo>
                  <a:lnTo>
                    <a:pt x="269865" y="334189"/>
                  </a:lnTo>
                  <a:lnTo>
                    <a:pt x="227025" y="352267"/>
                  </a:lnTo>
                  <a:lnTo>
                    <a:pt x="179349" y="358673"/>
                  </a:lnTo>
                  <a:lnTo>
                    <a:pt x="131672" y="352267"/>
                  </a:lnTo>
                  <a:lnTo>
                    <a:pt x="88830" y="334189"/>
                  </a:lnTo>
                  <a:lnTo>
                    <a:pt x="52531" y="306147"/>
                  </a:lnTo>
                  <a:lnTo>
                    <a:pt x="24487" y="269852"/>
                  </a:lnTo>
                  <a:lnTo>
                    <a:pt x="6406" y="227012"/>
                  </a:lnTo>
                  <a:lnTo>
                    <a:pt x="0" y="179336"/>
                  </a:lnTo>
                  <a:lnTo>
                    <a:pt x="6406" y="131661"/>
                  </a:lnTo>
                  <a:lnTo>
                    <a:pt x="24487" y="88820"/>
                  </a:lnTo>
                  <a:lnTo>
                    <a:pt x="52531" y="52525"/>
                  </a:lnTo>
                  <a:lnTo>
                    <a:pt x="88830" y="24484"/>
                  </a:lnTo>
                  <a:lnTo>
                    <a:pt x="131672" y="6405"/>
                  </a:lnTo>
                  <a:lnTo>
                    <a:pt x="179349" y="0"/>
                  </a:lnTo>
                  <a:lnTo>
                    <a:pt x="227025" y="6405"/>
                  </a:lnTo>
                  <a:lnTo>
                    <a:pt x="269865" y="24484"/>
                  </a:lnTo>
                  <a:lnTo>
                    <a:pt x="306160" y="52525"/>
                  </a:lnTo>
                  <a:lnTo>
                    <a:pt x="334201" y="88820"/>
                  </a:lnTo>
                  <a:lnTo>
                    <a:pt x="352280" y="131661"/>
                  </a:lnTo>
                  <a:lnTo>
                    <a:pt x="358686" y="179336"/>
                  </a:lnTo>
                  <a:close/>
                </a:path>
              </a:pathLst>
            </a:custGeom>
            <a:ln w="31191">
              <a:solidFill>
                <a:srgbClr val="D2D3D4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36" name="object 36"/>
            <p:cNvSpPr/>
            <p:nvPr/>
          </p:nvSpPr>
          <p:spPr>
            <a:xfrm>
              <a:off x="11078083" y="6748869"/>
              <a:ext cx="391160" cy="397510"/>
            </a:xfrm>
            <a:custGeom>
              <a:avLst/>
              <a:gdLst/>
              <a:ahLst/>
              <a:cxnLst/>
              <a:rect l="l" t="t" r="r" b="b"/>
              <a:pathLst>
                <a:path w="391159" h="397509">
                  <a:moveTo>
                    <a:pt x="315696" y="0"/>
                  </a:moveTo>
                  <a:lnTo>
                    <a:pt x="314350" y="304"/>
                  </a:lnTo>
                  <a:lnTo>
                    <a:pt x="313474" y="838"/>
                  </a:lnTo>
                  <a:lnTo>
                    <a:pt x="300596" y="19812"/>
                  </a:lnTo>
                  <a:lnTo>
                    <a:pt x="292455" y="30594"/>
                  </a:lnTo>
                  <a:lnTo>
                    <a:pt x="287845" y="35153"/>
                  </a:lnTo>
                  <a:lnTo>
                    <a:pt x="277901" y="42265"/>
                  </a:lnTo>
                  <a:lnTo>
                    <a:pt x="275869" y="46774"/>
                  </a:lnTo>
                  <a:lnTo>
                    <a:pt x="272630" y="52425"/>
                  </a:lnTo>
                  <a:lnTo>
                    <a:pt x="272923" y="54089"/>
                  </a:lnTo>
                  <a:lnTo>
                    <a:pt x="270370" y="60121"/>
                  </a:lnTo>
                  <a:lnTo>
                    <a:pt x="267449" y="64592"/>
                  </a:lnTo>
                  <a:lnTo>
                    <a:pt x="264985" y="75044"/>
                  </a:lnTo>
                  <a:lnTo>
                    <a:pt x="260235" y="78714"/>
                  </a:lnTo>
                  <a:lnTo>
                    <a:pt x="255955" y="87274"/>
                  </a:lnTo>
                  <a:lnTo>
                    <a:pt x="253441" y="90652"/>
                  </a:lnTo>
                  <a:lnTo>
                    <a:pt x="251053" y="94564"/>
                  </a:lnTo>
                  <a:lnTo>
                    <a:pt x="251434" y="99758"/>
                  </a:lnTo>
                  <a:lnTo>
                    <a:pt x="243801" y="105130"/>
                  </a:lnTo>
                  <a:lnTo>
                    <a:pt x="237985" y="112572"/>
                  </a:lnTo>
                  <a:lnTo>
                    <a:pt x="234238" y="116776"/>
                  </a:lnTo>
                  <a:lnTo>
                    <a:pt x="232156" y="118110"/>
                  </a:lnTo>
                  <a:lnTo>
                    <a:pt x="226898" y="124815"/>
                  </a:lnTo>
                  <a:lnTo>
                    <a:pt x="219481" y="134912"/>
                  </a:lnTo>
                  <a:lnTo>
                    <a:pt x="217868" y="137363"/>
                  </a:lnTo>
                  <a:lnTo>
                    <a:pt x="210985" y="140881"/>
                  </a:lnTo>
                  <a:lnTo>
                    <a:pt x="207429" y="145415"/>
                  </a:lnTo>
                  <a:lnTo>
                    <a:pt x="202044" y="151066"/>
                  </a:lnTo>
                  <a:lnTo>
                    <a:pt x="199631" y="152057"/>
                  </a:lnTo>
                  <a:lnTo>
                    <a:pt x="197472" y="157314"/>
                  </a:lnTo>
                  <a:lnTo>
                    <a:pt x="195160" y="160312"/>
                  </a:lnTo>
                  <a:lnTo>
                    <a:pt x="188544" y="166903"/>
                  </a:lnTo>
                  <a:lnTo>
                    <a:pt x="185864" y="171424"/>
                  </a:lnTo>
                  <a:lnTo>
                    <a:pt x="176022" y="179628"/>
                  </a:lnTo>
                  <a:lnTo>
                    <a:pt x="166585" y="196100"/>
                  </a:lnTo>
                  <a:lnTo>
                    <a:pt x="163576" y="200431"/>
                  </a:lnTo>
                  <a:lnTo>
                    <a:pt x="159410" y="209448"/>
                  </a:lnTo>
                  <a:lnTo>
                    <a:pt x="157861" y="213995"/>
                  </a:lnTo>
                  <a:lnTo>
                    <a:pt x="150291" y="222186"/>
                  </a:lnTo>
                  <a:lnTo>
                    <a:pt x="148551" y="231368"/>
                  </a:lnTo>
                  <a:lnTo>
                    <a:pt x="143065" y="235737"/>
                  </a:lnTo>
                  <a:lnTo>
                    <a:pt x="135369" y="245110"/>
                  </a:lnTo>
                  <a:lnTo>
                    <a:pt x="129819" y="248246"/>
                  </a:lnTo>
                  <a:lnTo>
                    <a:pt x="122008" y="257225"/>
                  </a:lnTo>
                  <a:lnTo>
                    <a:pt x="118541" y="262420"/>
                  </a:lnTo>
                  <a:lnTo>
                    <a:pt x="112255" y="274599"/>
                  </a:lnTo>
                  <a:lnTo>
                    <a:pt x="106883" y="278853"/>
                  </a:lnTo>
                  <a:lnTo>
                    <a:pt x="105117" y="280771"/>
                  </a:lnTo>
                  <a:lnTo>
                    <a:pt x="100355" y="287121"/>
                  </a:lnTo>
                  <a:lnTo>
                    <a:pt x="98158" y="292404"/>
                  </a:lnTo>
                  <a:lnTo>
                    <a:pt x="88442" y="296164"/>
                  </a:lnTo>
                  <a:lnTo>
                    <a:pt x="86385" y="298538"/>
                  </a:lnTo>
                  <a:lnTo>
                    <a:pt x="81368" y="305638"/>
                  </a:lnTo>
                  <a:lnTo>
                    <a:pt x="82931" y="309079"/>
                  </a:lnTo>
                  <a:lnTo>
                    <a:pt x="80632" y="314947"/>
                  </a:lnTo>
                  <a:lnTo>
                    <a:pt x="78028" y="318541"/>
                  </a:lnTo>
                  <a:lnTo>
                    <a:pt x="70510" y="324231"/>
                  </a:lnTo>
                  <a:lnTo>
                    <a:pt x="66522" y="326783"/>
                  </a:lnTo>
                  <a:lnTo>
                    <a:pt x="58750" y="334962"/>
                  </a:lnTo>
                  <a:lnTo>
                    <a:pt x="53632" y="339432"/>
                  </a:lnTo>
                  <a:lnTo>
                    <a:pt x="47409" y="342976"/>
                  </a:lnTo>
                  <a:lnTo>
                    <a:pt x="45745" y="344246"/>
                  </a:lnTo>
                  <a:lnTo>
                    <a:pt x="46418" y="348195"/>
                  </a:lnTo>
                  <a:lnTo>
                    <a:pt x="44056" y="350456"/>
                  </a:lnTo>
                  <a:lnTo>
                    <a:pt x="38315" y="358686"/>
                  </a:lnTo>
                  <a:lnTo>
                    <a:pt x="35483" y="365074"/>
                  </a:lnTo>
                  <a:lnTo>
                    <a:pt x="26327" y="371716"/>
                  </a:lnTo>
                  <a:lnTo>
                    <a:pt x="18402" y="379920"/>
                  </a:lnTo>
                  <a:lnTo>
                    <a:pt x="0" y="396862"/>
                  </a:lnTo>
                  <a:lnTo>
                    <a:pt x="520" y="397471"/>
                  </a:lnTo>
                  <a:lnTo>
                    <a:pt x="2120" y="396735"/>
                  </a:lnTo>
                  <a:lnTo>
                    <a:pt x="28257" y="376745"/>
                  </a:lnTo>
                  <a:lnTo>
                    <a:pt x="29781" y="375793"/>
                  </a:lnTo>
                  <a:lnTo>
                    <a:pt x="34709" y="371411"/>
                  </a:lnTo>
                  <a:lnTo>
                    <a:pt x="38366" y="366369"/>
                  </a:lnTo>
                  <a:lnTo>
                    <a:pt x="40741" y="364121"/>
                  </a:lnTo>
                  <a:lnTo>
                    <a:pt x="45440" y="363156"/>
                  </a:lnTo>
                  <a:lnTo>
                    <a:pt x="46329" y="362394"/>
                  </a:lnTo>
                  <a:lnTo>
                    <a:pt x="48056" y="355714"/>
                  </a:lnTo>
                  <a:lnTo>
                    <a:pt x="52451" y="354672"/>
                  </a:lnTo>
                  <a:lnTo>
                    <a:pt x="52565" y="354291"/>
                  </a:lnTo>
                  <a:lnTo>
                    <a:pt x="61074" y="344716"/>
                  </a:lnTo>
                  <a:lnTo>
                    <a:pt x="61264" y="344093"/>
                  </a:lnTo>
                  <a:lnTo>
                    <a:pt x="62649" y="342023"/>
                  </a:lnTo>
                  <a:lnTo>
                    <a:pt x="63423" y="340283"/>
                  </a:lnTo>
                  <a:lnTo>
                    <a:pt x="69456" y="334733"/>
                  </a:lnTo>
                  <a:lnTo>
                    <a:pt x="81927" y="323951"/>
                  </a:lnTo>
                  <a:lnTo>
                    <a:pt x="85013" y="321602"/>
                  </a:lnTo>
                  <a:lnTo>
                    <a:pt x="90754" y="314794"/>
                  </a:lnTo>
                  <a:lnTo>
                    <a:pt x="94703" y="311531"/>
                  </a:lnTo>
                  <a:lnTo>
                    <a:pt x="100622" y="309194"/>
                  </a:lnTo>
                  <a:lnTo>
                    <a:pt x="101371" y="308279"/>
                  </a:lnTo>
                  <a:lnTo>
                    <a:pt x="100774" y="305181"/>
                  </a:lnTo>
                  <a:lnTo>
                    <a:pt x="102298" y="303784"/>
                  </a:lnTo>
                  <a:lnTo>
                    <a:pt x="107111" y="301929"/>
                  </a:lnTo>
                  <a:lnTo>
                    <a:pt x="107784" y="300316"/>
                  </a:lnTo>
                  <a:lnTo>
                    <a:pt x="107797" y="294754"/>
                  </a:lnTo>
                  <a:lnTo>
                    <a:pt x="114896" y="286359"/>
                  </a:lnTo>
                  <a:lnTo>
                    <a:pt x="124066" y="279742"/>
                  </a:lnTo>
                  <a:lnTo>
                    <a:pt x="129527" y="276415"/>
                  </a:lnTo>
                  <a:lnTo>
                    <a:pt x="133438" y="266560"/>
                  </a:lnTo>
                  <a:lnTo>
                    <a:pt x="136156" y="263258"/>
                  </a:lnTo>
                  <a:lnTo>
                    <a:pt x="144284" y="261543"/>
                  </a:lnTo>
                  <a:lnTo>
                    <a:pt x="145757" y="259880"/>
                  </a:lnTo>
                  <a:lnTo>
                    <a:pt x="147485" y="253098"/>
                  </a:lnTo>
                  <a:lnTo>
                    <a:pt x="150380" y="249758"/>
                  </a:lnTo>
                  <a:lnTo>
                    <a:pt x="154089" y="247053"/>
                  </a:lnTo>
                  <a:lnTo>
                    <a:pt x="159956" y="242011"/>
                  </a:lnTo>
                  <a:lnTo>
                    <a:pt x="164719" y="236359"/>
                  </a:lnTo>
                  <a:lnTo>
                    <a:pt x="168541" y="230174"/>
                  </a:lnTo>
                  <a:lnTo>
                    <a:pt x="171818" y="222846"/>
                  </a:lnTo>
                  <a:lnTo>
                    <a:pt x="172770" y="222389"/>
                  </a:lnTo>
                  <a:lnTo>
                    <a:pt x="174942" y="219964"/>
                  </a:lnTo>
                  <a:lnTo>
                    <a:pt x="176288" y="217944"/>
                  </a:lnTo>
                  <a:lnTo>
                    <a:pt x="180657" y="214185"/>
                  </a:lnTo>
                  <a:lnTo>
                    <a:pt x="181063" y="210286"/>
                  </a:lnTo>
                  <a:lnTo>
                    <a:pt x="186118" y="209727"/>
                  </a:lnTo>
                  <a:lnTo>
                    <a:pt x="186766" y="208711"/>
                  </a:lnTo>
                  <a:lnTo>
                    <a:pt x="186690" y="203885"/>
                  </a:lnTo>
                  <a:lnTo>
                    <a:pt x="190436" y="201409"/>
                  </a:lnTo>
                  <a:lnTo>
                    <a:pt x="193408" y="197358"/>
                  </a:lnTo>
                  <a:lnTo>
                    <a:pt x="195211" y="197078"/>
                  </a:lnTo>
                  <a:lnTo>
                    <a:pt x="199859" y="194678"/>
                  </a:lnTo>
                  <a:lnTo>
                    <a:pt x="204152" y="189293"/>
                  </a:lnTo>
                  <a:lnTo>
                    <a:pt x="206679" y="184734"/>
                  </a:lnTo>
                  <a:lnTo>
                    <a:pt x="213829" y="177012"/>
                  </a:lnTo>
                  <a:lnTo>
                    <a:pt x="216623" y="172935"/>
                  </a:lnTo>
                  <a:lnTo>
                    <a:pt x="219316" y="166598"/>
                  </a:lnTo>
                  <a:lnTo>
                    <a:pt x="220560" y="164985"/>
                  </a:lnTo>
                  <a:lnTo>
                    <a:pt x="222618" y="162890"/>
                  </a:lnTo>
                  <a:lnTo>
                    <a:pt x="224370" y="162991"/>
                  </a:lnTo>
                  <a:lnTo>
                    <a:pt x="228244" y="159893"/>
                  </a:lnTo>
                  <a:lnTo>
                    <a:pt x="234708" y="154000"/>
                  </a:lnTo>
                  <a:lnTo>
                    <a:pt x="235419" y="149098"/>
                  </a:lnTo>
                  <a:lnTo>
                    <a:pt x="235064" y="146304"/>
                  </a:lnTo>
                  <a:lnTo>
                    <a:pt x="238429" y="137668"/>
                  </a:lnTo>
                  <a:lnTo>
                    <a:pt x="242404" y="132092"/>
                  </a:lnTo>
                  <a:lnTo>
                    <a:pt x="255447" y="116395"/>
                  </a:lnTo>
                  <a:lnTo>
                    <a:pt x="259448" y="111023"/>
                  </a:lnTo>
                  <a:lnTo>
                    <a:pt x="263436" y="103784"/>
                  </a:lnTo>
                  <a:lnTo>
                    <a:pt x="268820" y="95504"/>
                  </a:lnTo>
                  <a:lnTo>
                    <a:pt x="273126" y="90335"/>
                  </a:lnTo>
                  <a:lnTo>
                    <a:pt x="275894" y="83235"/>
                  </a:lnTo>
                  <a:lnTo>
                    <a:pt x="275678" y="81724"/>
                  </a:lnTo>
                  <a:lnTo>
                    <a:pt x="273723" y="78105"/>
                  </a:lnTo>
                  <a:lnTo>
                    <a:pt x="273075" y="75514"/>
                  </a:lnTo>
                  <a:lnTo>
                    <a:pt x="274828" y="71628"/>
                  </a:lnTo>
                  <a:lnTo>
                    <a:pt x="276694" y="70751"/>
                  </a:lnTo>
                  <a:lnTo>
                    <a:pt x="279120" y="65570"/>
                  </a:lnTo>
                  <a:lnTo>
                    <a:pt x="283425" y="62674"/>
                  </a:lnTo>
                  <a:lnTo>
                    <a:pt x="282905" y="57492"/>
                  </a:lnTo>
                  <a:lnTo>
                    <a:pt x="283552" y="57035"/>
                  </a:lnTo>
                  <a:lnTo>
                    <a:pt x="285851" y="52539"/>
                  </a:lnTo>
                  <a:lnTo>
                    <a:pt x="289394" y="49314"/>
                  </a:lnTo>
                  <a:lnTo>
                    <a:pt x="291122" y="41452"/>
                  </a:lnTo>
                  <a:lnTo>
                    <a:pt x="296214" y="33566"/>
                  </a:lnTo>
                  <a:lnTo>
                    <a:pt x="298335" y="32219"/>
                  </a:lnTo>
                  <a:lnTo>
                    <a:pt x="301371" y="27724"/>
                  </a:lnTo>
                  <a:lnTo>
                    <a:pt x="305092" y="20612"/>
                  </a:lnTo>
                  <a:lnTo>
                    <a:pt x="306438" y="19189"/>
                  </a:lnTo>
                  <a:lnTo>
                    <a:pt x="306273" y="16205"/>
                  </a:lnTo>
                  <a:lnTo>
                    <a:pt x="305587" y="15011"/>
                  </a:lnTo>
                  <a:lnTo>
                    <a:pt x="308686" y="14528"/>
                  </a:lnTo>
                  <a:lnTo>
                    <a:pt x="315696" y="0"/>
                  </a:lnTo>
                  <a:close/>
                </a:path>
                <a:path w="391159" h="397509">
                  <a:moveTo>
                    <a:pt x="390969" y="63220"/>
                  </a:moveTo>
                  <a:lnTo>
                    <a:pt x="390156" y="63004"/>
                  </a:lnTo>
                  <a:lnTo>
                    <a:pt x="383476" y="73126"/>
                  </a:lnTo>
                  <a:lnTo>
                    <a:pt x="381368" y="77508"/>
                  </a:lnTo>
                  <a:lnTo>
                    <a:pt x="373964" y="82956"/>
                  </a:lnTo>
                  <a:lnTo>
                    <a:pt x="371805" y="86029"/>
                  </a:lnTo>
                  <a:lnTo>
                    <a:pt x="367931" y="89941"/>
                  </a:lnTo>
                  <a:lnTo>
                    <a:pt x="359638" y="96901"/>
                  </a:lnTo>
                  <a:lnTo>
                    <a:pt x="352361" y="99987"/>
                  </a:lnTo>
                  <a:lnTo>
                    <a:pt x="347738" y="108839"/>
                  </a:lnTo>
                  <a:lnTo>
                    <a:pt x="345998" y="110909"/>
                  </a:lnTo>
                  <a:lnTo>
                    <a:pt x="345681" y="116065"/>
                  </a:lnTo>
                  <a:lnTo>
                    <a:pt x="343979" y="118491"/>
                  </a:lnTo>
                  <a:lnTo>
                    <a:pt x="342150" y="120129"/>
                  </a:lnTo>
                  <a:lnTo>
                    <a:pt x="331914" y="128155"/>
                  </a:lnTo>
                  <a:lnTo>
                    <a:pt x="327304" y="132562"/>
                  </a:lnTo>
                  <a:lnTo>
                    <a:pt x="323913" y="137960"/>
                  </a:lnTo>
                  <a:lnTo>
                    <a:pt x="322643" y="140944"/>
                  </a:lnTo>
                  <a:lnTo>
                    <a:pt x="319900" y="143446"/>
                  </a:lnTo>
                  <a:lnTo>
                    <a:pt x="316090" y="147929"/>
                  </a:lnTo>
                  <a:lnTo>
                    <a:pt x="314198" y="149555"/>
                  </a:lnTo>
                  <a:lnTo>
                    <a:pt x="305435" y="159740"/>
                  </a:lnTo>
                  <a:lnTo>
                    <a:pt x="304139" y="162090"/>
                  </a:lnTo>
                  <a:lnTo>
                    <a:pt x="295897" y="168846"/>
                  </a:lnTo>
                  <a:lnTo>
                    <a:pt x="289648" y="173520"/>
                  </a:lnTo>
                  <a:lnTo>
                    <a:pt x="286448" y="182854"/>
                  </a:lnTo>
                  <a:lnTo>
                    <a:pt x="285216" y="185127"/>
                  </a:lnTo>
                  <a:lnTo>
                    <a:pt x="279730" y="191427"/>
                  </a:lnTo>
                  <a:lnTo>
                    <a:pt x="279679" y="197624"/>
                  </a:lnTo>
                  <a:lnTo>
                    <a:pt x="277761" y="199275"/>
                  </a:lnTo>
                  <a:lnTo>
                    <a:pt x="272313" y="200558"/>
                  </a:lnTo>
                  <a:lnTo>
                    <a:pt x="270243" y="201663"/>
                  </a:lnTo>
                  <a:lnTo>
                    <a:pt x="266179" y="206946"/>
                  </a:lnTo>
                  <a:lnTo>
                    <a:pt x="262864" y="210388"/>
                  </a:lnTo>
                  <a:lnTo>
                    <a:pt x="256082" y="212598"/>
                  </a:lnTo>
                  <a:lnTo>
                    <a:pt x="255079" y="213995"/>
                  </a:lnTo>
                  <a:lnTo>
                    <a:pt x="252171" y="216941"/>
                  </a:lnTo>
                  <a:lnTo>
                    <a:pt x="250837" y="219456"/>
                  </a:lnTo>
                  <a:lnTo>
                    <a:pt x="245643" y="222199"/>
                  </a:lnTo>
                  <a:lnTo>
                    <a:pt x="244919" y="224116"/>
                  </a:lnTo>
                  <a:lnTo>
                    <a:pt x="242722" y="233133"/>
                  </a:lnTo>
                  <a:lnTo>
                    <a:pt x="233248" y="242239"/>
                  </a:lnTo>
                  <a:lnTo>
                    <a:pt x="227266" y="249148"/>
                  </a:lnTo>
                  <a:lnTo>
                    <a:pt x="224878" y="252933"/>
                  </a:lnTo>
                  <a:lnTo>
                    <a:pt x="220091" y="258419"/>
                  </a:lnTo>
                  <a:lnTo>
                    <a:pt x="217830" y="260273"/>
                  </a:lnTo>
                  <a:lnTo>
                    <a:pt x="211264" y="264693"/>
                  </a:lnTo>
                  <a:lnTo>
                    <a:pt x="206324" y="266852"/>
                  </a:lnTo>
                  <a:lnTo>
                    <a:pt x="199555" y="272669"/>
                  </a:lnTo>
                  <a:lnTo>
                    <a:pt x="197853" y="276440"/>
                  </a:lnTo>
                  <a:lnTo>
                    <a:pt x="184886" y="293700"/>
                  </a:lnTo>
                  <a:lnTo>
                    <a:pt x="168643" y="305130"/>
                  </a:lnTo>
                  <a:lnTo>
                    <a:pt x="160616" y="307022"/>
                  </a:lnTo>
                  <a:lnTo>
                    <a:pt x="158318" y="313880"/>
                  </a:lnTo>
                  <a:lnTo>
                    <a:pt x="151765" y="317715"/>
                  </a:lnTo>
                  <a:lnTo>
                    <a:pt x="151866" y="318897"/>
                  </a:lnTo>
                  <a:lnTo>
                    <a:pt x="148463" y="324294"/>
                  </a:lnTo>
                  <a:lnTo>
                    <a:pt x="143814" y="328841"/>
                  </a:lnTo>
                  <a:lnTo>
                    <a:pt x="140652" y="331038"/>
                  </a:lnTo>
                  <a:lnTo>
                    <a:pt x="122262" y="345503"/>
                  </a:lnTo>
                  <a:lnTo>
                    <a:pt x="120497" y="347332"/>
                  </a:lnTo>
                  <a:lnTo>
                    <a:pt x="123075" y="346710"/>
                  </a:lnTo>
                  <a:lnTo>
                    <a:pt x="125196" y="345732"/>
                  </a:lnTo>
                  <a:lnTo>
                    <a:pt x="147916" y="332130"/>
                  </a:lnTo>
                  <a:lnTo>
                    <a:pt x="151472" y="331089"/>
                  </a:lnTo>
                  <a:lnTo>
                    <a:pt x="155587" y="322859"/>
                  </a:lnTo>
                  <a:lnTo>
                    <a:pt x="161759" y="318960"/>
                  </a:lnTo>
                  <a:lnTo>
                    <a:pt x="170307" y="310502"/>
                  </a:lnTo>
                  <a:lnTo>
                    <a:pt x="175628" y="308051"/>
                  </a:lnTo>
                  <a:lnTo>
                    <a:pt x="186728" y="300812"/>
                  </a:lnTo>
                  <a:lnTo>
                    <a:pt x="192824" y="296214"/>
                  </a:lnTo>
                  <a:lnTo>
                    <a:pt x="199072" y="287159"/>
                  </a:lnTo>
                  <a:lnTo>
                    <a:pt x="201815" y="285165"/>
                  </a:lnTo>
                  <a:lnTo>
                    <a:pt x="212636" y="283159"/>
                  </a:lnTo>
                  <a:lnTo>
                    <a:pt x="216801" y="279374"/>
                  </a:lnTo>
                  <a:lnTo>
                    <a:pt x="221640" y="271411"/>
                  </a:lnTo>
                  <a:lnTo>
                    <a:pt x="224231" y="268922"/>
                  </a:lnTo>
                  <a:lnTo>
                    <a:pt x="228727" y="265493"/>
                  </a:lnTo>
                  <a:lnTo>
                    <a:pt x="231609" y="265277"/>
                  </a:lnTo>
                  <a:lnTo>
                    <a:pt x="237083" y="262788"/>
                  </a:lnTo>
                  <a:lnTo>
                    <a:pt x="244348" y="258660"/>
                  </a:lnTo>
                  <a:lnTo>
                    <a:pt x="246811" y="254355"/>
                  </a:lnTo>
                  <a:lnTo>
                    <a:pt x="250088" y="251053"/>
                  </a:lnTo>
                  <a:lnTo>
                    <a:pt x="251675" y="245021"/>
                  </a:lnTo>
                  <a:lnTo>
                    <a:pt x="252996" y="243408"/>
                  </a:lnTo>
                  <a:lnTo>
                    <a:pt x="257492" y="239026"/>
                  </a:lnTo>
                  <a:lnTo>
                    <a:pt x="260959" y="236207"/>
                  </a:lnTo>
                  <a:lnTo>
                    <a:pt x="267195" y="230657"/>
                  </a:lnTo>
                  <a:lnTo>
                    <a:pt x="268947" y="224129"/>
                  </a:lnTo>
                  <a:lnTo>
                    <a:pt x="275717" y="222161"/>
                  </a:lnTo>
                  <a:lnTo>
                    <a:pt x="276377" y="216547"/>
                  </a:lnTo>
                  <a:lnTo>
                    <a:pt x="279374" y="213702"/>
                  </a:lnTo>
                  <a:lnTo>
                    <a:pt x="281355" y="211099"/>
                  </a:lnTo>
                  <a:lnTo>
                    <a:pt x="288848" y="205676"/>
                  </a:lnTo>
                  <a:lnTo>
                    <a:pt x="289763" y="200228"/>
                  </a:lnTo>
                  <a:lnTo>
                    <a:pt x="296430" y="192265"/>
                  </a:lnTo>
                  <a:lnTo>
                    <a:pt x="298996" y="187985"/>
                  </a:lnTo>
                  <a:lnTo>
                    <a:pt x="306044" y="181432"/>
                  </a:lnTo>
                  <a:lnTo>
                    <a:pt x="310527" y="179171"/>
                  </a:lnTo>
                  <a:lnTo>
                    <a:pt x="314744" y="176364"/>
                  </a:lnTo>
                  <a:lnTo>
                    <a:pt x="322402" y="161886"/>
                  </a:lnTo>
                  <a:lnTo>
                    <a:pt x="325704" y="156984"/>
                  </a:lnTo>
                  <a:lnTo>
                    <a:pt x="328777" y="154609"/>
                  </a:lnTo>
                  <a:lnTo>
                    <a:pt x="330466" y="147307"/>
                  </a:lnTo>
                  <a:lnTo>
                    <a:pt x="333273" y="144970"/>
                  </a:lnTo>
                  <a:lnTo>
                    <a:pt x="340017" y="142011"/>
                  </a:lnTo>
                  <a:lnTo>
                    <a:pt x="341490" y="139306"/>
                  </a:lnTo>
                  <a:lnTo>
                    <a:pt x="343217" y="132943"/>
                  </a:lnTo>
                  <a:lnTo>
                    <a:pt x="344690" y="132029"/>
                  </a:lnTo>
                  <a:lnTo>
                    <a:pt x="350037" y="133807"/>
                  </a:lnTo>
                  <a:lnTo>
                    <a:pt x="351434" y="133007"/>
                  </a:lnTo>
                  <a:lnTo>
                    <a:pt x="351637" y="126238"/>
                  </a:lnTo>
                  <a:lnTo>
                    <a:pt x="354596" y="122974"/>
                  </a:lnTo>
                  <a:lnTo>
                    <a:pt x="358724" y="119278"/>
                  </a:lnTo>
                  <a:lnTo>
                    <a:pt x="359283" y="118389"/>
                  </a:lnTo>
                  <a:lnTo>
                    <a:pt x="360375" y="108953"/>
                  </a:lnTo>
                  <a:lnTo>
                    <a:pt x="366179" y="102768"/>
                  </a:lnTo>
                  <a:lnTo>
                    <a:pt x="374002" y="95592"/>
                  </a:lnTo>
                  <a:lnTo>
                    <a:pt x="374472" y="93573"/>
                  </a:lnTo>
                  <a:lnTo>
                    <a:pt x="375818" y="90055"/>
                  </a:lnTo>
                  <a:lnTo>
                    <a:pt x="375818" y="87960"/>
                  </a:lnTo>
                  <a:lnTo>
                    <a:pt x="381114" y="79502"/>
                  </a:lnTo>
                  <a:lnTo>
                    <a:pt x="390613" y="65176"/>
                  </a:lnTo>
                  <a:lnTo>
                    <a:pt x="390969" y="63220"/>
                  </a:lnTo>
                  <a:close/>
                </a:path>
              </a:pathLst>
            </a:custGeom>
            <a:solidFill>
              <a:srgbClr val="231848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37" name="object 37"/>
            <p:cNvSpPr/>
            <p:nvPr/>
          </p:nvSpPr>
          <p:spPr>
            <a:xfrm>
              <a:off x="11118887" y="6817704"/>
              <a:ext cx="182664" cy="24215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11305490" y="6538956"/>
            <a:ext cx="108077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1200" spc="50" dirty="0">
                <a:solidFill>
                  <a:srgbClr val="231F20"/>
                </a:solidFill>
                <a:latin typeface="Trebuchet MS"/>
                <a:cs typeface="Trebuchet MS"/>
              </a:rPr>
              <a:t>RESISTENTE A RAYONES</a:t>
            </a:r>
            <a:endParaRPr lang="es-MX" sz="1200" dirty="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3003962" y="5889660"/>
            <a:ext cx="1576543" cy="26424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860"/>
              </a:lnSpc>
              <a:spcBef>
                <a:spcPts val="210"/>
              </a:spcBef>
            </a:pPr>
            <a:r>
              <a:rPr lang="es-ES" sz="1200" spc="35" dirty="0">
                <a:solidFill>
                  <a:srgbClr val="231F20"/>
                </a:solidFill>
                <a:latin typeface="Trebuchet MS"/>
                <a:cs typeface="Trebuchet MS"/>
              </a:rPr>
              <a:t>RESISTENTE AL CALOR HASTA 220°C</a:t>
            </a:r>
            <a:endParaRPr lang="es-MX" sz="1200" dirty="0">
              <a:latin typeface="Trebuchet MS"/>
              <a:cs typeface="Trebuchet MS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12522223" y="5820167"/>
            <a:ext cx="389890" cy="403225"/>
            <a:chOff x="12260960" y="6122746"/>
            <a:chExt cx="389890" cy="403225"/>
          </a:xfrm>
        </p:grpSpPr>
        <p:sp>
          <p:nvSpPr>
            <p:cNvPr id="41" name="object 41"/>
            <p:cNvSpPr/>
            <p:nvPr/>
          </p:nvSpPr>
          <p:spPr>
            <a:xfrm>
              <a:off x="12276556" y="6151423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58775" h="358775">
                  <a:moveTo>
                    <a:pt x="358686" y="179336"/>
                  </a:moveTo>
                  <a:lnTo>
                    <a:pt x="352280" y="227012"/>
                  </a:lnTo>
                  <a:lnTo>
                    <a:pt x="334201" y="269852"/>
                  </a:lnTo>
                  <a:lnTo>
                    <a:pt x="306160" y="306147"/>
                  </a:lnTo>
                  <a:lnTo>
                    <a:pt x="269865" y="334189"/>
                  </a:lnTo>
                  <a:lnTo>
                    <a:pt x="227025" y="352267"/>
                  </a:lnTo>
                  <a:lnTo>
                    <a:pt x="179349" y="358673"/>
                  </a:lnTo>
                  <a:lnTo>
                    <a:pt x="131672" y="352267"/>
                  </a:lnTo>
                  <a:lnTo>
                    <a:pt x="88830" y="334189"/>
                  </a:lnTo>
                  <a:lnTo>
                    <a:pt x="52531" y="306147"/>
                  </a:lnTo>
                  <a:lnTo>
                    <a:pt x="24487" y="269852"/>
                  </a:lnTo>
                  <a:lnTo>
                    <a:pt x="6406" y="227012"/>
                  </a:lnTo>
                  <a:lnTo>
                    <a:pt x="0" y="179336"/>
                  </a:lnTo>
                  <a:lnTo>
                    <a:pt x="6406" y="131661"/>
                  </a:lnTo>
                  <a:lnTo>
                    <a:pt x="24487" y="88820"/>
                  </a:lnTo>
                  <a:lnTo>
                    <a:pt x="52531" y="52525"/>
                  </a:lnTo>
                  <a:lnTo>
                    <a:pt x="88830" y="24484"/>
                  </a:lnTo>
                  <a:lnTo>
                    <a:pt x="131672" y="6405"/>
                  </a:lnTo>
                  <a:lnTo>
                    <a:pt x="179349" y="0"/>
                  </a:lnTo>
                  <a:lnTo>
                    <a:pt x="227025" y="6405"/>
                  </a:lnTo>
                  <a:lnTo>
                    <a:pt x="269865" y="24484"/>
                  </a:lnTo>
                  <a:lnTo>
                    <a:pt x="306160" y="52525"/>
                  </a:lnTo>
                  <a:lnTo>
                    <a:pt x="334201" y="88820"/>
                  </a:lnTo>
                  <a:lnTo>
                    <a:pt x="352280" y="131661"/>
                  </a:lnTo>
                  <a:lnTo>
                    <a:pt x="358686" y="179336"/>
                  </a:lnTo>
                  <a:close/>
                </a:path>
              </a:pathLst>
            </a:custGeom>
            <a:ln w="31191">
              <a:solidFill>
                <a:srgbClr val="D2D3D4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42" name="object 42"/>
            <p:cNvSpPr/>
            <p:nvPr/>
          </p:nvSpPr>
          <p:spPr>
            <a:xfrm>
              <a:off x="12356075" y="6122746"/>
              <a:ext cx="199678" cy="29547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43" name="object 43"/>
          <p:cNvSpPr/>
          <p:nvPr/>
        </p:nvSpPr>
        <p:spPr>
          <a:xfrm>
            <a:off x="10807" y="209474"/>
            <a:ext cx="495934" cy="527050"/>
          </a:xfrm>
          <a:custGeom>
            <a:avLst/>
            <a:gdLst/>
            <a:ahLst/>
            <a:cxnLst/>
            <a:rect l="l" t="t" r="r" b="b"/>
            <a:pathLst>
              <a:path w="495934" h="527050">
                <a:moveTo>
                  <a:pt x="495706" y="0"/>
                </a:moveTo>
                <a:lnTo>
                  <a:pt x="0" y="0"/>
                </a:lnTo>
                <a:lnTo>
                  <a:pt x="0" y="526618"/>
                </a:lnTo>
                <a:lnTo>
                  <a:pt x="495706" y="526618"/>
                </a:lnTo>
                <a:lnTo>
                  <a:pt x="495706" y="0"/>
                </a:lnTo>
                <a:close/>
              </a:path>
            </a:pathLst>
          </a:custGeom>
          <a:solidFill>
            <a:srgbClr val="D922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2995783" y="1091755"/>
            <a:ext cx="355600" cy="57150"/>
          </a:xfrm>
          <a:custGeom>
            <a:avLst/>
            <a:gdLst/>
            <a:ahLst/>
            <a:cxnLst/>
            <a:rect l="l" t="t" r="r" b="b"/>
            <a:pathLst>
              <a:path w="355600" h="57150">
                <a:moveTo>
                  <a:pt x="32867" y="46342"/>
                </a:moveTo>
                <a:lnTo>
                  <a:pt x="12496" y="46342"/>
                </a:lnTo>
                <a:lnTo>
                  <a:pt x="12496" y="32600"/>
                </a:lnTo>
                <a:lnTo>
                  <a:pt x="30746" y="32600"/>
                </a:lnTo>
                <a:lnTo>
                  <a:pt x="30746" y="23088"/>
                </a:lnTo>
                <a:lnTo>
                  <a:pt x="12496" y="23088"/>
                </a:lnTo>
                <a:lnTo>
                  <a:pt x="12496" y="10236"/>
                </a:lnTo>
                <a:lnTo>
                  <a:pt x="32092" y="10236"/>
                </a:lnTo>
                <a:lnTo>
                  <a:pt x="32092" y="723"/>
                </a:lnTo>
                <a:lnTo>
                  <a:pt x="0" y="723"/>
                </a:lnTo>
                <a:lnTo>
                  <a:pt x="0" y="55829"/>
                </a:lnTo>
                <a:lnTo>
                  <a:pt x="32867" y="55829"/>
                </a:lnTo>
                <a:lnTo>
                  <a:pt x="32867" y="46342"/>
                </a:lnTo>
                <a:close/>
              </a:path>
              <a:path w="355600" h="57150">
                <a:moveTo>
                  <a:pt x="80645" y="41719"/>
                </a:moveTo>
                <a:lnTo>
                  <a:pt x="77089" y="44361"/>
                </a:lnTo>
                <a:lnTo>
                  <a:pt x="73393" y="46164"/>
                </a:lnTo>
                <a:lnTo>
                  <a:pt x="62420" y="46164"/>
                </a:lnTo>
                <a:lnTo>
                  <a:pt x="58204" y="39789"/>
                </a:lnTo>
                <a:lnTo>
                  <a:pt x="58204" y="15976"/>
                </a:lnTo>
                <a:lnTo>
                  <a:pt x="63627" y="10414"/>
                </a:lnTo>
                <a:lnTo>
                  <a:pt x="73533" y="10414"/>
                </a:lnTo>
                <a:lnTo>
                  <a:pt x="76212" y="11303"/>
                </a:lnTo>
                <a:lnTo>
                  <a:pt x="80276" y="13665"/>
                </a:lnTo>
                <a:lnTo>
                  <a:pt x="80276" y="3048"/>
                </a:lnTo>
                <a:lnTo>
                  <a:pt x="76352" y="1028"/>
                </a:lnTo>
                <a:lnTo>
                  <a:pt x="72085" y="0"/>
                </a:lnTo>
                <a:lnTo>
                  <a:pt x="67843" y="0"/>
                </a:lnTo>
                <a:lnTo>
                  <a:pt x="58610" y="2044"/>
                </a:lnTo>
                <a:lnTo>
                  <a:pt x="51549" y="7861"/>
                </a:lnTo>
                <a:lnTo>
                  <a:pt x="47040" y="16941"/>
                </a:lnTo>
                <a:lnTo>
                  <a:pt x="45453" y="28790"/>
                </a:lnTo>
                <a:lnTo>
                  <a:pt x="47091" y="40297"/>
                </a:lnTo>
                <a:lnTo>
                  <a:pt x="51689" y="49047"/>
                </a:lnTo>
                <a:lnTo>
                  <a:pt x="58775" y="54622"/>
                </a:lnTo>
                <a:lnTo>
                  <a:pt x="67843" y="56578"/>
                </a:lnTo>
                <a:lnTo>
                  <a:pt x="73050" y="56578"/>
                </a:lnTo>
                <a:lnTo>
                  <a:pt x="76949" y="55372"/>
                </a:lnTo>
                <a:lnTo>
                  <a:pt x="80645" y="52463"/>
                </a:lnTo>
                <a:lnTo>
                  <a:pt x="80645" y="41719"/>
                </a:lnTo>
                <a:close/>
              </a:path>
              <a:path w="355600" h="57150">
                <a:moveTo>
                  <a:pt x="135115" y="28346"/>
                </a:moveTo>
                <a:lnTo>
                  <a:pt x="133159" y="15201"/>
                </a:lnTo>
                <a:lnTo>
                  <a:pt x="130644" y="10820"/>
                </a:lnTo>
                <a:lnTo>
                  <a:pt x="128104" y="6426"/>
                </a:lnTo>
                <a:lnTo>
                  <a:pt x="122377" y="2413"/>
                </a:lnTo>
                <a:lnTo>
                  <a:pt x="122377" y="18732"/>
                </a:lnTo>
                <a:lnTo>
                  <a:pt x="122377" y="41465"/>
                </a:lnTo>
                <a:lnTo>
                  <a:pt x="119227" y="45770"/>
                </a:lnTo>
                <a:lnTo>
                  <a:pt x="106565" y="45770"/>
                </a:lnTo>
                <a:lnTo>
                  <a:pt x="104457" y="39230"/>
                </a:lnTo>
                <a:lnTo>
                  <a:pt x="104457" y="17437"/>
                </a:lnTo>
                <a:lnTo>
                  <a:pt x="106641" y="10820"/>
                </a:lnTo>
                <a:lnTo>
                  <a:pt x="120840" y="10820"/>
                </a:lnTo>
                <a:lnTo>
                  <a:pt x="122377" y="18732"/>
                </a:lnTo>
                <a:lnTo>
                  <a:pt x="122377" y="2413"/>
                </a:lnTo>
                <a:lnTo>
                  <a:pt x="121119" y="1524"/>
                </a:lnTo>
                <a:lnTo>
                  <a:pt x="113411" y="0"/>
                </a:lnTo>
                <a:lnTo>
                  <a:pt x="105486" y="1714"/>
                </a:lnTo>
                <a:lnTo>
                  <a:pt x="98539" y="6870"/>
                </a:lnTo>
                <a:lnTo>
                  <a:pt x="93586" y="15532"/>
                </a:lnTo>
                <a:lnTo>
                  <a:pt x="91706" y="27762"/>
                </a:lnTo>
                <a:lnTo>
                  <a:pt x="93599" y="40970"/>
                </a:lnTo>
                <a:lnTo>
                  <a:pt x="98564" y="49911"/>
                </a:lnTo>
                <a:lnTo>
                  <a:pt x="105524" y="54991"/>
                </a:lnTo>
                <a:lnTo>
                  <a:pt x="113411" y="56591"/>
                </a:lnTo>
                <a:lnTo>
                  <a:pt x="120738" y="55206"/>
                </a:lnTo>
                <a:lnTo>
                  <a:pt x="127762" y="50546"/>
                </a:lnTo>
                <a:lnTo>
                  <a:pt x="130657" y="45770"/>
                </a:lnTo>
                <a:lnTo>
                  <a:pt x="133032" y="41846"/>
                </a:lnTo>
                <a:lnTo>
                  <a:pt x="135115" y="28346"/>
                </a:lnTo>
                <a:close/>
              </a:path>
              <a:path w="355600" h="57150">
                <a:moveTo>
                  <a:pt x="186321" y="723"/>
                </a:moveTo>
                <a:lnTo>
                  <a:pt x="174510" y="723"/>
                </a:lnTo>
                <a:lnTo>
                  <a:pt x="174510" y="31877"/>
                </a:lnTo>
                <a:lnTo>
                  <a:pt x="174358" y="31877"/>
                </a:lnTo>
                <a:lnTo>
                  <a:pt x="159397" y="723"/>
                </a:lnTo>
                <a:lnTo>
                  <a:pt x="147828" y="723"/>
                </a:lnTo>
                <a:lnTo>
                  <a:pt x="147828" y="55829"/>
                </a:lnTo>
                <a:lnTo>
                  <a:pt x="159613" y="55829"/>
                </a:lnTo>
                <a:lnTo>
                  <a:pt x="159613" y="23355"/>
                </a:lnTo>
                <a:lnTo>
                  <a:pt x="175437" y="55829"/>
                </a:lnTo>
                <a:lnTo>
                  <a:pt x="186321" y="55829"/>
                </a:lnTo>
                <a:lnTo>
                  <a:pt x="186321" y="723"/>
                </a:lnTo>
                <a:close/>
              </a:path>
              <a:path w="355600" h="57150">
                <a:moveTo>
                  <a:pt x="242481" y="28346"/>
                </a:moveTo>
                <a:lnTo>
                  <a:pt x="240512" y="15201"/>
                </a:lnTo>
                <a:lnTo>
                  <a:pt x="237985" y="10820"/>
                </a:lnTo>
                <a:lnTo>
                  <a:pt x="235445" y="6426"/>
                </a:lnTo>
                <a:lnTo>
                  <a:pt x="229692" y="2400"/>
                </a:lnTo>
                <a:lnTo>
                  <a:pt x="229692" y="18732"/>
                </a:lnTo>
                <a:lnTo>
                  <a:pt x="229692" y="41465"/>
                </a:lnTo>
                <a:lnTo>
                  <a:pt x="226580" y="45770"/>
                </a:lnTo>
                <a:lnTo>
                  <a:pt x="213880" y="45770"/>
                </a:lnTo>
                <a:lnTo>
                  <a:pt x="211785" y="39230"/>
                </a:lnTo>
                <a:lnTo>
                  <a:pt x="211785" y="17437"/>
                </a:lnTo>
                <a:lnTo>
                  <a:pt x="213956" y="10820"/>
                </a:lnTo>
                <a:lnTo>
                  <a:pt x="228206" y="10820"/>
                </a:lnTo>
                <a:lnTo>
                  <a:pt x="229692" y="18732"/>
                </a:lnTo>
                <a:lnTo>
                  <a:pt x="229692" y="2400"/>
                </a:lnTo>
                <a:lnTo>
                  <a:pt x="228447" y="1524"/>
                </a:lnTo>
                <a:lnTo>
                  <a:pt x="220726" y="0"/>
                </a:lnTo>
                <a:lnTo>
                  <a:pt x="212813" y="1714"/>
                </a:lnTo>
                <a:lnTo>
                  <a:pt x="205879" y="6870"/>
                </a:lnTo>
                <a:lnTo>
                  <a:pt x="200939" y="15532"/>
                </a:lnTo>
                <a:lnTo>
                  <a:pt x="199072" y="27762"/>
                </a:lnTo>
                <a:lnTo>
                  <a:pt x="200952" y="40970"/>
                </a:lnTo>
                <a:lnTo>
                  <a:pt x="205917" y="49911"/>
                </a:lnTo>
                <a:lnTo>
                  <a:pt x="212864" y="54991"/>
                </a:lnTo>
                <a:lnTo>
                  <a:pt x="220726" y="56591"/>
                </a:lnTo>
                <a:lnTo>
                  <a:pt x="228079" y="55206"/>
                </a:lnTo>
                <a:lnTo>
                  <a:pt x="235115" y="50546"/>
                </a:lnTo>
                <a:lnTo>
                  <a:pt x="238010" y="45770"/>
                </a:lnTo>
                <a:lnTo>
                  <a:pt x="240398" y="41846"/>
                </a:lnTo>
                <a:lnTo>
                  <a:pt x="242481" y="28346"/>
                </a:lnTo>
                <a:close/>
              </a:path>
              <a:path w="355600" h="57150">
                <a:moveTo>
                  <a:pt x="303072" y="723"/>
                </a:moveTo>
                <a:lnTo>
                  <a:pt x="291782" y="723"/>
                </a:lnTo>
                <a:lnTo>
                  <a:pt x="279107" y="23380"/>
                </a:lnTo>
                <a:lnTo>
                  <a:pt x="266433" y="723"/>
                </a:lnTo>
                <a:lnTo>
                  <a:pt x="255143" y="723"/>
                </a:lnTo>
                <a:lnTo>
                  <a:pt x="255143" y="55829"/>
                </a:lnTo>
                <a:lnTo>
                  <a:pt x="266877" y="55829"/>
                </a:lnTo>
                <a:lnTo>
                  <a:pt x="266877" y="20586"/>
                </a:lnTo>
                <a:lnTo>
                  <a:pt x="267055" y="20586"/>
                </a:lnTo>
                <a:lnTo>
                  <a:pt x="277901" y="41465"/>
                </a:lnTo>
                <a:lnTo>
                  <a:pt x="280276" y="41465"/>
                </a:lnTo>
                <a:lnTo>
                  <a:pt x="291109" y="20586"/>
                </a:lnTo>
                <a:lnTo>
                  <a:pt x="291287" y="20586"/>
                </a:lnTo>
                <a:lnTo>
                  <a:pt x="291287" y="55829"/>
                </a:lnTo>
                <a:lnTo>
                  <a:pt x="303072" y="55829"/>
                </a:lnTo>
                <a:lnTo>
                  <a:pt x="303072" y="723"/>
                </a:lnTo>
                <a:close/>
              </a:path>
              <a:path w="355600" h="57150">
                <a:moveTo>
                  <a:pt x="355066" y="723"/>
                </a:moveTo>
                <a:lnTo>
                  <a:pt x="341731" y="723"/>
                </a:lnTo>
                <a:lnTo>
                  <a:pt x="334886" y="17665"/>
                </a:lnTo>
                <a:lnTo>
                  <a:pt x="326567" y="723"/>
                </a:lnTo>
                <a:lnTo>
                  <a:pt x="313156" y="723"/>
                </a:lnTo>
                <a:lnTo>
                  <a:pt x="328422" y="30683"/>
                </a:lnTo>
                <a:lnTo>
                  <a:pt x="328422" y="55816"/>
                </a:lnTo>
                <a:lnTo>
                  <a:pt x="341249" y="55816"/>
                </a:lnTo>
                <a:lnTo>
                  <a:pt x="341249" y="30683"/>
                </a:lnTo>
                <a:lnTo>
                  <a:pt x="355066" y="723"/>
                </a:lnTo>
                <a:close/>
              </a:path>
            </a:pathLst>
          </a:custGeom>
          <a:solidFill>
            <a:srgbClr val="5A5A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3484987" y="1091755"/>
            <a:ext cx="452755" cy="57150"/>
          </a:xfrm>
          <a:custGeom>
            <a:avLst/>
            <a:gdLst/>
            <a:ahLst/>
            <a:cxnLst/>
            <a:rect l="l" t="t" r="r" b="b"/>
            <a:pathLst>
              <a:path w="452755" h="57150">
                <a:moveTo>
                  <a:pt x="32816" y="46342"/>
                </a:moveTo>
                <a:lnTo>
                  <a:pt x="12509" y="46342"/>
                </a:lnTo>
                <a:lnTo>
                  <a:pt x="12509" y="32600"/>
                </a:lnTo>
                <a:lnTo>
                  <a:pt x="30746" y="32600"/>
                </a:lnTo>
                <a:lnTo>
                  <a:pt x="30746" y="23088"/>
                </a:lnTo>
                <a:lnTo>
                  <a:pt x="12509" y="23088"/>
                </a:lnTo>
                <a:lnTo>
                  <a:pt x="12509" y="10236"/>
                </a:lnTo>
                <a:lnTo>
                  <a:pt x="32105" y="10236"/>
                </a:lnTo>
                <a:lnTo>
                  <a:pt x="32105" y="723"/>
                </a:lnTo>
                <a:lnTo>
                  <a:pt x="0" y="723"/>
                </a:lnTo>
                <a:lnTo>
                  <a:pt x="0" y="55829"/>
                </a:lnTo>
                <a:lnTo>
                  <a:pt x="32816" y="55829"/>
                </a:lnTo>
                <a:lnTo>
                  <a:pt x="32816" y="46342"/>
                </a:lnTo>
                <a:close/>
              </a:path>
              <a:path w="452755" h="57150">
                <a:moveTo>
                  <a:pt x="87579" y="55816"/>
                </a:moveTo>
                <a:lnTo>
                  <a:pt x="71412" y="26619"/>
                </a:lnTo>
                <a:lnTo>
                  <a:pt x="85940" y="723"/>
                </a:lnTo>
                <a:lnTo>
                  <a:pt x="72313" y="723"/>
                </a:lnTo>
                <a:lnTo>
                  <a:pt x="64427" y="15875"/>
                </a:lnTo>
                <a:lnTo>
                  <a:pt x="56565" y="723"/>
                </a:lnTo>
                <a:lnTo>
                  <a:pt x="42862" y="723"/>
                </a:lnTo>
                <a:lnTo>
                  <a:pt x="57404" y="26619"/>
                </a:lnTo>
                <a:lnTo>
                  <a:pt x="41236" y="55816"/>
                </a:lnTo>
                <a:lnTo>
                  <a:pt x="54914" y="55816"/>
                </a:lnTo>
                <a:lnTo>
                  <a:pt x="64427" y="37769"/>
                </a:lnTo>
                <a:lnTo>
                  <a:pt x="73939" y="55816"/>
                </a:lnTo>
                <a:lnTo>
                  <a:pt x="87579" y="55816"/>
                </a:lnTo>
                <a:close/>
              </a:path>
              <a:path w="452755" h="57150">
                <a:moveTo>
                  <a:pt x="130810" y="41719"/>
                </a:moveTo>
                <a:lnTo>
                  <a:pt x="127254" y="44361"/>
                </a:lnTo>
                <a:lnTo>
                  <a:pt x="123558" y="46164"/>
                </a:lnTo>
                <a:lnTo>
                  <a:pt x="112585" y="46164"/>
                </a:lnTo>
                <a:lnTo>
                  <a:pt x="108407" y="39789"/>
                </a:lnTo>
                <a:lnTo>
                  <a:pt x="108407" y="15976"/>
                </a:lnTo>
                <a:lnTo>
                  <a:pt x="113804" y="10414"/>
                </a:lnTo>
                <a:lnTo>
                  <a:pt x="123698" y="10414"/>
                </a:lnTo>
                <a:lnTo>
                  <a:pt x="126415" y="11303"/>
                </a:lnTo>
                <a:lnTo>
                  <a:pt x="130429" y="13665"/>
                </a:lnTo>
                <a:lnTo>
                  <a:pt x="130429" y="3048"/>
                </a:lnTo>
                <a:lnTo>
                  <a:pt x="126542" y="1028"/>
                </a:lnTo>
                <a:lnTo>
                  <a:pt x="122301" y="0"/>
                </a:lnTo>
                <a:lnTo>
                  <a:pt x="117970" y="0"/>
                </a:lnTo>
                <a:lnTo>
                  <a:pt x="108775" y="2044"/>
                </a:lnTo>
                <a:lnTo>
                  <a:pt x="101739" y="7861"/>
                </a:lnTo>
                <a:lnTo>
                  <a:pt x="97231" y="16941"/>
                </a:lnTo>
                <a:lnTo>
                  <a:pt x="95656" y="28790"/>
                </a:lnTo>
                <a:lnTo>
                  <a:pt x="97294" y="40297"/>
                </a:lnTo>
                <a:lnTo>
                  <a:pt x="101892" y="49047"/>
                </a:lnTo>
                <a:lnTo>
                  <a:pt x="108940" y="54622"/>
                </a:lnTo>
                <a:lnTo>
                  <a:pt x="117970" y="56578"/>
                </a:lnTo>
                <a:lnTo>
                  <a:pt x="123240" y="56578"/>
                </a:lnTo>
                <a:lnTo>
                  <a:pt x="127127" y="55372"/>
                </a:lnTo>
                <a:lnTo>
                  <a:pt x="130810" y="52463"/>
                </a:lnTo>
                <a:lnTo>
                  <a:pt x="130810" y="41719"/>
                </a:lnTo>
                <a:close/>
              </a:path>
              <a:path w="452755" h="57150">
                <a:moveTo>
                  <a:pt x="176860" y="46342"/>
                </a:moveTo>
                <a:lnTo>
                  <a:pt x="156502" y="46342"/>
                </a:lnTo>
                <a:lnTo>
                  <a:pt x="156502" y="32600"/>
                </a:lnTo>
                <a:lnTo>
                  <a:pt x="174739" y="32600"/>
                </a:lnTo>
                <a:lnTo>
                  <a:pt x="174739" y="23088"/>
                </a:lnTo>
                <a:lnTo>
                  <a:pt x="156502" y="23088"/>
                </a:lnTo>
                <a:lnTo>
                  <a:pt x="156502" y="10236"/>
                </a:lnTo>
                <a:lnTo>
                  <a:pt x="176123" y="10236"/>
                </a:lnTo>
                <a:lnTo>
                  <a:pt x="176123" y="723"/>
                </a:lnTo>
                <a:lnTo>
                  <a:pt x="144018" y="723"/>
                </a:lnTo>
                <a:lnTo>
                  <a:pt x="144018" y="55829"/>
                </a:lnTo>
                <a:lnTo>
                  <a:pt x="176860" y="55829"/>
                </a:lnTo>
                <a:lnTo>
                  <a:pt x="176860" y="46342"/>
                </a:lnTo>
                <a:close/>
              </a:path>
              <a:path w="452755" h="57150">
                <a:moveTo>
                  <a:pt x="221919" y="45935"/>
                </a:moveTo>
                <a:lnTo>
                  <a:pt x="201714" y="45935"/>
                </a:lnTo>
                <a:lnTo>
                  <a:pt x="201714" y="723"/>
                </a:lnTo>
                <a:lnTo>
                  <a:pt x="189230" y="723"/>
                </a:lnTo>
                <a:lnTo>
                  <a:pt x="189230" y="55829"/>
                </a:lnTo>
                <a:lnTo>
                  <a:pt x="221919" y="55829"/>
                </a:lnTo>
                <a:lnTo>
                  <a:pt x="221919" y="45935"/>
                </a:lnTo>
                <a:close/>
              </a:path>
              <a:path w="452755" h="57150">
                <a:moveTo>
                  <a:pt x="264579" y="45935"/>
                </a:moveTo>
                <a:lnTo>
                  <a:pt x="244398" y="45935"/>
                </a:lnTo>
                <a:lnTo>
                  <a:pt x="244398" y="723"/>
                </a:lnTo>
                <a:lnTo>
                  <a:pt x="231902" y="723"/>
                </a:lnTo>
                <a:lnTo>
                  <a:pt x="231902" y="55829"/>
                </a:lnTo>
                <a:lnTo>
                  <a:pt x="264579" y="55829"/>
                </a:lnTo>
                <a:lnTo>
                  <a:pt x="264579" y="45935"/>
                </a:lnTo>
                <a:close/>
              </a:path>
              <a:path w="452755" h="57150">
                <a:moveTo>
                  <a:pt x="307428" y="46342"/>
                </a:moveTo>
                <a:lnTo>
                  <a:pt x="287083" y="46342"/>
                </a:lnTo>
                <a:lnTo>
                  <a:pt x="287083" y="32600"/>
                </a:lnTo>
                <a:lnTo>
                  <a:pt x="305320" y="32600"/>
                </a:lnTo>
                <a:lnTo>
                  <a:pt x="305320" y="23088"/>
                </a:lnTo>
                <a:lnTo>
                  <a:pt x="287083" y="23088"/>
                </a:lnTo>
                <a:lnTo>
                  <a:pt x="287083" y="10236"/>
                </a:lnTo>
                <a:lnTo>
                  <a:pt x="306679" y="10236"/>
                </a:lnTo>
                <a:lnTo>
                  <a:pt x="306679" y="723"/>
                </a:lnTo>
                <a:lnTo>
                  <a:pt x="274574" y="723"/>
                </a:lnTo>
                <a:lnTo>
                  <a:pt x="274574" y="55829"/>
                </a:lnTo>
                <a:lnTo>
                  <a:pt x="307428" y="55829"/>
                </a:lnTo>
                <a:lnTo>
                  <a:pt x="307428" y="46342"/>
                </a:lnTo>
                <a:close/>
              </a:path>
              <a:path w="452755" h="57150">
                <a:moveTo>
                  <a:pt x="358533" y="723"/>
                </a:moveTo>
                <a:lnTo>
                  <a:pt x="346722" y="723"/>
                </a:lnTo>
                <a:lnTo>
                  <a:pt x="346722" y="31877"/>
                </a:lnTo>
                <a:lnTo>
                  <a:pt x="346570" y="31877"/>
                </a:lnTo>
                <a:lnTo>
                  <a:pt x="331647" y="723"/>
                </a:lnTo>
                <a:lnTo>
                  <a:pt x="320040" y="723"/>
                </a:lnTo>
                <a:lnTo>
                  <a:pt x="320040" y="55829"/>
                </a:lnTo>
                <a:lnTo>
                  <a:pt x="331825" y="55829"/>
                </a:lnTo>
                <a:lnTo>
                  <a:pt x="331825" y="23355"/>
                </a:lnTo>
                <a:lnTo>
                  <a:pt x="331978" y="23355"/>
                </a:lnTo>
                <a:lnTo>
                  <a:pt x="347637" y="55829"/>
                </a:lnTo>
                <a:lnTo>
                  <a:pt x="358533" y="55829"/>
                </a:lnTo>
                <a:lnTo>
                  <a:pt x="358533" y="723"/>
                </a:lnTo>
                <a:close/>
              </a:path>
              <a:path w="452755" h="57150">
                <a:moveTo>
                  <a:pt x="406273" y="41719"/>
                </a:moveTo>
                <a:lnTo>
                  <a:pt x="402704" y="44361"/>
                </a:lnTo>
                <a:lnTo>
                  <a:pt x="398983" y="46164"/>
                </a:lnTo>
                <a:lnTo>
                  <a:pt x="388023" y="46164"/>
                </a:lnTo>
                <a:lnTo>
                  <a:pt x="383832" y="39789"/>
                </a:lnTo>
                <a:lnTo>
                  <a:pt x="383832" y="15976"/>
                </a:lnTo>
                <a:lnTo>
                  <a:pt x="389229" y="10414"/>
                </a:lnTo>
                <a:lnTo>
                  <a:pt x="399148" y="10414"/>
                </a:lnTo>
                <a:lnTo>
                  <a:pt x="401840" y="11303"/>
                </a:lnTo>
                <a:lnTo>
                  <a:pt x="405866" y="13665"/>
                </a:lnTo>
                <a:lnTo>
                  <a:pt x="405866" y="3048"/>
                </a:lnTo>
                <a:lnTo>
                  <a:pt x="401967" y="1028"/>
                </a:lnTo>
                <a:lnTo>
                  <a:pt x="397713" y="0"/>
                </a:lnTo>
                <a:lnTo>
                  <a:pt x="393433" y="0"/>
                </a:lnTo>
                <a:lnTo>
                  <a:pt x="384225" y="2044"/>
                </a:lnTo>
                <a:lnTo>
                  <a:pt x="377164" y="7861"/>
                </a:lnTo>
                <a:lnTo>
                  <a:pt x="372643" y="16941"/>
                </a:lnTo>
                <a:lnTo>
                  <a:pt x="371055" y="28790"/>
                </a:lnTo>
                <a:lnTo>
                  <a:pt x="372694" y="40297"/>
                </a:lnTo>
                <a:lnTo>
                  <a:pt x="377304" y="49047"/>
                </a:lnTo>
                <a:lnTo>
                  <a:pt x="384390" y="54622"/>
                </a:lnTo>
                <a:lnTo>
                  <a:pt x="393433" y="56578"/>
                </a:lnTo>
                <a:lnTo>
                  <a:pt x="398678" y="56578"/>
                </a:lnTo>
                <a:lnTo>
                  <a:pt x="402539" y="55372"/>
                </a:lnTo>
                <a:lnTo>
                  <a:pt x="406273" y="52463"/>
                </a:lnTo>
                <a:lnTo>
                  <a:pt x="406273" y="41719"/>
                </a:lnTo>
                <a:close/>
              </a:path>
              <a:path w="452755" h="57150">
                <a:moveTo>
                  <a:pt x="452285" y="46342"/>
                </a:moveTo>
                <a:lnTo>
                  <a:pt x="431977" y="46342"/>
                </a:lnTo>
                <a:lnTo>
                  <a:pt x="431977" y="32600"/>
                </a:lnTo>
                <a:lnTo>
                  <a:pt x="450202" y="32600"/>
                </a:lnTo>
                <a:lnTo>
                  <a:pt x="450202" y="23088"/>
                </a:lnTo>
                <a:lnTo>
                  <a:pt x="431977" y="23088"/>
                </a:lnTo>
                <a:lnTo>
                  <a:pt x="431977" y="10236"/>
                </a:lnTo>
                <a:lnTo>
                  <a:pt x="451573" y="10236"/>
                </a:lnTo>
                <a:lnTo>
                  <a:pt x="451573" y="723"/>
                </a:lnTo>
                <a:lnTo>
                  <a:pt x="419481" y="723"/>
                </a:lnTo>
                <a:lnTo>
                  <a:pt x="419481" y="55829"/>
                </a:lnTo>
                <a:lnTo>
                  <a:pt x="452285" y="55829"/>
                </a:lnTo>
                <a:lnTo>
                  <a:pt x="452285" y="46342"/>
                </a:lnTo>
                <a:close/>
              </a:path>
            </a:pathLst>
          </a:custGeom>
          <a:solidFill>
            <a:srgbClr val="5A5A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073251" y="1091755"/>
            <a:ext cx="245110" cy="57150"/>
          </a:xfrm>
          <a:custGeom>
            <a:avLst/>
            <a:gdLst/>
            <a:ahLst/>
            <a:cxnLst/>
            <a:rect l="l" t="t" r="r" b="b"/>
            <a:pathLst>
              <a:path w="245109" h="57150">
                <a:moveTo>
                  <a:pt x="32867" y="46342"/>
                </a:moveTo>
                <a:lnTo>
                  <a:pt x="12496" y="46342"/>
                </a:lnTo>
                <a:lnTo>
                  <a:pt x="12496" y="32600"/>
                </a:lnTo>
                <a:lnTo>
                  <a:pt x="30746" y="32600"/>
                </a:lnTo>
                <a:lnTo>
                  <a:pt x="30746" y="23088"/>
                </a:lnTo>
                <a:lnTo>
                  <a:pt x="12496" y="23088"/>
                </a:lnTo>
                <a:lnTo>
                  <a:pt x="12496" y="10236"/>
                </a:lnTo>
                <a:lnTo>
                  <a:pt x="32092" y="10236"/>
                </a:lnTo>
                <a:lnTo>
                  <a:pt x="32092" y="723"/>
                </a:lnTo>
                <a:lnTo>
                  <a:pt x="0" y="723"/>
                </a:lnTo>
                <a:lnTo>
                  <a:pt x="0" y="55829"/>
                </a:lnTo>
                <a:lnTo>
                  <a:pt x="32867" y="55829"/>
                </a:lnTo>
                <a:lnTo>
                  <a:pt x="32867" y="46342"/>
                </a:lnTo>
                <a:close/>
              </a:path>
              <a:path w="245109" h="57150">
                <a:moveTo>
                  <a:pt x="78917" y="723"/>
                </a:moveTo>
                <a:lnTo>
                  <a:pt x="41249" y="723"/>
                </a:lnTo>
                <a:lnTo>
                  <a:pt x="41249" y="10236"/>
                </a:lnTo>
                <a:lnTo>
                  <a:pt x="53848" y="10236"/>
                </a:lnTo>
                <a:lnTo>
                  <a:pt x="53848" y="55829"/>
                </a:lnTo>
                <a:lnTo>
                  <a:pt x="66332" y="55829"/>
                </a:lnTo>
                <a:lnTo>
                  <a:pt x="66332" y="10236"/>
                </a:lnTo>
                <a:lnTo>
                  <a:pt x="78917" y="10236"/>
                </a:lnTo>
                <a:lnTo>
                  <a:pt x="78917" y="723"/>
                </a:lnTo>
                <a:close/>
              </a:path>
              <a:path w="245109" h="57150">
                <a:moveTo>
                  <a:pt x="128485" y="723"/>
                </a:moveTo>
                <a:lnTo>
                  <a:pt x="115963" y="723"/>
                </a:lnTo>
                <a:lnTo>
                  <a:pt x="115963" y="23228"/>
                </a:lnTo>
                <a:lnTo>
                  <a:pt x="102158" y="23228"/>
                </a:lnTo>
                <a:lnTo>
                  <a:pt x="102158" y="723"/>
                </a:lnTo>
                <a:lnTo>
                  <a:pt x="89662" y="723"/>
                </a:lnTo>
                <a:lnTo>
                  <a:pt x="89662" y="55829"/>
                </a:lnTo>
                <a:lnTo>
                  <a:pt x="102158" y="55829"/>
                </a:lnTo>
                <a:lnTo>
                  <a:pt x="102158" y="32753"/>
                </a:lnTo>
                <a:lnTo>
                  <a:pt x="115963" y="32753"/>
                </a:lnTo>
                <a:lnTo>
                  <a:pt x="115963" y="55829"/>
                </a:lnTo>
                <a:lnTo>
                  <a:pt x="128485" y="55829"/>
                </a:lnTo>
                <a:lnTo>
                  <a:pt x="128485" y="723"/>
                </a:lnTo>
                <a:close/>
              </a:path>
              <a:path w="245109" h="57150">
                <a:moveTo>
                  <a:pt x="155879" y="736"/>
                </a:moveTo>
                <a:lnTo>
                  <a:pt x="143383" y="736"/>
                </a:lnTo>
                <a:lnTo>
                  <a:pt x="143383" y="55841"/>
                </a:lnTo>
                <a:lnTo>
                  <a:pt x="155879" y="55841"/>
                </a:lnTo>
                <a:lnTo>
                  <a:pt x="155879" y="736"/>
                </a:lnTo>
                <a:close/>
              </a:path>
              <a:path w="245109" h="57150">
                <a:moveTo>
                  <a:pt x="203708" y="41719"/>
                </a:moveTo>
                <a:lnTo>
                  <a:pt x="200177" y="44361"/>
                </a:lnTo>
                <a:lnTo>
                  <a:pt x="196481" y="46164"/>
                </a:lnTo>
                <a:lnTo>
                  <a:pt x="185496" y="46164"/>
                </a:lnTo>
                <a:lnTo>
                  <a:pt x="181317" y="39789"/>
                </a:lnTo>
                <a:lnTo>
                  <a:pt x="181317" y="15976"/>
                </a:lnTo>
                <a:lnTo>
                  <a:pt x="186715" y="10414"/>
                </a:lnTo>
                <a:lnTo>
                  <a:pt x="196646" y="10414"/>
                </a:lnTo>
                <a:lnTo>
                  <a:pt x="199326" y="11303"/>
                </a:lnTo>
                <a:lnTo>
                  <a:pt x="203339" y="13665"/>
                </a:lnTo>
                <a:lnTo>
                  <a:pt x="203339" y="3048"/>
                </a:lnTo>
                <a:lnTo>
                  <a:pt x="199466" y="1028"/>
                </a:lnTo>
                <a:lnTo>
                  <a:pt x="195173" y="0"/>
                </a:lnTo>
                <a:lnTo>
                  <a:pt x="190893" y="0"/>
                </a:lnTo>
                <a:lnTo>
                  <a:pt x="181686" y="2044"/>
                </a:lnTo>
                <a:lnTo>
                  <a:pt x="174637" y="7861"/>
                </a:lnTo>
                <a:lnTo>
                  <a:pt x="170141" y="16941"/>
                </a:lnTo>
                <a:lnTo>
                  <a:pt x="168567" y="28790"/>
                </a:lnTo>
                <a:lnTo>
                  <a:pt x="170205" y="40297"/>
                </a:lnTo>
                <a:lnTo>
                  <a:pt x="174790" y="49047"/>
                </a:lnTo>
                <a:lnTo>
                  <a:pt x="181851" y="54622"/>
                </a:lnTo>
                <a:lnTo>
                  <a:pt x="190893" y="56578"/>
                </a:lnTo>
                <a:lnTo>
                  <a:pt x="196151" y="56578"/>
                </a:lnTo>
                <a:lnTo>
                  <a:pt x="200025" y="55372"/>
                </a:lnTo>
                <a:lnTo>
                  <a:pt x="203708" y="52463"/>
                </a:lnTo>
                <a:lnTo>
                  <a:pt x="203708" y="41719"/>
                </a:lnTo>
                <a:close/>
              </a:path>
              <a:path w="245109" h="57150">
                <a:moveTo>
                  <a:pt x="244589" y="41198"/>
                </a:moveTo>
                <a:lnTo>
                  <a:pt x="241795" y="32270"/>
                </a:lnTo>
                <a:lnTo>
                  <a:pt x="235673" y="24904"/>
                </a:lnTo>
                <a:lnTo>
                  <a:pt x="229539" y="18783"/>
                </a:lnTo>
                <a:lnTo>
                  <a:pt x="226758" y="13550"/>
                </a:lnTo>
                <a:lnTo>
                  <a:pt x="226758" y="11303"/>
                </a:lnTo>
                <a:lnTo>
                  <a:pt x="228854" y="9753"/>
                </a:lnTo>
                <a:lnTo>
                  <a:pt x="234556" y="9753"/>
                </a:lnTo>
                <a:lnTo>
                  <a:pt x="236982" y="10655"/>
                </a:lnTo>
                <a:lnTo>
                  <a:pt x="242481" y="13703"/>
                </a:lnTo>
                <a:lnTo>
                  <a:pt x="242481" y="3378"/>
                </a:lnTo>
                <a:lnTo>
                  <a:pt x="238226" y="1028"/>
                </a:lnTo>
                <a:lnTo>
                  <a:pt x="234429" y="0"/>
                </a:lnTo>
                <a:lnTo>
                  <a:pt x="221526" y="0"/>
                </a:lnTo>
                <a:lnTo>
                  <a:pt x="214655" y="6159"/>
                </a:lnTo>
                <a:lnTo>
                  <a:pt x="214655" y="14058"/>
                </a:lnTo>
                <a:lnTo>
                  <a:pt x="217335" y="22860"/>
                </a:lnTo>
                <a:lnTo>
                  <a:pt x="223240" y="29806"/>
                </a:lnTo>
                <a:lnTo>
                  <a:pt x="229146" y="35763"/>
                </a:lnTo>
                <a:lnTo>
                  <a:pt x="231838" y="41579"/>
                </a:lnTo>
                <a:lnTo>
                  <a:pt x="231838" y="44221"/>
                </a:lnTo>
                <a:lnTo>
                  <a:pt x="229730" y="46164"/>
                </a:lnTo>
                <a:lnTo>
                  <a:pt x="223443" y="46164"/>
                </a:lnTo>
                <a:lnTo>
                  <a:pt x="220395" y="44602"/>
                </a:lnTo>
                <a:lnTo>
                  <a:pt x="215138" y="40335"/>
                </a:lnTo>
                <a:lnTo>
                  <a:pt x="215138" y="52209"/>
                </a:lnTo>
                <a:lnTo>
                  <a:pt x="220281" y="55257"/>
                </a:lnTo>
                <a:lnTo>
                  <a:pt x="224345" y="56578"/>
                </a:lnTo>
                <a:lnTo>
                  <a:pt x="237718" y="56578"/>
                </a:lnTo>
                <a:lnTo>
                  <a:pt x="244589" y="49949"/>
                </a:lnTo>
                <a:lnTo>
                  <a:pt x="244589" y="41198"/>
                </a:lnTo>
                <a:close/>
              </a:path>
            </a:pathLst>
          </a:custGeom>
          <a:solidFill>
            <a:srgbClr val="5A5A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3397318" y="1098626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0485" y="0"/>
                </a:moveTo>
                <a:lnTo>
                  <a:pt x="0" y="20497"/>
                </a:lnTo>
                <a:lnTo>
                  <a:pt x="20485" y="40957"/>
                </a:lnTo>
                <a:lnTo>
                  <a:pt x="40957" y="20497"/>
                </a:lnTo>
                <a:lnTo>
                  <a:pt x="20485" y="0"/>
                </a:lnTo>
                <a:close/>
              </a:path>
            </a:pathLst>
          </a:custGeom>
          <a:solidFill>
            <a:srgbClr val="5A5A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984033" y="1098626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0510" y="0"/>
                </a:moveTo>
                <a:lnTo>
                  <a:pt x="0" y="20497"/>
                </a:lnTo>
                <a:lnTo>
                  <a:pt x="20510" y="40957"/>
                </a:lnTo>
                <a:lnTo>
                  <a:pt x="40957" y="20497"/>
                </a:lnTo>
                <a:lnTo>
                  <a:pt x="20510" y="0"/>
                </a:lnTo>
                <a:close/>
              </a:path>
            </a:pathLst>
          </a:custGeom>
          <a:solidFill>
            <a:srgbClr val="5A5A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186804" y="233426"/>
            <a:ext cx="978407" cy="78868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0" name="object 50"/>
          <p:cNvGrpSpPr/>
          <p:nvPr/>
        </p:nvGrpSpPr>
        <p:grpSpPr>
          <a:xfrm>
            <a:off x="10795" y="7949577"/>
            <a:ext cx="14630400" cy="193675"/>
            <a:chOff x="10795" y="7949577"/>
            <a:chExt cx="14630400" cy="193675"/>
          </a:xfrm>
        </p:grpSpPr>
        <p:sp>
          <p:nvSpPr>
            <p:cNvPr id="51" name="object 51"/>
            <p:cNvSpPr/>
            <p:nvPr/>
          </p:nvSpPr>
          <p:spPr>
            <a:xfrm>
              <a:off x="10795" y="7949577"/>
              <a:ext cx="6093460" cy="193675"/>
            </a:xfrm>
            <a:custGeom>
              <a:avLst/>
              <a:gdLst/>
              <a:ahLst/>
              <a:cxnLst/>
              <a:rect l="l" t="t" r="r" b="b"/>
              <a:pathLst>
                <a:path w="6093460" h="193675">
                  <a:moveTo>
                    <a:pt x="6093180" y="0"/>
                  </a:moveTo>
                  <a:lnTo>
                    <a:pt x="0" y="0"/>
                  </a:lnTo>
                  <a:lnTo>
                    <a:pt x="0" y="193167"/>
                  </a:lnTo>
                  <a:lnTo>
                    <a:pt x="6093180" y="193167"/>
                  </a:lnTo>
                  <a:lnTo>
                    <a:pt x="6093180" y="0"/>
                  </a:lnTo>
                  <a:close/>
                </a:path>
              </a:pathLst>
            </a:custGeom>
            <a:solidFill>
              <a:srgbClr val="D922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103975" y="7949577"/>
              <a:ext cx="2159000" cy="193675"/>
            </a:xfrm>
            <a:custGeom>
              <a:avLst/>
              <a:gdLst/>
              <a:ahLst/>
              <a:cxnLst/>
              <a:rect l="l" t="t" r="r" b="b"/>
              <a:pathLst>
                <a:path w="2159000" h="193675">
                  <a:moveTo>
                    <a:pt x="2158733" y="0"/>
                  </a:moveTo>
                  <a:lnTo>
                    <a:pt x="0" y="0"/>
                  </a:lnTo>
                  <a:lnTo>
                    <a:pt x="0" y="193167"/>
                  </a:lnTo>
                  <a:lnTo>
                    <a:pt x="2158733" y="193167"/>
                  </a:lnTo>
                  <a:lnTo>
                    <a:pt x="2158733" y="0"/>
                  </a:lnTo>
                  <a:close/>
                </a:path>
              </a:pathLst>
            </a:custGeom>
            <a:solidFill>
              <a:srgbClr val="EB9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262695" y="7949577"/>
              <a:ext cx="3604260" cy="193675"/>
            </a:xfrm>
            <a:custGeom>
              <a:avLst/>
              <a:gdLst/>
              <a:ahLst/>
              <a:cxnLst/>
              <a:rect l="l" t="t" r="r" b="b"/>
              <a:pathLst>
                <a:path w="3604259" h="193675">
                  <a:moveTo>
                    <a:pt x="3603688" y="0"/>
                  </a:moveTo>
                  <a:lnTo>
                    <a:pt x="0" y="0"/>
                  </a:lnTo>
                  <a:lnTo>
                    <a:pt x="0" y="193167"/>
                  </a:lnTo>
                  <a:lnTo>
                    <a:pt x="3603688" y="193167"/>
                  </a:lnTo>
                  <a:lnTo>
                    <a:pt x="3603688" y="0"/>
                  </a:lnTo>
                  <a:close/>
                </a:path>
              </a:pathLst>
            </a:custGeom>
            <a:solidFill>
              <a:srgbClr val="F4C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1866384" y="7949577"/>
              <a:ext cx="487680" cy="193675"/>
            </a:xfrm>
            <a:custGeom>
              <a:avLst/>
              <a:gdLst/>
              <a:ahLst/>
              <a:cxnLst/>
              <a:rect l="l" t="t" r="r" b="b"/>
              <a:pathLst>
                <a:path w="487679" h="193675">
                  <a:moveTo>
                    <a:pt x="487464" y="0"/>
                  </a:moveTo>
                  <a:lnTo>
                    <a:pt x="0" y="0"/>
                  </a:lnTo>
                  <a:lnTo>
                    <a:pt x="0" y="193167"/>
                  </a:lnTo>
                  <a:lnTo>
                    <a:pt x="487464" y="193167"/>
                  </a:lnTo>
                  <a:lnTo>
                    <a:pt x="487464" y="0"/>
                  </a:lnTo>
                  <a:close/>
                </a:path>
              </a:pathLst>
            </a:custGeom>
            <a:solidFill>
              <a:srgbClr val="EB9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2353836" y="7949577"/>
              <a:ext cx="2287905" cy="193675"/>
            </a:xfrm>
            <a:custGeom>
              <a:avLst/>
              <a:gdLst/>
              <a:ahLst/>
              <a:cxnLst/>
              <a:rect l="l" t="t" r="r" b="b"/>
              <a:pathLst>
                <a:path w="2287905" h="193675">
                  <a:moveTo>
                    <a:pt x="2287358" y="0"/>
                  </a:moveTo>
                  <a:lnTo>
                    <a:pt x="0" y="0"/>
                  </a:lnTo>
                  <a:lnTo>
                    <a:pt x="0" y="193167"/>
                  </a:lnTo>
                  <a:lnTo>
                    <a:pt x="2287358" y="193167"/>
                  </a:lnTo>
                  <a:lnTo>
                    <a:pt x="2287358" y="0"/>
                  </a:lnTo>
                  <a:close/>
                </a:path>
              </a:pathLst>
            </a:custGeom>
            <a:solidFill>
              <a:srgbClr val="D922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6" name="object 56"/>
          <p:cNvGrpSpPr/>
          <p:nvPr/>
        </p:nvGrpSpPr>
        <p:grpSpPr>
          <a:xfrm>
            <a:off x="668591" y="955649"/>
            <a:ext cx="5953862" cy="6690829"/>
            <a:chOff x="668591" y="955649"/>
            <a:chExt cx="5953862" cy="6690829"/>
          </a:xfrm>
        </p:grpSpPr>
        <p:sp>
          <p:nvSpPr>
            <p:cNvPr id="57" name="object 57"/>
            <p:cNvSpPr/>
            <p:nvPr/>
          </p:nvSpPr>
          <p:spPr>
            <a:xfrm>
              <a:off x="1136053" y="955649"/>
              <a:ext cx="5486400" cy="6297930"/>
            </a:xfrm>
            <a:custGeom>
              <a:avLst/>
              <a:gdLst/>
              <a:ahLst/>
              <a:cxnLst/>
              <a:rect l="l" t="t" r="r" b="b"/>
              <a:pathLst>
                <a:path w="5486400" h="6297930">
                  <a:moveTo>
                    <a:pt x="5486196" y="0"/>
                  </a:moveTo>
                  <a:lnTo>
                    <a:pt x="0" y="0"/>
                  </a:lnTo>
                  <a:lnTo>
                    <a:pt x="0" y="6297688"/>
                  </a:lnTo>
                  <a:lnTo>
                    <a:pt x="5486196" y="6297688"/>
                  </a:lnTo>
                  <a:lnTo>
                    <a:pt x="5486196" y="0"/>
                  </a:lnTo>
                  <a:close/>
                </a:path>
              </a:pathLst>
            </a:custGeom>
            <a:solidFill>
              <a:srgbClr val="F4E3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68591" y="1348790"/>
              <a:ext cx="5486196" cy="629768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>
            <a:spLocks noGrp="1"/>
          </p:cNvSpPr>
          <p:nvPr>
            <p:ph type="title"/>
          </p:nvPr>
        </p:nvSpPr>
        <p:spPr>
          <a:xfrm>
            <a:off x="7310094" y="834631"/>
            <a:ext cx="206037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pc="-50" dirty="0">
                <a:latin typeface="Helvetica" panose="020B0604020202020204" pitchFamily="34" charset="0"/>
                <a:cs typeface="Helvetica" panose="020B0604020202020204" pitchFamily="34" charset="0"/>
              </a:rPr>
              <a:t>Composición</a:t>
            </a:r>
            <a:endParaRPr spc="-5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310093" y="5271803"/>
            <a:ext cx="185937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2400" b="1" spc="-250" dirty="0">
                <a:solidFill>
                  <a:srgbClr val="010101"/>
                </a:solidFill>
                <a:latin typeface="Trebuchet MS"/>
                <a:cs typeface="Trebuchet MS"/>
              </a:rPr>
              <a:t>Características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700767" y="6575486"/>
            <a:ext cx="91249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1200" spc="50" dirty="0">
                <a:solidFill>
                  <a:srgbClr val="231F20"/>
                </a:solidFill>
                <a:latin typeface="Trebuchet MS"/>
                <a:cs typeface="Trebuchet MS"/>
              </a:rPr>
              <a:t>RESISTENTE A MANCHAS</a:t>
            </a:r>
            <a:endParaRPr lang="es-MX" sz="1200" dirty="0">
              <a:latin typeface="Trebuchet MS"/>
              <a:cs typeface="Trebuchet MS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7046157" y="6564941"/>
            <a:ext cx="436245" cy="389890"/>
            <a:chOff x="7955508" y="6752666"/>
            <a:chExt cx="436245" cy="389890"/>
          </a:xfrm>
        </p:grpSpPr>
        <p:sp>
          <p:nvSpPr>
            <p:cNvPr id="64" name="object 64"/>
            <p:cNvSpPr/>
            <p:nvPr/>
          </p:nvSpPr>
          <p:spPr>
            <a:xfrm>
              <a:off x="7971104" y="6768261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58775" h="358775">
                  <a:moveTo>
                    <a:pt x="358686" y="179336"/>
                  </a:moveTo>
                  <a:lnTo>
                    <a:pt x="352280" y="227012"/>
                  </a:lnTo>
                  <a:lnTo>
                    <a:pt x="334201" y="269852"/>
                  </a:lnTo>
                  <a:lnTo>
                    <a:pt x="306160" y="306147"/>
                  </a:lnTo>
                  <a:lnTo>
                    <a:pt x="269865" y="334189"/>
                  </a:lnTo>
                  <a:lnTo>
                    <a:pt x="227025" y="352267"/>
                  </a:lnTo>
                  <a:lnTo>
                    <a:pt x="179349" y="358673"/>
                  </a:lnTo>
                  <a:lnTo>
                    <a:pt x="131672" y="352267"/>
                  </a:lnTo>
                  <a:lnTo>
                    <a:pt x="88830" y="334189"/>
                  </a:lnTo>
                  <a:lnTo>
                    <a:pt x="52531" y="306147"/>
                  </a:lnTo>
                  <a:lnTo>
                    <a:pt x="24487" y="269852"/>
                  </a:lnTo>
                  <a:lnTo>
                    <a:pt x="6406" y="227012"/>
                  </a:lnTo>
                  <a:lnTo>
                    <a:pt x="0" y="179336"/>
                  </a:lnTo>
                  <a:lnTo>
                    <a:pt x="6406" y="131661"/>
                  </a:lnTo>
                  <a:lnTo>
                    <a:pt x="24487" y="88820"/>
                  </a:lnTo>
                  <a:lnTo>
                    <a:pt x="52531" y="52525"/>
                  </a:lnTo>
                  <a:lnTo>
                    <a:pt x="88830" y="24484"/>
                  </a:lnTo>
                  <a:lnTo>
                    <a:pt x="131672" y="6405"/>
                  </a:lnTo>
                  <a:lnTo>
                    <a:pt x="179349" y="0"/>
                  </a:lnTo>
                  <a:lnTo>
                    <a:pt x="227025" y="6405"/>
                  </a:lnTo>
                  <a:lnTo>
                    <a:pt x="269865" y="24484"/>
                  </a:lnTo>
                  <a:lnTo>
                    <a:pt x="306160" y="52525"/>
                  </a:lnTo>
                  <a:lnTo>
                    <a:pt x="334201" y="88820"/>
                  </a:lnTo>
                  <a:lnTo>
                    <a:pt x="352280" y="131661"/>
                  </a:lnTo>
                  <a:lnTo>
                    <a:pt x="358686" y="179336"/>
                  </a:lnTo>
                  <a:close/>
                </a:path>
              </a:pathLst>
            </a:custGeom>
            <a:ln w="31191">
              <a:solidFill>
                <a:srgbClr val="D2D3D4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65" name="object 65"/>
            <p:cNvSpPr/>
            <p:nvPr/>
          </p:nvSpPr>
          <p:spPr>
            <a:xfrm>
              <a:off x="8002423" y="6783311"/>
              <a:ext cx="389255" cy="339090"/>
            </a:xfrm>
            <a:custGeom>
              <a:avLst/>
              <a:gdLst/>
              <a:ahLst/>
              <a:cxnLst/>
              <a:rect l="l" t="t" r="r" b="b"/>
              <a:pathLst>
                <a:path w="389254" h="339090">
                  <a:moveTo>
                    <a:pt x="388721" y="93091"/>
                  </a:moveTo>
                  <a:lnTo>
                    <a:pt x="386918" y="85648"/>
                  </a:lnTo>
                  <a:lnTo>
                    <a:pt x="386384" y="83464"/>
                  </a:lnTo>
                  <a:lnTo>
                    <a:pt x="385775" y="80949"/>
                  </a:lnTo>
                  <a:lnTo>
                    <a:pt x="375754" y="66802"/>
                  </a:lnTo>
                  <a:lnTo>
                    <a:pt x="370205" y="63423"/>
                  </a:lnTo>
                  <a:lnTo>
                    <a:pt x="364921" y="60210"/>
                  </a:lnTo>
                  <a:lnTo>
                    <a:pt x="364921" y="83464"/>
                  </a:lnTo>
                  <a:lnTo>
                    <a:pt x="356844" y="81280"/>
                  </a:lnTo>
                  <a:lnTo>
                    <a:pt x="337324" y="82499"/>
                  </a:lnTo>
                  <a:lnTo>
                    <a:pt x="329590" y="85648"/>
                  </a:lnTo>
                  <a:lnTo>
                    <a:pt x="328688" y="71056"/>
                  </a:lnTo>
                  <a:lnTo>
                    <a:pt x="336232" y="64655"/>
                  </a:lnTo>
                  <a:lnTo>
                    <a:pt x="355752" y="63423"/>
                  </a:lnTo>
                  <a:lnTo>
                    <a:pt x="364020" y="68846"/>
                  </a:lnTo>
                  <a:lnTo>
                    <a:pt x="364921" y="83464"/>
                  </a:lnTo>
                  <a:lnTo>
                    <a:pt x="364921" y="60210"/>
                  </a:lnTo>
                  <a:lnTo>
                    <a:pt x="361149" y="57912"/>
                  </a:lnTo>
                  <a:lnTo>
                    <a:pt x="344487" y="55333"/>
                  </a:lnTo>
                  <a:lnTo>
                    <a:pt x="328345" y="60109"/>
                  </a:lnTo>
                  <a:lnTo>
                    <a:pt x="321957" y="64973"/>
                  </a:lnTo>
                  <a:lnTo>
                    <a:pt x="321144" y="65747"/>
                  </a:lnTo>
                  <a:lnTo>
                    <a:pt x="320306" y="66446"/>
                  </a:lnTo>
                  <a:lnTo>
                    <a:pt x="319544" y="67335"/>
                  </a:lnTo>
                  <a:lnTo>
                    <a:pt x="314325" y="74714"/>
                  </a:lnTo>
                  <a:lnTo>
                    <a:pt x="310375" y="82765"/>
                  </a:lnTo>
                  <a:lnTo>
                    <a:pt x="306971" y="91122"/>
                  </a:lnTo>
                  <a:lnTo>
                    <a:pt x="303428" y="99402"/>
                  </a:lnTo>
                  <a:lnTo>
                    <a:pt x="296646" y="108623"/>
                  </a:lnTo>
                  <a:lnTo>
                    <a:pt x="286639" y="115887"/>
                  </a:lnTo>
                  <a:lnTo>
                    <a:pt x="275094" y="119405"/>
                  </a:lnTo>
                  <a:lnTo>
                    <a:pt x="263766" y="117398"/>
                  </a:lnTo>
                  <a:lnTo>
                    <a:pt x="277380" y="108127"/>
                  </a:lnTo>
                  <a:lnTo>
                    <a:pt x="283641" y="103047"/>
                  </a:lnTo>
                  <a:lnTo>
                    <a:pt x="289306" y="96748"/>
                  </a:lnTo>
                  <a:lnTo>
                    <a:pt x="291884" y="93294"/>
                  </a:lnTo>
                  <a:lnTo>
                    <a:pt x="294284" y="89166"/>
                  </a:lnTo>
                  <a:lnTo>
                    <a:pt x="295935" y="84772"/>
                  </a:lnTo>
                  <a:lnTo>
                    <a:pt x="217932" y="144106"/>
                  </a:lnTo>
                  <a:lnTo>
                    <a:pt x="213144" y="142024"/>
                  </a:lnTo>
                  <a:lnTo>
                    <a:pt x="206552" y="136309"/>
                  </a:lnTo>
                  <a:lnTo>
                    <a:pt x="204228" y="128384"/>
                  </a:lnTo>
                  <a:lnTo>
                    <a:pt x="206184" y="119075"/>
                  </a:lnTo>
                  <a:lnTo>
                    <a:pt x="210197" y="110070"/>
                  </a:lnTo>
                  <a:lnTo>
                    <a:pt x="215265" y="101485"/>
                  </a:lnTo>
                  <a:lnTo>
                    <a:pt x="226339" y="84264"/>
                  </a:lnTo>
                  <a:lnTo>
                    <a:pt x="231990" y="75031"/>
                  </a:lnTo>
                  <a:lnTo>
                    <a:pt x="236740" y="65379"/>
                  </a:lnTo>
                  <a:lnTo>
                    <a:pt x="239928" y="54914"/>
                  </a:lnTo>
                  <a:lnTo>
                    <a:pt x="240436" y="35737"/>
                  </a:lnTo>
                  <a:lnTo>
                    <a:pt x="238683" y="30784"/>
                  </a:lnTo>
                  <a:lnTo>
                    <a:pt x="234454" y="18948"/>
                  </a:lnTo>
                  <a:lnTo>
                    <a:pt x="225958" y="10236"/>
                  </a:lnTo>
                  <a:lnTo>
                    <a:pt x="222237" y="6426"/>
                  </a:lnTo>
                  <a:lnTo>
                    <a:pt x="217004" y="4584"/>
                  </a:lnTo>
                  <a:lnTo>
                    <a:pt x="217004" y="16154"/>
                  </a:lnTo>
                  <a:lnTo>
                    <a:pt x="217004" y="30784"/>
                  </a:lnTo>
                  <a:lnTo>
                    <a:pt x="209080" y="28130"/>
                  </a:lnTo>
                  <a:lnTo>
                    <a:pt x="189534" y="28130"/>
                  </a:lnTo>
                  <a:lnTo>
                    <a:pt x="181610" y="30784"/>
                  </a:lnTo>
                  <a:lnTo>
                    <a:pt x="181610" y="16154"/>
                  </a:lnTo>
                  <a:lnTo>
                    <a:pt x="189534" y="10236"/>
                  </a:lnTo>
                  <a:lnTo>
                    <a:pt x="209080" y="10236"/>
                  </a:lnTo>
                  <a:lnTo>
                    <a:pt x="217004" y="16154"/>
                  </a:lnTo>
                  <a:lnTo>
                    <a:pt x="217004" y="4584"/>
                  </a:lnTo>
                  <a:lnTo>
                    <a:pt x="204050" y="0"/>
                  </a:lnTo>
                  <a:lnTo>
                    <a:pt x="185648" y="1955"/>
                  </a:lnTo>
                  <a:lnTo>
                    <a:pt x="172339" y="11645"/>
                  </a:lnTo>
                  <a:lnTo>
                    <a:pt x="164757" y="26835"/>
                  </a:lnTo>
                  <a:lnTo>
                    <a:pt x="163588" y="45250"/>
                  </a:lnTo>
                  <a:lnTo>
                    <a:pt x="165544" y="54330"/>
                  </a:lnTo>
                  <a:lnTo>
                    <a:pt x="168630" y="62928"/>
                  </a:lnTo>
                  <a:lnTo>
                    <a:pt x="171996" y="71424"/>
                  </a:lnTo>
                  <a:lnTo>
                    <a:pt x="174815" y="80187"/>
                  </a:lnTo>
                  <a:lnTo>
                    <a:pt x="176530" y="91567"/>
                  </a:lnTo>
                  <a:lnTo>
                    <a:pt x="176441" y="103035"/>
                  </a:lnTo>
                  <a:lnTo>
                    <a:pt x="175018" y="114465"/>
                  </a:lnTo>
                  <a:lnTo>
                    <a:pt x="151269" y="151892"/>
                  </a:lnTo>
                  <a:lnTo>
                    <a:pt x="142951" y="152158"/>
                  </a:lnTo>
                  <a:lnTo>
                    <a:pt x="136880" y="148323"/>
                  </a:lnTo>
                  <a:lnTo>
                    <a:pt x="132892" y="141833"/>
                  </a:lnTo>
                  <a:lnTo>
                    <a:pt x="130759" y="133934"/>
                  </a:lnTo>
                  <a:lnTo>
                    <a:pt x="128384" y="124231"/>
                  </a:lnTo>
                  <a:lnTo>
                    <a:pt x="128104" y="123050"/>
                  </a:lnTo>
                  <a:lnTo>
                    <a:pt x="127901" y="122224"/>
                  </a:lnTo>
                  <a:lnTo>
                    <a:pt x="122428" y="112420"/>
                  </a:lnTo>
                  <a:lnTo>
                    <a:pt x="117881" y="109334"/>
                  </a:lnTo>
                  <a:lnTo>
                    <a:pt x="117881" y="123050"/>
                  </a:lnTo>
                  <a:lnTo>
                    <a:pt x="113601" y="121907"/>
                  </a:lnTo>
                  <a:lnTo>
                    <a:pt x="108115" y="122262"/>
                  </a:lnTo>
                  <a:lnTo>
                    <a:pt x="108115" y="272084"/>
                  </a:lnTo>
                  <a:lnTo>
                    <a:pt x="94145" y="276428"/>
                  </a:lnTo>
                  <a:lnTo>
                    <a:pt x="86118" y="270624"/>
                  </a:lnTo>
                  <a:lnTo>
                    <a:pt x="81318" y="255270"/>
                  </a:lnTo>
                  <a:lnTo>
                    <a:pt x="82118" y="250202"/>
                  </a:lnTo>
                  <a:lnTo>
                    <a:pt x="86194" y="249148"/>
                  </a:lnTo>
                  <a:lnTo>
                    <a:pt x="97510" y="246951"/>
                  </a:lnTo>
                  <a:lnTo>
                    <a:pt x="97523" y="247091"/>
                  </a:lnTo>
                  <a:lnTo>
                    <a:pt x="103212" y="265290"/>
                  </a:lnTo>
                  <a:lnTo>
                    <a:pt x="108115" y="272084"/>
                  </a:lnTo>
                  <a:lnTo>
                    <a:pt x="108115" y="122262"/>
                  </a:lnTo>
                  <a:lnTo>
                    <a:pt x="103212" y="122567"/>
                  </a:lnTo>
                  <a:lnTo>
                    <a:pt x="99098" y="124231"/>
                  </a:lnTo>
                  <a:lnTo>
                    <a:pt x="98602" y="116471"/>
                  </a:lnTo>
                  <a:lnTo>
                    <a:pt x="102641" y="113068"/>
                  </a:lnTo>
                  <a:lnTo>
                    <a:pt x="112991" y="112420"/>
                  </a:lnTo>
                  <a:lnTo>
                    <a:pt x="117411" y="115290"/>
                  </a:lnTo>
                  <a:lnTo>
                    <a:pt x="117881" y="123050"/>
                  </a:lnTo>
                  <a:lnTo>
                    <a:pt x="117881" y="109334"/>
                  </a:lnTo>
                  <a:lnTo>
                    <a:pt x="113766" y="106527"/>
                  </a:lnTo>
                  <a:lnTo>
                    <a:pt x="101320" y="106438"/>
                  </a:lnTo>
                  <a:lnTo>
                    <a:pt x="93129" y="109626"/>
                  </a:lnTo>
                  <a:lnTo>
                    <a:pt x="86309" y="114808"/>
                  </a:lnTo>
                  <a:lnTo>
                    <a:pt x="81114" y="121640"/>
                  </a:lnTo>
                  <a:lnTo>
                    <a:pt x="77774" y="129781"/>
                  </a:lnTo>
                  <a:lnTo>
                    <a:pt x="76860" y="139090"/>
                  </a:lnTo>
                  <a:lnTo>
                    <a:pt x="78867" y="147624"/>
                  </a:lnTo>
                  <a:lnTo>
                    <a:pt x="83032" y="155600"/>
                  </a:lnTo>
                  <a:lnTo>
                    <a:pt x="88569" y="163080"/>
                  </a:lnTo>
                  <a:lnTo>
                    <a:pt x="92595" y="167601"/>
                  </a:lnTo>
                  <a:lnTo>
                    <a:pt x="97396" y="173278"/>
                  </a:lnTo>
                  <a:lnTo>
                    <a:pt x="101219" y="179400"/>
                  </a:lnTo>
                  <a:lnTo>
                    <a:pt x="102323" y="185254"/>
                  </a:lnTo>
                  <a:lnTo>
                    <a:pt x="97332" y="190068"/>
                  </a:lnTo>
                  <a:lnTo>
                    <a:pt x="63817" y="174180"/>
                  </a:lnTo>
                  <a:lnTo>
                    <a:pt x="55295" y="169456"/>
                  </a:lnTo>
                  <a:lnTo>
                    <a:pt x="51638" y="168313"/>
                  </a:lnTo>
                  <a:lnTo>
                    <a:pt x="51638" y="194881"/>
                  </a:lnTo>
                  <a:lnTo>
                    <a:pt x="44475" y="192963"/>
                  </a:lnTo>
                  <a:lnTo>
                    <a:pt x="27178" y="194030"/>
                  </a:lnTo>
                  <a:lnTo>
                    <a:pt x="20307" y="196837"/>
                  </a:lnTo>
                  <a:lnTo>
                    <a:pt x="19596" y="185254"/>
                  </a:lnTo>
                  <a:lnTo>
                    <a:pt x="19596" y="183819"/>
                  </a:lnTo>
                  <a:lnTo>
                    <a:pt x="26200" y="178219"/>
                  </a:lnTo>
                  <a:lnTo>
                    <a:pt x="43497" y="177139"/>
                  </a:lnTo>
                  <a:lnTo>
                    <a:pt x="50825" y="181952"/>
                  </a:lnTo>
                  <a:lnTo>
                    <a:pt x="51346" y="190068"/>
                  </a:lnTo>
                  <a:lnTo>
                    <a:pt x="51638" y="194881"/>
                  </a:lnTo>
                  <a:lnTo>
                    <a:pt x="51638" y="168313"/>
                  </a:lnTo>
                  <a:lnTo>
                    <a:pt x="46113" y="166573"/>
                  </a:lnTo>
                  <a:lnTo>
                    <a:pt x="35979" y="166293"/>
                  </a:lnTo>
                  <a:lnTo>
                    <a:pt x="26276" y="168910"/>
                  </a:lnTo>
                  <a:lnTo>
                    <a:pt x="17386" y="173990"/>
                  </a:lnTo>
                  <a:lnTo>
                    <a:pt x="9842" y="180987"/>
                  </a:lnTo>
                  <a:lnTo>
                    <a:pt x="4203" y="189306"/>
                  </a:lnTo>
                  <a:lnTo>
                    <a:pt x="0" y="208419"/>
                  </a:lnTo>
                  <a:lnTo>
                    <a:pt x="5232" y="226479"/>
                  </a:lnTo>
                  <a:lnTo>
                    <a:pt x="17322" y="241642"/>
                  </a:lnTo>
                  <a:lnTo>
                    <a:pt x="33743" y="252056"/>
                  </a:lnTo>
                  <a:lnTo>
                    <a:pt x="51549" y="255701"/>
                  </a:lnTo>
                  <a:lnTo>
                    <a:pt x="68884" y="253606"/>
                  </a:lnTo>
                  <a:lnTo>
                    <a:pt x="76631" y="251612"/>
                  </a:lnTo>
                  <a:lnTo>
                    <a:pt x="67144" y="258838"/>
                  </a:lnTo>
                  <a:lnTo>
                    <a:pt x="106908" y="291338"/>
                  </a:lnTo>
                  <a:lnTo>
                    <a:pt x="123837" y="289560"/>
                  </a:lnTo>
                  <a:lnTo>
                    <a:pt x="150571" y="257556"/>
                  </a:lnTo>
                  <a:lnTo>
                    <a:pt x="155765" y="239217"/>
                  </a:lnTo>
                  <a:lnTo>
                    <a:pt x="156171" y="237388"/>
                  </a:lnTo>
                  <a:lnTo>
                    <a:pt x="168021" y="242379"/>
                  </a:lnTo>
                  <a:lnTo>
                    <a:pt x="159448" y="255270"/>
                  </a:lnTo>
                  <a:lnTo>
                    <a:pt x="153619" y="271589"/>
                  </a:lnTo>
                  <a:lnTo>
                    <a:pt x="156413" y="286956"/>
                  </a:lnTo>
                  <a:lnTo>
                    <a:pt x="167017" y="297230"/>
                  </a:lnTo>
                  <a:lnTo>
                    <a:pt x="184619" y="298284"/>
                  </a:lnTo>
                  <a:lnTo>
                    <a:pt x="191338" y="295694"/>
                  </a:lnTo>
                  <a:lnTo>
                    <a:pt x="196799" y="291439"/>
                  </a:lnTo>
                  <a:lnTo>
                    <a:pt x="200685" y="285762"/>
                  </a:lnTo>
                  <a:lnTo>
                    <a:pt x="202742" y="278841"/>
                  </a:lnTo>
                  <a:lnTo>
                    <a:pt x="202831" y="269341"/>
                  </a:lnTo>
                  <a:lnTo>
                    <a:pt x="202476" y="259613"/>
                  </a:lnTo>
                  <a:lnTo>
                    <a:pt x="204406" y="250799"/>
                  </a:lnTo>
                  <a:lnTo>
                    <a:pt x="211404" y="244055"/>
                  </a:lnTo>
                  <a:lnTo>
                    <a:pt x="217652" y="244487"/>
                  </a:lnTo>
                  <a:lnTo>
                    <a:pt x="220383" y="251421"/>
                  </a:lnTo>
                  <a:lnTo>
                    <a:pt x="220916" y="260438"/>
                  </a:lnTo>
                  <a:lnTo>
                    <a:pt x="220256" y="274243"/>
                  </a:lnTo>
                  <a:lnTo>
                    <a:pt x="220167" y="279679"/>
                  </a:lnTo>
                  <a:lnTo>
                    <a:pt x="233972" y="325386"/>
                  </a:lnTo>
                  <a:lnTo>
                    <a:pt x="266090" y="338861"/>
                  </a:lnTo>
                  <a:lnTo>
                    <a:pt x="283667" y="329857"/>
                  </a:lnTo>
                  <a:lnTo>
                    <a:pt x="290893" y="319430"/>
                  </a:lnTo>
                  <a:lnTo>
                    <a:pt x="294538" y="314172"/>
                  </a:lnTo>
                  <a:lnTo>
                    <a:pt x="280873" y="264198"/>
                  </a:lnTo>
                  <a:lnTo>
                    <a:pt x="269646" y="257225"/>
                  </a:lnTo>
                  <a:lnTo>
                    <a:pt x="263664" y="253225"/>
                  </a:lnTo>
                  <a:lnTo>
                    <a:pt x="263664" y="315074"/>
                  </a:lnTo>
                  <a:lnTo>
                    <a:pt x="249707" y="319430"/>
                  </a:lnTo>
                  <a:lnTo>
                    <a:pt x="241681" y="313626"/>
                  </a:lnTo>
                  <a:lnTo>
                    <a:pt x="235864" y="294957"/>
                  </a:lnTo>
                  <a:lnTo>
                    <a:pt x="239153" y="285635"/>
                  </a:lnTo>
                  <a:lnTo>
                    <a:pt x="253123" y="281266"/>
                  </a:lnTo>
                  <a:lnTo>
                    <a:pt x="252920" y="289623"/>
                  </a:lnTo>
                  <a:lnTo>
                    <a:pt x="258762" y="308292"/>
                  </a:lnTo>
                  <a:lnTo>
                    <a:pt x="263664" y="315074"/>
                  </a:lnTo>
                  <a:lnTo>
                    <a:pt x="263664" y="253225"/>
                  </a:lnTo>
                  <a:lnTo>
                    <a:pt x="255536" y="247777"/>
                  </a:lnTo>
                  <a:lnTo>
                    <a:pt x="252679" y="244055"/>
                  </a:lnTo>
                  <a:lnTo>
                    <a:pt x="247561" y="237388"/>
                  </a:lnTo>
                  <a:lnTo>
                    <a:pt x="247205" y="236943"/>
                  </a:lnTo>
                  <a:lnTo>
                    <a:pt x="253377" y="225780"/>
                  </a:lnTo>
                  <a:lnTo>
                    <a:pt x="273316" y="222072"/>
                  </a:lnTo>
                  <a:lnTo>
                    <a:pt x="296316" y="225793"/>
                  </a:lnTo>
                  <a:lnTo>
                    <a:pt x="317055" y="225526"/>
                  </a:lnTo>
                  <a:lnTo>
                    <a:pt x="319963" y="222072"/>
                  </a:lnTo>
                  <a:lnTo>
                    <a:pt x="330225" y="209892"/>
                  </a:lnTo>
                  <a:lnTo>
                    <a:pt x="330974" y="202095"/>
                  </a:lnTo>
                  <a:lnTo>
                    <a:pt x="329031" y="194703"/>
                  </a:lnTo>
                  <a:lnTo>
                    <a:pt x="324726" y="188404"/>
                  </a:lnTo>
                  <a:lnTo>
                    <a:pt x="321945" y="186410"/>
                  </a:lnTo>
                  <a:lnTo>
                    <a:pt x="318389" y="183857"/>
                  </a:lnTo>
                  <a:lnTo>
                    <a:pt x="311581" y="180632"/>
                  </a:lnTo>
                  <a:lnTo>
                    <a:pt x="303784" y="180733"/>
                  </a:lnTo>
                  <a:lnTo>
                    <a:pt x="292468" y="182397"/>
                  </a:lnTo>
                  <a:lnTo>
                    <a:pt x="282549" y="186410"/>
                  </a:lnTo>
                  <a:lnTo>
                    <a:pt x="280530" y="181038"/>
                  </a:lnTo>
                  <a:lnTo>
                    <a:pt x="314032" y="140258"/>
                  </a:lnTo>
                  <a:lnTo>
                    <a:pt x="342290" y="135509"/>
                  </a:lnTo>
                  <a:lnTo>
                    <a:pt x="353936" y="134848"/>
                  </a:lnTo>
                  <a:lnTo>
                    <a:pt x="387908" y="105194"/>
                  </a:lnTo>
                  <a:lnTo>
                    <a:pt x="388721" y="93091"/>
                  </a:lnTo>
                  <a:close/>
                </a:path>
              </a:pathLst>
            </a:custGeom>
            <a:solidFill>
              <a:srgbClr val="231848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grpSp>
        <p:nvGrpSpPr>
          <p:cNvPr id="66" name="object 66"/>
          <p:cNvGrpSpPr/>
          <p:nvPr/>
        </p:nvGrpSpPr>
        <p:grpSpPr>
          <a:xfrm>
            <a:off x="8768048" y="5880481"/>
            <a:ext cx="389890" cy="410209"/>
            <a:chOff x="9228073" y="6119317"/>
            <a:chExt cx="389890" cy="410209"/>
          </a:xfrm>
        </p:grpSpPr>
        <p:sp>
          <p:nvSpPr>
            <p:cNvPr id="67" name="object 67"/>
            <p:cNvSpPr/>
            <p:nvPr/>
          </p:nvSpPr>
          <p:spPr>
            <a:xfrm>
              <a:off x="9243669" y="6154864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58775" h="358775">
                  <a:moveTo>
                    <a:pt x="358686" y="179336"/>
                  </a:moveTo>
                  <a:lnTo>
                    <a:pt x="352280" y="227012"/>
                  </a:lnTo>
                  <a:lnTo>
                    <a:pt x="334201" y="269852"/>
                  </a:lnTo>
                  <a:lnTo>
                    <a:pt x="306160" y="306147"/>
                  </a:lnTo>
                  <a:lnTo>
                    <a:pt x="269865" y="334189"/>
                  </a:lnTo>
                  <a:lnTo>
                    <a:pt x="227025" y="352267"/>
                  </a:lnTo>
                  <a:lnTo>
                    <a:pt x="179349" y="358673"/>
                  </a:lnTo>
                  <a:lnTo>
                    <a:pt x="131672" y="352267"/>
                  </a:lnTo>
                  <a:lnTo>
                    <a:pt x="88830" y="334189"/>
                  </a:lnTo>
                  <a:lnTo>
                    <a:pt x="52531" y="306147"/>
                  </a:lnTo>
                  <a:lnTo>
                    <a:pt x="24487" y="269852"/>
                  </a:lnTo>
                  <a:lnTo>
                    <a:pt x="6406" y="227012"/>
                  </a:lnTo>
                  <a:lnTo>
                    <a:pt x="0" y="179336"/>
                  </a:lnTo>
                  <a:lnTo>
                    <a:pt x="6406" y="131661"/>
                  </a:lnTo>
                  <a:lnTo>
                    <a:pt x="24487" y="88820"/>
                  </a:lnTo>
                  <a:lnTo>
                    <a:pt x="52531" y="52525"/>
                  </a:lnTo>
                  <a:lnTo>
                    <a:pt x="88830" y="24484"/>
                  </a:lnTo>
                  <a:lnTo>
                    <a:pt x="131672" y="6405"/>
                  </a:lnTo>
                  <a:lnTo>
                    <a:pt x="179349" y="0"/>
                  </a:lnTo>
                  <a:lnTo>
                    <a:pt x="227025" y="6405"/>
                  </a:lnTo>
                  <a:lnTo>
                    <a:pt x="269865" y="24484"/>
                  </a:lnTo>
                  <a:lnTo>
                    <a:pt x="306160" y="52525"/>
                  </a:lnTo>
                  <a:lnTo>
                    <a:pt x="334201" y="88820"/>
                  </a:lnTo>
                  <a:lnTo>
                    <a:pt x="352280" y="131661"/>
                  </a:lnTo>
                  <a:lnTo>
                    <a:pt x="358686" y="179336"/>
                  </a:lnTo>
                  <a:close/>
                </a:path>
              </a:pathLst>
            </a:custGeom>
            <a:ln w="31191">
              <a:solidFill>
                <a:srgbClr val="D2D3D4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68" name="object 68"/>
            <p:cNvSpPr/>
            <p:nvPr/>
          </p:nvSpPr>
          <p:spPr>
            <a:xfrm>
              <a:off x="9320618" y="6119317"/>
              <a:ext cx="205104" cy="310515"/>
            </a:xfrm>
            <a:custGeom>
              <a:avLst/>
              <a:gdLst/>
              <a:ahLst/>
              <a:cxnLst/>
              <a:rect l="l" t="t" r="r" b="b"/>
              <a:pathLst>
                <a:path w="205104" h="310514">
                  <a:moveTo>
                    <a:pt x="102400" y="0"/>
                  </a:moveTo>
                  <a:lnTo>
                    <a:pt x="12915" y="157848"/>
                  </a:lnTo>
                  <a:lnTo>
                    <a:pt x="866" y="194267"/>
                  </a:lnTo>
                  <a:lnTo>
                    <a:pt x="0" y="207594"/>
                  </a:lnTo>
                  <a:lnTo>
                    <a:pt x="8047" y="247453"/>
                  </a:lnTo>
                  <a:lnTo>
                    <a:pt x="29992" y="279993"/>
                  </a:lnTo>
                  <a:lnTo>
                    <a:pt x="62541" y="301927"/>
                  </a:lnTo>
                  <a:lnTo>
                    <a:pt x="102400" y="309968"/>
                  </a:lnTo>
                  <a:lnTo>
                    <a:pt x="142243" y="301927"/>
                  </a:lnTo>
                  <a:lnTo>
                    <a:pt x="174785" y="279993"/>
                  </a:lnTo>
                  <a:lnTo>
                    <a:pt x="196727" y="247453"/>
                  </a:lnTo>
                  <a:lnTo>
                    <a:pt x="204774" y="207594"/>
                  </a:lnTo>
                  <a:lnTo>
                    <a:pt x="203913" y="194262"/>
                  </a:lnTo>
                  <a:lnTo>
                    <a:pt x="201402" y="181449"/>
                  </a:lnTo>
                  <a:lnTo>
                    <a:pt x="197348" y="169262"/>
                  </a:lnTo>
                  <a:lnTo>
                    <a:pt x="191858" y="157810"/>
                  </a:lnTo>
                  <a:lnTo>
                    <a:pt x="102400" y="0"/>
                  </a:lnTo>
                  <a:close/>
                </a:path>
              </a:pathLst>
            </a:custGeom>
            <a:solidFill>
              <a:srgbClr val="231848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9328512" y="5904337"/>
            <a:ext cx="113601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1200" spc="60" dirty="0">
                <a:solidFill>
                  <a:srgbClr val="231F20"/>
                </a:solidFill>
                <a:latin typeface="Trebuchet MS"/>
                <a:cs typeface="Trebuchet MS"/>
              </a:rPr>
              <a:t>RESISTENTE A LA HUMEDAD</a:t>
            </a:r>
            <a:endParaRPr lang="es-MX" sz="1200" dirty="0">
              <a:latin typeface="Trebuchet MS"/>
              <a:cs typeface="Trebuchet MS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3096903" y="6512048"/>
            <a:ext cx="1783767" cy="379656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869"/>
              </a:lnSpc>
              <a:spcBef>
                <a:spcPts val="210"/>
              </a:spcBef>
            </a:pPr>
            <a:r>
              <a:rPr lang="es-ES" sz="1200" spc="45" dirty="0">
                <a:solidFill>
                  <a:srgbClr val="231F20"/>
                </a:solidFill>
                <a:latin typeface="Trebuchet MS"/>
                <a:cs typeface="Trebuchet MS"/>
              </a:rPr>
              <a:t>TRES VECES MÁS RESISTENTE A LA ABRASIÓN</a:t>
            </a:r>
            <a:endParaRPr lang="es-MX" sz="1200" dirty="0">
              <a:latin typeface="Trebuchet MS"/>
              <a:cs typeface="Trebuchet MS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12582743" y="6509880"/>
            <a:ext cx="393700" cy="393700"/>
            <a:chOff x="12710420" y="6750958"/>
            <a:chExt cx="393700" cy="393700"/>
          </a:xfrm>
        </p:grpSpPr>
        <p:sp>
          <p:nvSpPr>
            <p:cNvPr id="72" name="object 72"/>
            <p:cNvSpPr/>
            <p:nvPr/>
          </p:nvSpPr>
          <p:spPr>
            <a:xfrm>
              <a:off x="12726149" y="6766687"/>
              <a:ext cx="361950" cy="361950"/>
            </a:xfrm>
            <a:custGeom>
              <a:avLst/>
              <a:gdLst/>
              <a:ahLst/>
              <a:cxnLst/>
              <a:rect l="l" t="t" r="r" b="b"/>
              <a:pathLst>
                <a:path w="361950" h="361950">
                  <a:moveTo>
                    <a:pt x="361835" y="180911"/>
                  </a:moveTo>
                  <a:lnTo>
                    <a:pt x="355373" y="229008"/>
                  </a:lnTo>
                  <a:lnTo>
                    <a:pt x="337135" y="272224"/>
                  </a:lnTo>
                  <a:lnTo>
                    <a:pt x="308846" y="308838"/>
                  </a:lnTo>
                  <a:lnTo>
                    <a:pt x="272232" y="337125"/>
                  </a:lnTo>
                  <a:lnTo>
                    <a:pt x="229016" y="355361"/>
                  </a:lnTo>
                  <a:lnTo>
                    <a:pt x="180924" y="361823"/>
                  </a:lnTo>
                  <a:lnTo>
                    <a:pt x="132826" y="355361"/>
                  </a:lnTo>
                  <a:lnTo>
                    <a:pt x="89607" y="337125"/>
                  </a:lnTo>
                  <a:lnTo>
                    <a:pt x="52990" y="308838"/>
                  </a:lnTo>
                  <a:lnTo>
                    <a:pt x="24701" y="272224"/>
                  </a:lnTo>
                  <a:lnTo>
                    <a:pt x="6462" y="229008"/>
                  </a:lnTo>
                  <a:lnTo>
                    <a:pt x="0" y="180911"/>
                  </a:lnTo>
                  <a:lnTo>
                    <a:pt x="6462" y="132814"/>
                  </a:lnTo>
                  <a:lnTo>
                    <a:pt x="24701" y="89598"/>
                  </a:lnTo>
                  <a:lnTo>
                    <a:pt x="52990" y="52984"/>
                  </a:lnTo>
                  <a:lnTo>
                    <a:pt x="89607" y="24697"/>
                  </a:lnTo>
                  <a:lnTo>
                    <a:pt x="132826" y="6461"/>
                  </a:lnTo>
                  <a:lnTo>
                    <a:pt x="180924" y="0"/>
                  </a:lnTo>
                  <a:lnTo>
                    <a:pt x="229016" y="6461"/>
                  </a:lnTo>
                  <a:lnTo>
                    <a:pt x="272232" y="24697"/>
                  </a:lnTo>
                  <a:lnTo>
                    <a:pt x="308846" y="52984"/>
                  </a:lnTo>
                  <a:lnTo>
                    <a:pt x="337135" y="89598"/>
                  </a:lnTo>
                  <a:lnTo>
                    <a:pt x="355373" y="132814"/>
                  </a:lnTo>
                  <a:lnTo>
                    <a:pt x="361835" y="180911"/>
                  </a:lnTo>
                  <a:close/>
                </a:path>
              </a:pathLst>
            </a:custGeom>
            <a:ln w="31457">
              <a:solidFill>
                <a:srgbClr val="D2D3D4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73" name="object 73"/>
            <p:cNvSpPr/>
            <p:nvPr/>
          </p:nvSpPr>
          <p:spPr>
            <a:xfrm>
              <a:off x="12773672" y="6879577"/>
              <a:ext cx="268782" cy="13688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74" name="object 74"/>
            <p:cNvSpPr/>
            <p:nvPr/>
          </p:nvSpPr>
          <p:spPr>
            <a:xfrm>
              <a:off x="12772516" y="6882219"/>
              <a:ext cx="257175" cy="118745"/>
            </a:xfrm>
            <a:custGeom>
              <a:avLst/>
              <a:gdLst/>
              <a:ahLst/>
              <a:cxnLst/>
              <a:rect l="l" t="t" r="r" b="b"/>
              <a:pathLst>
                <a:path w="257175" h="118745">
                  <a:moveTo>
                    <a:pt x="239699" y="116713"/>
                  </a:moveTo>
                  <a:lnTo>
                    <a:pt x="238734" y="117094"/>
                  </a:lnTo>
                  <a:lnTo>
                    <a:pt x="239979" y="117983"/>
                  </a:lnTo>
                  <a:lnTo>
                    <a:pt x="239725" y="118237"/>
                  </a:lnTo>
                  <a:lnTo>
                    <a:pt x="241109" y="117348"/>
                  </a:lnTo>
                  <a:lnTo>
                    <a:pt x="241724" y="117348"/>
                  </a:lnTo>
                  <a:lnTo>
                    <a:pt x="241500" y="116964"/>
                  </a:lnTo>
                  <a:lnTo>
                    <a:pt x="239699" y="116713"/>
                  </a:lnTo>
                  <a:close/>
                </a:path>
                <a:path w="257175" h="118745">
                  <a:moveTo>
                    <a:pt x="241724" y="117348"/>
                  </a:moveTo>
                  <a:lnTo>
                    <a:pt x="241109" y="117348"/>
                  </a:lnTo>
                  <a:lnTo>
                    <a:pt x="241947" y="117729"/>
                  </a:lnTo>
                  <a:lnTo>
                    <a:pt x="241724" y="117348"/>
                  </a:lnTo>
                  <a:close/>
                </a:path>
                <a:path w="257175" h="118745">
                  <a:moveTo>
                    <a:pt x="242570" y="114046"/>
                  </a:moveTo>
                  <a:lnTo>
                    <a:pt x="241846" y="114173"/>
                  </a:lnTo>
                  <a:lnTo>
                    <a:pt x="241071" y="114554"/>
                  </a:lnTo>
                  <a:lnTo>
                    <a:pt x="240626" y="115443"/>
                  </a:lnTo>
                  <a:lnTo>
                    <a:pt x="240556" y="115951"/>
                  </a:lnTo>
                  <a:lnTo>
                    <a:pt x="241477" y="116926"/>
                  </a:lnTo>
                  <a:lnTo>
                    <a:pt x="243116" y="116459"/>
                  </a:lnTo>
                  <a:lnTo>
                    <a:pt x="242570" y="116459"/>
                  </a:lnTo>
                  <a:lnTo>
                    <a:pt x="244297" y="114808"/>
                  </a:lnTo>
                  <a:lnTo>
                    <a:pt x="242709" y="114808"/>
                  </a:lnTo>
                  <a:lnTo>
                    <a:pt x="243020" y="114427"/>
                  </a:lnTo>
                  <a:lnTo>
                    <a:pt x="242570" y="114046"/>
                  </a:lnTo>
                  <a:close/>
                </a:path>
                <a:path w="257175" h="118745">
                  <a:moveTo>
                    <a:pt x="190677" y="114681"/>
                  </a:moveTo>
                  <a:lnTo>
                    <a:pt x="190124" y="114902"/>
                  </a:lnTo>
                  <a:lnTo>
                    <a:pt x="190135" y="115052"/>
                  </a:lnTo>
                  <a:lnTo>
                    <a:pt x="190842" y="115951"/>
                  </a:lnTo>
                  <a:lnTo>
                    <a:pt x="190665" y="116205"/>
                  </a:lnTo>
                  <a:lnTo>
                    <a:pt x="191592" y="115570"/>
                  </a:lnTo>
                  <a:lnTo>
                    <a:pt x="192019" y="115570"/>
                  </a:lnTo>
                  <a:lnTo>
                    <a:pt x="191842" y="115052"/>
                  </a:lnTo>
                  <a:lnTo>
                    <a:pt x="190677" y="114681"/>
                  </a:lnTo>
                  <a:close/>
                </a:path>
                <a:path w="257175" h="118745">
                  <a:moveTo>
                    <a:pt x="192019" y="115570"/>
                  </a:moveTo>
                  <a:lnTo>
                    <a:pt x="191592" y="115570"/>
                  </a:lnTo>
                  <a:lnTo>
                    <a:pt x="192138" y="115951"/>
                  </a:lnTo>
                  <a:lnTo>
                    <a:pt x="192019" y="115570"/>
                  </a:lnTo>
                  <a:close/>
                </a:path>
                <a:path w="257175" h="118745">
                  <a:moveTo>
                    <a:pt x="188366" y="114935"/>
                  </a:moveTo>
                  <a:lnTo>
                    <a:pt x="187412" y="115052"/>
                  </a:lnTo>
                  <a:lnTo>
                    <a:pt x="187960" y="115570"/>
                  </a:lnTo>
                  <a:lnTo>
                    <a:pt x="188226" y="115189"/>
                  </a:lnTo>
                  <a:lnTo>
                    <a:pt x="188366" y="114935"/>
                  </a:lnTo>
                  <a:close/>
                </a:path>
                <a:path w="257175" h="118745">
                  <a:moveTo>
                    <a:pt x="211848" y="113030"/>
                  </a:moveTo>
                  <a:lnTo>
                    <a:pt x="206438" y="113030"/>
                  </a:lnTo>
                  <a:lnTo>
                    <a:pt x="207137" y="113538"/>
                  </a:lnTo>
                  <a:lnTo>
                    <a:pt x="206717" y="113665"/>
                  </a:lnTo>
                  <a:lnTo>
                    <a:pt x="206560" y="114046"/>
                  </a:lnTo>
                  <a:lnTo>
                    <a:pt x="206324" y="115443"/>
                  </a:lnTo>
                  <a:lnTo>
                    <a:pt x="207378" y="115062"/>
                  </a:lnTo>
                  <a:lnTo>
                    <a:pt x="208064" y="114300"/>
                  </a:lnTo>
                  <a:lnTo>
                    <a:pt x="208804" y="114300"/>
                  </a:lnTo>
                  <a:lnTo>
                    <a:pt x="208813" y="114046"/>
                  </a:lnTo>
                  <a:lnTo>
                    <a:pt x="209199" y="114046"/>
                  </a:lnTo>
                  <a:lnTo>
                    <a:pt x="209054" y="113665"/>
                  </a:lnTo>
                  <a:lnTo>
                    <a:pt x="211718" y="113665"/>
                  </a:lnTo>
                  <a:lnTo>
                    <a:pt x="211836" y="113411"/>
                  </a:lnTo>
                  <a:lnTo>
                    <a:pt x="211531" y="113157"/>
                  </a:lnTo>
                  <a:lnTo>
                    <a:pt x="211848" y="113030"/>
                  </a:lnTo>
                  <a:close/>
                </a:path>
                <a:path w="257175" h="118745">
                  <a:moveTo>
                    <a:pt x="193805" y="114300"/>
                  </a:moveTo>
                  <a:lnTo>
                    <a:pt x="193459" y="114300"/>
                  </a:lnTo>
                  <a:lnTo>
                    <a:pt x="193433" y="115316"/>
                  </a:lnTo>
                  <a:lnTo>
                    <a:pt x="193814" y="114772"/>
                  </a:lnTo>
                  <a:lnTo>
                    <a:pt x="193805" y="114300"/>
                  </a:lnTo>
                  <a:close/>
                </a:path>
                <a:path w="257175" h="118745">
                  <a:moveTo>
                    <a:pt x="205761" y="114902"/>
                  </a:moveTo>
                  <a:lnTo>
                    <a:pt x="205016" y="115189"/>
                  </a:lnTo>
                  <a:lnTo>
                    <a:pt x="205765" y="114935"/>
                  </a:lnTo>
                  <a:close/>
                </a:path>
                <a:path w="257175" h="118745">
                  <a:moveTo>
                    <a:pt x="189280" y="113284"/>
                  </a:moveTo>
                  <a:lnTo>
                    <a:pt x="185648" y="113284"/>
                  </a:lnTo>
                  <a:lnTo>
                    <a:pt x="185839" y="113538"/>
                  </a:lnTo>
                  <a:lnTo>
                    <a:pt x="186410" y="113919"/>
                  </a:lnTo>
                  <a:lnTo>
                    <a:pt x="186760" y="114153"/>
                  </a:lnTo>
                  <a:lnTo>
                    <a:pt x="186550" y="115062"/>
                  </a:lnTo>
                  <a:lnTo>
                    <a:pt x="187261" y="114554"/>
                  </a:lnTo>
                  <a:lnTo>
                    <a:pt x="187750" y="114554"/>
                  </a:lnTo>
                  <a:lnTo>
                    <a:pt x="187956" y="114300"/>
                  </a:lnTo>
                  <a:lnTo>
                    <a:pt x="187299" y="114173"/>
                  </a:lnTo>
                  <a:lnTo>
                    <a:pt x="187731" y="114046"/>
                  </a:lnTo>
                  <a:lnTo>
                    <a:pt x="187833" y="113792"/>
                  </a:lnTo>
                  <a:lnTo>
                    <a:pt x="189026" y="113792"/>
                  </a:lnTo>
                  <a:lnTo>
                    <a:pt x="188887" y="113538"/>
                  </a:lnTo>
                  <a:lnTo>
                    <a:pt x="189242" y="113538"/>
                  </a:lnTo>
                  <a:lnTo>
                    <a:pt x="189280" y="113284"/>
                  </a:lnTo>
                  <a:close/>
                </a:path>
                <a:path w="257175" h="118745">
                  <a:moveTo>
                    <a:pt x="208804" y="114300"/>
                  </a:moveTo>
                  <a:lnTo>
                    <a:pt x="208064" y="114300"/>
                  </a:lnTo>
                  <a:lnTo>
                    <a:pt x="208483" y="114427"/>
                  </a:lnTo>
                  <a:lnTo>
                    <a:pt x="208661" y="115062"/>
                  </a:lnTo>
                  <a:lnTo>
                    <a:pt x="209092" y="114935"/>
                  </a:lnTo>
                  <a:lnTo>
                    <a:pt x="209016" y="114681"/>
                  </a:lnTo>
                  <a:lnTo>
                    <a:pt x="208804" y="114300"/>
                  </a:lnTo>
                  <a:close/>
                </a:path>
                <a:path w="257175" h="118745">
                  <a:moveTo>
                    <a:pt x="193757" y="114046"/>
                  </a:moveTo>
                  <a:lnTo>
                    <a:pt x="191274" y="114046"/>
                  </a:lnTo>
                  <a:lnTo>
                    <a:pt x="191847" y="115021"/>
                  </a:lnTo>
                  <a:lnTo>
                    <a:pt x="192925" y="114808"/>
                  </a:lnTo>
                  <a:lnTo>
                    <a:pt x="192570" y="114681"/>
                  </a:lnTo>
                  <a:lnTo>
                    <a:pt x="192913" y="114300"/>
                  </a:lnTo>
                  <a:lnTo>
                    <a:pt x="193805" y="114300"/>
                  </a:lnTo>
                  <a:lnTo>
                    <a:pt x="193757" y="114046"/>
                  </a:lnTo>
                  <a:close/>
                </a:path>
                <a:path w="257175" h="118745">
                  <a:moveTo>
                    <a:pt x="187750" y="114554"/>
                  </a:moveTo>
                  <a:lnTo>
                    <a:pt x="187261" y="114554"/>
                  </a:lnTo>
                  <a:lnTo>
                    <a:pt x="187398" y="114986"/>
                  </a:lnTo>
                  <a:lnTo>
                    <a:pt x="187750" y="114554"/>
                  </a:lnTo>
                  <a:close/>
                </a:path>
                <a:path w="257175" h="118745">
                  <a:moveTo>
                    <a:pt x="205726" y="114586"/>
                  </a:moveTo>
                  <a:lnTo>
                    <a:pt x="205761" y="114902"/>
                  </a:lnTo>
                  <a:lnTo>
                    <a:pt x="206006" y="114808"/>
                  </a:lnTo>
                  <a:lnTo>
                    <a:pt x="205726" y="114586"/>
                  </a:lnTo>
                  <a:close/>
                </a:path>
                <a:path w="257175" h="118745">
                  <a:moveTo>
                    <a:pt x="192847" y="114779"/>
                  </a:moveTo>
                  <a:close/>
                </a:path>
                <a:path w="257175" h="118745">
                  <a:moveTo>
                    <a:pt x="209270" y="113665"/>
                  </a:moveTo>
                  <a:lnTo>
                    <a:pt x="209054" y="113665"/>
                  </a:lnTo>
                  <a:lnTo>
                    <a:pt x="209943" y="114808"/>
                  </a:lnTo>
                  <a:lnTo>
                    <a:pt x="209270" y="113665"/>
                  </a:lnTo>
                  <a:close/>
                </a:path>
                <a:path w="257175" h="118745">
                  <a:moveTo>
                    <a:pt x="243108" y="114319"/>
                  </a:moveTo>
                  <a:lnTo>
                    <a:pt x="242709" y="114808"/>
                  </a:lnTo>
                  <a:lnTo>
                    <a:pt x="243240" y="114387"/>
                  </a:lnTo>
                  <a:lnTo>
                    <a:pt x="243108" y="114319"/>
                  </a:lnTo>
                  <a:close/>
                </a:path>
                <a:path w="257175" h="118745">
                  <a:moveTo>
                    <a:pt x="245360" y="113792"/>
                  </a:moveTo>
                  <a:lnTo>
                    <a:pt x="243992" y="113792"/>
                  </a:lnTo>
                  <a:lnTo>
                    <a:pt x="243319" y="114427"/>
                  </a:lnTo>
                  <a:lnTo>
                    <a:pt x="243190" y="114427"/>
                  </a:lnTo>
                  <a:lnTo>
                    <a:pt x="242709" y="114808"/>
                  </a:lnTo>
                  <a:lnTo>
                    <a:pt x="244297" y="114808"/>
                  </a:lnTo>
                  <a:lnTo>
                    <a:pt x="244696" y="114427"/>
                  </a:lnTo>
                  <a:lnTo>
                    <a:pt x="243319" y="114427"/>
                  </a:lnTo>
                  <a:lnTo>
                    <a:pt x="244737" y="114387"/>
                  </a:lnTo>
                  <a:lnTo>
                    <a:pt x="245360" y="113792"/>
                  </a:lnTo>
                  <a:close/>
                </a:path>
                <a:path w="257175" h="118745">
                  <a:moveTo>
                    <a:pt x="193459" y="114300"/>
                  </a:moveTo>
                  <a:lnTo>
                    <a:pt x="193001" y="114300"/>
                  </a:lnTo>
                  <a:lnTo>
                    <a:pt x="192847" y="114779"/>
                  </a:lnTo>
                  <a:lnTo>
                    <a:pt x="193459" y="114300"/>
                  </a:lnTo>
                  <a:close/>
                </a:path>
                <a:path w="257175" h="118745">
                  <a:moveTo>
                    <a:pt x="189251" y="113919"/>
                  </a:moveTo>
                  <a:lnTo>
                    <a:pt x="188302" y="113919"/>
                  </a:lnTo>
                  <a:lnTo>
                    <a:pt x="188572" y="114077"/>
                  </a:lnTo>
                  <a:lnTo>
                    <a:pt x="188696" y="114681"/>
                  </a:lnTo>
                  <a:lnTo>
                    <a:pt x="188925" y="114427"/>
                  </a:lnTo>
                  <a:lnTo>
                    <a:pt x="189440" y="114427"/>
                  </a:lnTo>
                  <a:lnTo>
                    <a:pt x="189251" y="113919"/>
                  </a:lnTo>
                  <a:close/>
                </a:path>
                <a:path w="257175" h="118745">
                  <a:moveTo>
                    <a:pt x="189445" y="114427"/>
                  </a:moveTo>
                  <a:lnTo>
                    <a:pt x="189534" y="114681"/>
                  </a:lnTo>
                  <a:lnTo>
                    <a:pt x="189445" y="114427"/>
                  </a:lnTo>
                  <a:close/>
                </a:path>
                <a:path w="257175" h="118745">
                  <a:moveTo>
                    <a:pt x="206006" y="113538"/>
                  </a:moveTo>
                  <a:lnTo>
                    <a:pt x="205041" y="114046"/>
                  </a:lnTo>
                  <a:lnTo>
                    <a:pt x="205726" y="114586"/>
                  </a:lnTo>
                  <a:lnTo>
                    <a:pt x="205651" y="113919"/>
                  </a:lnTo>
                  <a:lnTo>
                    <a:pt x="206080" y="113861"/>
                  </a:lnTo>
                  <a:lnTo>
                    <a:pt x="206006" y="113538"/>
                  </a:lnTo>
                  <a:close/>
                </a:path>
                <a:path w="257175" h="118745">
                  <a:moveTo>
                    <a:pt x="188075" y="114153"/>
                  </a:moveTo>
                  <a:lnTo>
                    <a:pt x="188087" y="114427"/>
                  </a:lnTo>
                  <a:lnTo>
                    <a:pt x="188315" y="114554"/>
                  </a:lnTo>
                  <a:lnTo>
                    <a:pt x="188075" y="114153"/>
                  </a:lnTo>
                  <a:close/>
                </a:path>
                <a:path w="257175" h="118745">
                  <a:moveTo>
                    <a:pt x="206603" y="113792"/>
                  </a:moveTo>
                  <a:lnTo>
                    <a:pt x="206156" y="113851"/>
                  </a:lnTo>
                  <a:lnTo>
                    <a:pt x="206209" y="114427"/>
                  </a:lnTo>
                  <a:lnTo>
                    <a:pt x="206586" y="113861"/>
                  </a:lnTo>
                  <a:close/>
                </a:path>
                <a:path w="257175" h="118745">
                  <a:moveTo>
                    <a:pt x="211718" y="113665"/>
                  </a:moveTo>
                  <a:lnTo>
                    <a:pt x="210439" y="113665"/>
                  </a:lnTo>
                  <a:lnTo>
                    <a:pt x="210718" y="114427"/>
                  </a:lnTo>
                  <a:lnTo>
                    <a:pt x="211366" y="114427"/>
                  </a:lnTo>
                  <a:lnTo>
                    <a:pt x="211718" y="113665"/>
                  </a:lnTo>
                  <a:close/>
                </a:path>
                <a:path w="257175" h="118745">
                  <a:moveTo>
                    <a:pt x="245891" y="113284"/>
                  </a:moveTo>
                  <a:lnTo>
                    <a:pt x="243954" y="113284"/>
                  </a:lnTo>
                  <a:lnTo>
                    <a:pt x="243108" y="114319"/>
                  </a:lnTo>
                  <a:lnTo>
                    <a:pt x="243240" y="114387"/>
                  </a:lnTo>
                  <a:lnTo>
                    <a:pt x="243992" y="113792"/>
                  </a:lnTo>
                  <a:lnTo>
                    <a:pt x="245360" y="113792"/>
                  </a:lnTo>
                  <a:lnTo>
                    <a:pt x="245891" y="113284"/>
                  </a:lnTo>
                  <a:close/>
                </a:path>
                <a:path w="257175" h="118745">
                  <a:moveTo>
                    <a:pt x="190926" y="112903"/>
                  </a:moveTo>
                  <a:lnTo>
                    <a:pt x="189204" y="112903"/>
                  </a:lnTo>
                  <a:lnTo>
                    <a:pt x="189966" y="113284"/>
                  </a:lnTo>
                  <a:lnTo>
                    <a:pt x="189971" y="113538"/>
                  </a:lnTo>
                  <a:lnTo>
                    <a:pt x="189867" y="114066"/>
                  </a:lnTo>
                  <a:lnTo>
                    <a:pt x="189992" y="114300"/>
                  </a:lnTo>
                  <a:lnTo>
                    <a:pt x="190563" y="114300"/>
                  </a:lnTo>
                  <a:lnTo>
                    <a:pt x="190453" y="114046"/>
                  </a:lnTo>
                  <a:lnTo>
                    <a:pt x="190512" y="113665"/>
                  </a:lnTo>
                  <a:lnTo>
                    <a:pt x="190677" y="113665"/>
                  </a:lnTo>
                  <a:lnTo>
                    <a:pt x="190557" y="113411"/>
                  </a:lnTo>
                  <a:lnTo>
                    <a:pt x="190779" y="113157"/>
                  </a:lnTo>
                  <a:lnTo>
                    <a:pt x="190926" y="112903"/>
                  </a:lnTo>
                  <a:close/>
                </a:path>
                <a:path w="257175" h="118745">
                  <a:moveTo>
                    <a:pt x="191147" y="113538"/>
                  </a:moveTo>
                  <a:lnTo>
                    <a:pt x="191008" y="113665"/>
                  </a:lnTo>
                  <a:lnTo>
                    <a:pt x="190512" y="113665"/>
                  </a:lnTo>
                  <a:lnTo>
                    <a:pt x="190703" y="114300"/>
                  </a:lnTo>
                  <a:lnTo>
                    <a:pt x="190944" y="114300"/>
                  </a:lnTo>
                  <a:lnTo>
                    <a:pt x="191274" y="114046"/>
                  </a:lnTo>
                  <a:lnTo>
                    <a:pt x="193757" y="114046"/>
                  </a:lnTo>
                  <a:lnTo>
                    <a:pt x="193709" y="113792"/>
                  </a:lnTo>
                  <a:lnTo>
                    <a:pt x="191211" y="113792"/>
                  </a:lnTo>
                  <a:lnTo>
                    <a:pt x="191147" y="113538"/>
                  </a:lnTo>
                  <a:close/>
                </a:path>
                <a:path w="257175" h="118745">
                  <a:moveTo>
                    <a:pt x="209199" y="114046"/>
                  </a:moveTo>
                  <a:lnTo>
                    <a:pt x="208813" y="114046"/>
                  </a:lnTo>
                  <a:lnTo>
                    <a:pt x="209296" y="114300"/>
                  </a:lnTo>
                  <a:lnTo>
                    <a:pt x="209199" y="114046"/>
                  </a:lnTo>
                  <a:close/>
                </a:path>
                <a:path w="257175" h="118745">
                  <a:moveTo>
                    <a:pt x="187947" y="114077"/>
                  </a:moveTo>
                  <a:lnTo>
                    <a:pt x="187299" y="114173"/>
                  </a:lnTo>
                  <a:lnTo>
                    <a:pt x="187985" y="114173"/>
                  </a:lnTo>
                  <a:close/>
                </a:path>
                <a:path w="257175" h="118745">
                  <a:moveTo>
                    <a:pt x="189204" y="113792"/>
                  </a:moveTo>
                  <a:lnTo>
                    <a:pt x="187833" y="113792"/>
                  </a:lnTo>
                  <a:lnTo>
                    <a:pt x="187947" y="114077"/>
                  </a:lnTo>
                  <a:lnTo>
                    <a:pt x="188302" y="113919"/>
                  </a:lnTo>
                  <a:lnTo>
                    <a:pt x="189251" y="113919"/>
                  </a:lnTo>
                  <a:lnTo>
                    <a:pt x="189204" y="113792"/>
                  </a:lnTo>
                  <a:close/>
                </a:path>
                <a:path w="257175" h="118745">
                  <a:moveTo>
                    <a:pt x="210439" y="113665"/>
                  </a:moveTo>
                  <a:lnTo>
                    <a:pt x="209308" y="113665"/>
                  </a:lnTo>
                  <a:lnTo>
                    <a:pt x="209651" y="114046"/>
                  </a:lnTo>
                  <a:lnTo>
                    <a:pt x="210439" y="113665"/>
                  </a:lnTo>
                  <a:close/>
                </a:path>
                <a:path w="257175" h="118745">
                  <a:moveTo>
                    <a:pt x="189242" y="113538"/>
                  </a:moveTo>
                  <a:lnTo>
                    <a:pt x="189026" y="113792"/>
                  </a:lnTo>
                  <a:lnTo>
                    <a:pt x="189204" y="113792"/>
                  </a:lnTo>
                  <a:lnTo>
                    <a:pt x="189776" y="113919"/>
                  </a:lnTo>
                  <a:lnTo>
                    <a:pt x="189242" y="113538"/>
                  </a:lnTo>
                  <a:close/>
                </a:path>
                <a:path w="257175" h="118745">
                  <a:moveTo>
                    <a:pt x="242785" y="113411"/>
                  </a:moveTo>
                  <a:lnTo>
                    <a:pt x="243001" y="113919"/>
                  </a:lnTo>
                  <a:lnTo>
                    <a:pt x="243573" y="113538"/>
                  </a:lnTo>
                  <a:lnTo>
                    <a:pt x="243166" y="113538"/>
                  </a:lnTo>
                  <a:lnTo>
                    <a:pt x="242785" y="113411"/>
                  </a:lnTo>
                  <a:close/>
                </a:path>
                <a:path w="257175" h="118745">
                  <a:moveTo>
                    <a:pt x="185458" y="112776"/>
                  </a:moveTo>
                  <a:lnTo>
                    <a:pt x="185597" y="113157"/>
                  </a:lnTo>
                  <a:lnTo>
                    <a:pt x="185458" y="113157"/>
                  </a:lnTo>
                  <a:lnTo>
                    <a:pt x="185407" y="113792"/>
                  </a:lnTo>
                  <a:lnTo>
                    <a:pt x="185648" y="113284"/>
                  </a:lnTo>
                  <a:lnTo>
                    <a:pt x="189280" y="113284"/>
                  </a:lnTo>
                  <a:lnTo>
                    <a:pt x="189255" y="113157"/>
                  </a:lnTo>
                  <a:lnTo>
                    <a:pt x="186194" y="113030"/>
                  </a:lnTo>
                  <a:lnTo>
                    <a:pt x="185940" y="112903"/>
                  </a:lnTo>
                  <a:lnTo>
                    <a:pt x="185458" y="112776"/>
                  </a:lnTo>
                  <a:close/>
                </a:path>
                <a:path w="257175" h="118745">
                  <a:moveTo>
                    <a:pt x="192620" y="112395"/>
                  </a:moveTo>
                  <a:lnTo>
                    <a:pt x="192151" y="112395"/>
                  </a:lnTo>
                  <a:lnTo>
                    <a:pt x="191630" y="112649"/>
                  </a:lnTo>
                  <a:lnTo>
                    <a:pt x="191211" y="113792"/>
                  </a:lnTo>
                  <a:lnTo>
                    <a:pt x="193709" y="113792"/>
                  </a:lnTo>
                  <a:lnTo>
                    <a:pt x="193742" y="113284"/>
                  </a:lnTo>
                  <a:lnTo>
                    <a:pt x="193848" y="113157"/>
                  </a:lnTo>
                  <a:lnTo>
                    <a:pt x="192709" y="113157"/>
                  </a:lnTo>
                  <a:lnTo>
                    <a:pt x="192946" y="112762"/>
                  </a:lnTo>
                  <a:lnTo>
                    <a:pt x="192620" y="112395"/>
                  </a:lnTo>
                  <a:close/>
                </a:path>
                <a:path w="257175" h="118745">
                  <a:moveTo>
                    <a:pt x="205003" y="113284"/>
                  </a:moveTo>
                  <a:lnTo>
                    <a:pt x="204216" y="113284"/>
                  </a:lnTo>
                  <a:lnTo>
                    <a:pt x="204381" y="113665"/>
                  </a:lnTo>
                  <a:lnTo>
                    <a:pt x="204736" y="113792"/>
                  </a:lnTo>
                  <a:lnTo>
                    <a:pt x="205003" y="113792"/>
                  </a:lnTo>
                  <a:lnTo>
                    <a:pt x="205003" y="113284"/>
                  </a:lnTo>
                  <a:close/>
                </a:path>
                <a:path w="257175" h="118745">
                  <a:moveTo>
                    <a:pt x="227812" y="112141"/>
                  </a:moveTo>
                  <a:lnTo>
                    <a:pt x="228130" y="112903"/>
                  </a:lnTo>
                  <a:lnTo>
                    <a:pt x="226021" y="113538"/>
                  </a:lnTo>
                  <a:lnTo>
                    <a:pt x="228473" y="113792"/>
                  </a:lnTo>
                  <a:lnTo>
                    <a:pt x="231063" y="112395"/>
                  </a:lnTo>
                  <a:lnTo>
                    <a:pt x="228092" y="112395"/>
                  </a:lnTo>
                  <a:lnTo>
                    <a:pt x="227812" y="112141"/>
                  </a:lnTo>
                  <a:close/>
                </a:path>
                <a:path w="257175" h="118745">
                  <a:moveTo>
                    <a:pt x="212576" y="112776"/>
                  </a:moveTo>
                  <a:lnTo>
                    <a:pt x="211289" y="112776"/>
                  </a:lnTo>
                  <a:lnTo>
                    <a:pt x="211340" y="113030"/>
                  </a:lnTo>
                  <a:lnTo>
                    <a:pt x="211848" y="113030"/>
                  </a:lnTo>
                  <a:lnTo>
                    <a:pt x="212318" y="113665"/>
                  </a:lnTo>
                  <a:lnTo>
                    <a:pt x="212686" y="113665"/>
                  </a:lnTo>
                  <a:lnTo>
                    <a:pt x="213194" y="113030"/>
                  </a:lnTo>
                  <a:lnTo>
                    <a:pt x="212576" y="112776"/>
                  </a:lnTo>
                  <a:close/>
                </a:path>
                <a:path w="257175" h="118745">
                  <a:moveTo>
                    <a:pt x="243674" y="112522"/>
                  </a:moveTo>
                  <a:lnTo>
                    <a:pt x="243738" y="112903"/>
                  </a:lnTo>
                  <a:lnTo>
                    <a:pt x="243522" y="113538"/>
                  </a:lnTo>
                  <a:lnTo>
                    <a:pt x="243954" y="113284"/>
                  </a:lnTo>
                  <a:lnTo>
                    <a:pt x="245891" y="113284"/>
                  </a:lnTo>
                  <a:lnTo>
                    <a:pt x="246290" y="112903"/>
                  </a:lnTo>
                  <a:lnTo>
                    <a:pt x="243738" y="112903"/>
                  </a:lnTo>
                  <a:lnTo>
                    <a:pt x="243382" y="112776"/>
                  </a:lnTo>
                  <a:lnTo>
                    <a:pt x="244373" y="112776"/>
                  </a:lnTo>
                  <a:lnTo>
                    <a:pt x="243674" y="112522"/>
                  </a:lnTo>
                  <a:close/>
                </a:path>
                <a:path w="257175" h="118745">
                  <a:moveTo>
                    <a:pt x="199986" y="109855"/>
                  </a:moveTo>
                  <a:lnTo>
                    <a:pt x="199047" y="109855"/>
                  </a:lnTo>
                  <a:lnTo>
                    <a:pt x="199821" y="111125"/>
                  </a:lnTo>
                  <a:lnTo>
                    <a:pt x="200240" y="111506"/>
                  </a:lnTo>
                  <a:lnTo>
                    <a:pt x="199244" y="111720"/>
                  </a:lnTo>
                  <a:lnTo>
                    <a:pt x="199177" y="111994"/>
                  </a:lnTo>
                  <a:lnTo>
                    <a:pt x="199885" y="113411"/>
                  </a:lnTo>
                  <a:lnTo>
                    <a:pt x="202196" y="112903"/>
                  </a:lnTo>
                  <a:lnTo>
                    <a:pt x="211137" y="112903"/>
                  </a:lnTo>
                  <a:lnTo>
                    <a:pt x="211289" y="112776"/>
                  </a:lnTo>
                  <a:lnTo>
                    <a:pt x="212576" y="112776"/>
                  </a:lnTo>
                  <a:lnTo>
                    <a:pt x="212267" y="112649"/>
                  </a:lnTo>
                  <a:lnTo>
                    <a:pt x="213003" y="112035"/>
                  </a:lnTo>
                  <a:lnTo>
                    <a:pt x="211378" y="111506"/>
                  </a:lnTo>
                  <a:lnTo>
                    <a:pt x="213499" y="111125"/>
                  </a:lnTo>
                  <a:lnTo>
                    <a:pt x="211785" y="110998"/>
                  </a:lnTo>
                  <a:lnTo>
                    <a:pt x="211823" y="110617"/>
                  </a:lnTo>
                  <a:lnTo>
                    <a:pt x="201129" y="110617"/>
                  </a:lnTo>
                  <a:lnTo>
                    <a:pt x="201117" y="110436"/>
                  </a:lnTo>
                  <a:lnTo>
                    <a:pt x="201002" y="110109"/>
                  </a:lnTo>
                  <a:lnTo>
                    <a:pt x="200025" y="110109"/>
                  </a:lnTo>
                  <a:lnTo>
                    <a:pt x="199986" y="109855"/>
                  </a:lnTo>
                  <a:close/>
                </a:path>
                <a:path w="257175" h="118745">
                  <a:moveTo>
                    <a:pt x="211137" y="112903"/>
                  </a:moveTo>
                  <a:lnTo>
                    <a:pt x="202196" y="112903"/>
                  </a:lnTo>
                  <a:lnTo>
                    <a:pt x="202806" y="113411"/>
                  </a:lnTo>
                  <a:lnTo>
                    <a:pt x="203492" y="113411"/>
                  </a:lnTo>
                  <a:lnTo>
                    <a:pt x="204216" y="113284"/>
                  </a:lnTo>
                  <a:lnTo>
                    <a:pt x="205003" y="113284"/>
                  </a:lnTo>
                  <a:lnTo>
                    <a:pt x="205003" y="113157"/>
                  </a:lnTo>
                  <a:lnTo>
                    <a:pt x="205968" y="113030"/>
                  </a:lnTo>
                  <a:lnTo>
                    <a:pt x="211340" y="113030"/>
                  </a:lnTo>
                  <a:lnTo>
                    <a:pt x="211137" y="112903"/>
                  </a:lnTo>
                  <a:close/>
                </a:path>
                <a:path w="257175" h="118745">
                  <a:moveTo>
                    <a:pt x="229285" y="111379"/>
                  </a:moveTo>
                  <a:lnTo>
                    <a:pt x="229311" y="111633"/>
                  </a:lnTo>
                  <a:lnTo>
                    <a:pt x="227672" y="111633"/>
                  </a:lnTo>
                  <a:lnTo>
                    <a:pt x="228649" y="111994"/>
                  </a:lnTo>
                  <a:lnTo>
                    <a:pt x="228447" y="112268"/>
                  </a:lnTo>
                  <a:lnTo>
                    <a:pt x="228092" y="112395"/>
                  </a:lnTo>
                  <a:lnTo>
                    <a:pt x="231063" y="112395"/>
                  </a:lnTo>
                  <a:lnTo>
                    <a:pt x="233210" y="113284"/>
                  </a:lnTo>
                  <a:lnTo>
                    <a:pt x="233057" y="112903"/>
                  </a:lnTo>
                  <a:lnTo>
                    <a:pt x="232464" y="112104"/>
                  </a:lnTo>
                  <a:lnTo>
                    <a:pt x="232381" y="111887"/>
                  </a:lnTo>
                  <a:lnTo>
                    <a:pt x="230682" y="111887"/>
                  </a:lnTo>
                  <a:lnTo>
                    <a:pt x="230555" y="111506"/>
                  </a:lnTo>
                  <a:lnTo>
                    <a:pt x="230378" y="111506"/>
                  </a:lnTo>
                  <a:lnTo>
                    <a:pt x="229285" y="111379"/>
                  </a:lnTo>
                  <a:close/>
                </a:path>
                <a:path w="257175" h="118745">
                  <a:moveTo>
                    <a:pt x="192991" y="112687"/>
                  </a:moveTo>
                  <a:lnTo>
                    <a:pt x="192709" y="113157"/>
                  </a:lnTo>
                  <a:lnTo>
                    <a:pt x="193074" y="112776"/>
                  </a:lnTo>
                  <a:close/>
                </a:path>
                <a:path w="257175" h="118745">
                  <a:moveTo>
                    <a:pt x="194589" y="112268"/>
                  </a:moveTo>
                  <a:lnTo>
                    <a:pt x="193560" y="112268"/>
                  </a:lnTo>
                  <a:lnTo>
                    <a:pt x="193103" y="112776"/>
                  </a:lnTo>
                  <a:lnTo>
                    <a:pt x="192709" y="113157"/>
                  </a:lnTo>
                  <a:lnTo>
                    <a:pt x="193848" y="113157"/>
                  </a:lnTo>
                  <a:lnTo>
                    <a:pt x="194589" y="112268"/>
                  </a:lnTo>
                  <a:close/>
                </a:path>
                <a:path w="257175" h="118745">
                  <a:moveTo>
                    <a:pt x="186563" y="112903"/>
                  </a:moveTo>
                  <a:lnTo>
                    <a:pt x="186550" y="113030"/>
                  </a:lnTo>
                  <a:lnTo>
                    <a:pt x="186563" y="112903"/>
                  </a:lnTo>
                  <a:close/>
                </a:path>
                <a:path w="257175" h="118745">
                  <a:moveTo>
                    <a:pt x="187617" y="111760"/>
                  </a:moveTo>
                  <a:lnTo>
                    <a:pt x="187413" y="111760"/>
                  </a:lnTo>
                  <a:lnTo>
                    <a:pt x="187626" y="112225"/>
                  </a:lnTo>
                  <a:lnTo>
                    <a:pt x="187418" y="112395"/>
                  </a:lnTo>
                  <a:lnTo>
                    <a:pt x="187375" y="112649"/>
                  </a:lnTo>
                  <a:lnTo>
                    <a:pt x="186791" y="112649"/>
                  </a:lnTo>
                  <a:lnTo>
                    <a:pt x="186804" y="112903"/>
                  </a:lnTo>
                  <a:lnTo>
                    <a:pt x="186626" y="113030"/>
                  </a:lnTo>
                  <a:lnTo>
                    <a:pt x="189090" y="113030"/>
                  </a:lnTo>
                  <a:lnTo>
                    <a:pt x="189204" y="112903"/>
                  </a:lnTo>
                  <a:lnTo>
                    <a:pt x="190926" y="112903"/>
                  </a:lnTo>
                  <a:lnTo>
                    <a:pt x="191147" y="112522"/>
                  </a:lnTo>
                  <a:lnTo>
                    <a:pt x="191230" y="112268"/>
                  </a:lnTo>
                  <a:lnTo>
                    <a:pt x="187947" y="112268"/>
                  </a:lnTo>
                  <a:lnTo>
                    <a:pt x="187617" y="111760"/>
                  </a:lnTo>
                  <a:close/>
                </a:path>
                <a:path w="257175" h="118745">
                  <a:moveTo>
                    <a:pt x="225657" y="112014"/>
                  </a:moveTo>
                  <a:lnTo>
                    <a:pt x="225374" y="112014"/>
                  </a:lnTo>
                  <a:lnTo>
                    <a:pt x="226428" y="112903"/>
                  </a:lnTo>
                  <a:lnTo>
                    <a:pt x="226255" y="112268"/>
                  </a:lnTo>
                  <a:lnTo>
                    <a:pt x="225657" y="112014"/>
                  </a:lnTo>
                  <a:close/>
                </a:path>
                <a:path w="257175" h="118745">
                  <a:moveTo>
                    <a:pt x="193086" y="112762"/>
                  </a:moveTo>
                  <a:close/>
                </a:path>
                <a:path w="257175" h="118745">
                  <a:moveTo>
                    <a:pt x="224289" y="111252"/>
                  </a:moveTo>
                  <a:lnTo>
                    <a:pt x="223380" y="111252"/>
                  </a:lnTo>
                  <a:lnTo>
                    <a:pt x="224091" y="111633"/>
                  </a:lnTo>
                  <a:lnTo>
                    <a:pt x="224523" y="111633"/>
                  </a:lnTo>
                  <a:lnTo>
                    <a:pt x="224790" y="112776"/>
                  </a:lnTo>
                  <a:lnTo>
                    <a:pt x="225374" y="112014"/>
                  </a:lnTo>
                  <a:lnTo>
                    <a:pt x="225657" y="112014"/>
                  </a:lnTo>
                  <a:lnTo>
                    <a:pt x="224357" y="111390"/>
                  </a:lnTo>
                  <a:lnTo>
                    <a:pt x="224289" y="111252"/>
                  </a:lnTo>
                  <a:close/>
                </a:path>
                <a:path w="257175" h="118745">
                  <a:moveTo>
                    <a:pt x="247087" y="112141"/>
                  </a:moveTo>
                  <a:lnTo>
                    <a:pt x="244767" y="112141"/>
                  </a:lnTo>
                  <a:lnTo>
                    <a:pt x="244373" y="112776"/>
                  </a:lnTo>
                  <a:lnTo>
                    <a:pt x="246423" y="112776"/>
                  </a:lnTo>
                  <a:lnTo>
                    <a:pt x="247087" y="112141"/>
                  </a:lnTo>
                  <a:close/>
                </a:path>
                <a:path w="257175" h="118745">
                  <a:moveTo>
                    <a:pt x="195012" y="111760"/>
                  </a:moveTo>
                  <a:lnTo>
                    <a:pt x="193548" y="111760"/>
                  </a:lnTo>
                  <a:lnTo>
                    <a:pt x="193167" y="112395"/>
                  </a:lnTo>
                  <a:lnTo>
                    <a:pt x="193086" y="112762"/>
                  </a:lnTo>
                  <a:lnTo>
                    <a:pt x="193560" y="112268"/>
                  </a:lnTo>
                  <a:lnTo>
                    <a:pt x="194589" y="112268"/>
                  </a:lnTo>
                  <a:lnTo>
                    <a:pt x="195012" y="111760"/>
                  </a:lnTo>
                  <a:close/>
                </a:path>
                <a:path w="257175" h="118745">
                  <a:moveTo>
                    <a:pt x="174637" y="110363"/>
                  </a:moveTo>
                  <a:lnTo>
                    <a:pt x="175336" y="111506"/>
                  </a:lnTo>
                  <a:lnTo>
                    <a:pt x="173889" y="111685"/>
                  </a:lnTo>
                  <a:lnTo>
                    <a:pt x="173761" y="111887"/>
                  </a:lnTo>
                  <a:lnTo>
                    <a:pt x="171780" y="111887"/>
                  </a:lnTo>
                  <a:lnTo>
                    <a:pt x="172085" y="112104"/>
                  </a:lnTo>
                  <a:lnTo>
                    <a:pt x="172148" y="112395"/>
                  </a:lnTo>
                  <a:lnTo>
                    <a:pt x="172275" y="112649"/>
                  </a:lnTo>
                  <a:lnTo>
                    <a:pt x="172516" y="112395"/>
                  </a:lnTo>
                  <a:lnTo>
                    <a:pt x="173291" y="112395"/>
                  </a:lnTo>
                  <a:lnTo>
                    <a:pt x="174980" y="112141"/>
                  </a:lnTo>
                  <a:lnTo>
                    <a:pt x="175803" y="112141"/>
                  </a:lnTo>
                  <a:lnTo>
                    <a:pt x="177634" y="111506"/>
                  </a:lnTo>
                  <a:lnTo>
                    <a:pt x="175983" y="111506"/>
                  </a:lnTo>
                  <a:lnTo>
                    <a:pt x="175881" y="110709"/>
                  </a:lnTo>
                  <a:lnTo>
                    <a:pt x="175793" y="110490"/>
                  </a:lnTo>
                  <a:lnTo>
                    <a:pt x="175348" y="110490"/>
                  </a:lnTo>
                  <a:lnTo>
                    <a:pt x="174637" y="110363"/>
                  </a:lnTo>
                  <a:close/>
                </a:path>
                <a:path w="257175" h="118745">
                  <a:moveTo>
                    <a:pt x="173291" y="112395"/>
                  </a:moveTo>
                  <a:lnTo>
                    <a:pt x="172516" y="112395"/>
                  </a:lnTo>
                  <a:lnTo>
                    <a:pt x="172999" y="112649"/>
                  </a:lnTo>
                  <a:lnTo>
                    <a:pt x="173215" y="112649"/>
                  </a:lnTo>
                  <a:lnTo>
                    <a:pt x="173291" y="112395"/>
                  </a:lnTo>
                  <a:close/>
                </a:path>
                <a:path w="257175" h="118745">
                  <a:moveTo>
                    <a:pt x="238630" y="112035"/>
                  </a:moveTo>
                  <a:lnTo>
                    <a:pt x="238442" y="112395"/>
                  </a:lnTo>
                  <a:lnTo>
                    <a:pt x="238671" y="112649"/>
                  </a:lnTo>
                  <a:lnTo>
                    <a:pt x="238630" y="112035"/>
                  </a:lnTo>
                  <a:close/>
                </a:path>
                <a:path w="257175" h="118745">
                  <a:moveTo>
                    <a:pt x="171996" y="111506"/>
                  </a:moveTo>
                  <a:lnTo>
                    <a:pt x="171382" y="111506"/>
                  </a:lnTo>
                  <a:lnTo>
                    <a:pt x="171450" y="111887"/>
                  </a:lnTo>
                  <a:lnTo>
                    <a:pt x="171513" y="112522"/>
                  </a:lnTo>
                  <a:lnTo>
                    <a:pt x="171594" y="112104"/>
                  </a:lnTo>
                  <a:lnTo>
                    <a:pt x="171780" y="111887"/>
                  </a:lnTo>
                  <a:lnTo>
                    <a:pt x="173761" y="111887"/>
                  </a:lnTo>
                  <a:lnTo>
                    <a:pt x="173647" y="111760"/>
                  </a:lnTo>
                  <a:lnTo>
                    <a:pt x="172542" y="111760"/>
                  </a:lnTo>
                  <a:lnTo>
                    <a:pt x="172364" y="111633"/>
                  </a:lnTo>
                  <a:lnTo>
                    <a:pt x="171945" y="111633"/>
                  </a:lnTo>
                  <a:close/>
                </a:path>
                <a:path w="257175" h="118745">
                  <a:moveTo>
                    <a:pt x="175803" y="112141"/>
                  </a:moveTo>
                  <a:lnTo>
                    <a:pt x="174980" y="112141"/>
                  </a:lnTo>
                  <a:lnTo>
                    <a:pt x="175907" y="112522"/>
                  </a:lnTo>
                  <a:lnTo>
                    <a:pt x="175437" y="112268"/>
                  </a:lnTo>
                  <a:lnTo>
                    <a:pt x="175803" y="112141"/>
                  </a:lnTo>
                  <a:close/>
                </a:path>
                <a:path w="257175" h="118745">
                  <a:moveTo>
                    <a:pt x="242030" y="111760"/>
                  </a:moveTo>
                  <a:lnTo>
                    <a:pt x="240131" y="111760"/>
                  </a:lnTo>
                  <a:lnTo>
                    <a:pt x="240919" y="112522"/>
                  </a:lnTo>
                  <a:lnTo>
                    <a:pt x="242049" y="112141"/>
                  </a:lnTo>
                  <a:lnTo>
                    <a:pt x="242030" y="111760"/>
                  </a:lnTo>
                  <a:close/>
                </a:path>
                <a:path w="257175" h="118745">
                  <a:moveTo>
                    <a:pt x="242222" y="111633"/>
                  </a:moveTo>
                  <a:lnTo>
                    <a:pt x="242023" y="111633"/>
                  </a:lnTo>
                  <a:lnTo>
                    <a:pt x="243078" y="112522"/>
                  </a:lnTo>
                  <a:lnTo>
                    <a:pt x="242222" y="111633"/>
                  </a:lnTo>
                  <a:close/>
                </a:path>
                <a:path w="257175" h="118745">
                  <a:moveTo>
                    <a:pt x="226794" y="111820"/>
                  </a:moveTo>
                  <a:lnTo>
                    <a:pt x="226557" y="111994"/>
                  </a:lnTo>
                  <a:lnTo>
                    <a:pt x="226496" y="112141"/>
                  </a:lnTo>
                  <a:lnTo>
                    <a:pt x="227114" y="112395"/>
                  </a:lnTo>
                  <a:lnTo>
                    <a:pt x="227545" y="112268"/>
                  </a:lnTo>
                  <a:lnTo>
                    <a:pt x="227047" y="111994"/>
                  </a:lnTo>
                  <a:lnTo>
                    <a:pt x="226794" y="111820"/>
                  </a:lnTo>
                  <a:close/>
                </a:path>
                <a:path w="257175" h="118745">
                  <a:moveTo>
                    <a:pt x="247885" y="111379"/>
                  </a:moveTo>
                  <a:lnTo>
                    <a:pt x="243166" y="111379"/>
                  </a:lnTo>
                  <a:lnTo>
                    <a:pt x="243700" y="112395"/>
                  </a:lnTo>
                  <a:lnTo>
                    <a:pt x="244767" y="112141"/>
                  </a:lnTo>
                  <a:lnTo>
                    <a:pt x="247087" y="112141"/>
                  </a:lnTo>
                  <a:lnTo>
                    <a:pt x="247885" y="111379"/>
                  </a:lnTo>
                  <a:close/>
                </a:path>
                <a:path w="257175" h="118745">
                  <a:moveTo>
                    <a:pt x="188455" y="110998"/>
                  </a:moveTo>
                  <a:lnTo>
                    <a:pt x="188595" y="111506"/>
                  </a:lnTo>
                  <a:lnTo>
                    <a:pt x="188417" y="111633"/>
                  </a:lnTo>
                  <a:lnTo>
                    <a:pt x="188125" y="112014"/>
                  </a:lnTo>
                  <a:lnTo>
                    <a:pt x="187947" y="112268"/>
                  </a:lnTo>
                  <a:lnTo>
                    <a:pt x="189738" y="112268"/>
                  </a:lnTo>
                  <a:lnTo>
                    <a:pt x="188874" y="111506"/>
                  </a:lnTo>
                  <a:lnTo>
                    <a:pt x="188455" y="110998"/>
                  </a:lnTo>
                  <a:close/>
                </a:path>
                <a:path w="257175" h="118745">
                  <a:moveTo>
                    <a:pt x="190995" y="110998"/>
                  </a:moveTo>
                  <a:lnTo>
                    <a:pt x="190627" y="110998"/>
                  </a:lnTo>
                  <a:lnTo>
                    <a:pt x="190385" y="111633"/>
                  </a:lnTo>
                  <a:lnTo>
                    <a:pt x="189788" y="111633"/>
                  </a:lnTo>
                  <a:lnTo>
                    <a:pt x="189847" y="111994"/>
                  </a:lnTo>
                  <a:lnTo>
                    <a:pt x="189738" y="112268"/>
                  </a:lnTo>
                  <a:lnTo>
                    <a:pt x="191230" y="112268"/>
                  </a:lnTo>
                  <a:lnTo>
                    <a:pt x="191312" y="112014"/>
                  </a:lnTo>
                  <a:lnTo>
                    <a:pt x="191884" y="112014"/>
                  </a:lnTo>
                  <a:lnTo>
                    <a:pt x="192252" y="111887"/>
                  </a:lnTo>
                  <a:lnTo>
                    <a:pt x="192620" y="111887"/>
                  </a:lnTo>
                  <a:lnTo>
                    <a:pt x="192786" y="111760"/>
                  </a:lnTo>
                  <a:lnTo>
                    <a:pt x="190893" y="111760"/>
                  </a:lnTo>
                  <a:lnTo>
                    <a:pt x="190385" y="111633"/>
                  </a:lnTo>
                  <a:lnTo>
                    <a:pt x="189598" y="111506"/>
                  </a:lnTo>
                  <a:lnTo>
                    <a:pt x="190927" y="111506"/>
                  </a:lnTo>
                  <a:lnTo>
                    <a:pt x="190995" y="110998"/>
                  </a:lnTo>
                  <a:close/>
                </a:path>
                <a:path w="257175" h="118745">
                  <a:moveTo>
                    <a:pt x="192800" y="111767"/>
                  </a:moveTo>
                  <a:lnTo>
                    <a:pt x="192913" y="112268"/>
                  </a:lnTo>
                  <a:lnTo>
                    <a:pt x="193389" y="111887"/>
                  </a:lnTo>
                  <a:lnTo>
                    <a:pt x="193017" y="111881"/>
                  </a:lnTo>
                  <a:lnTo>
                    <a:pt x="192800" y="111767"/>
                  </a:lnTo>
                  <a:close/>
                </a:path>
                <a:path w="257175" h="118745">
                  <a:moveTo>
                    <a:pt x="226244" y="112225"/>
                  </a:moveTo>
                  <a:close/>
                </a:path>
                <a:path w="257175" h="118745">
                  <a:moveTo>
                    <a:pt x="226187" y="112014"/>
                  </a:moveTo>
                  <a:lnTo>
                    <a:pt x="226244" y="112225"/>
                  </a:lnTo>
                  <a:lnTo>
                    <a:pt x="226408" y="112104"/>
                  </a:lnTo>
                  <a:lnTo>
                    <a:pt x="226187" y="112014"/>
                  </a:lnTo>
                  <a:close/>
                </a:path>
                <a:path w="257175" h="118745">
                  <a:moveTo>
                    <a:pt x="171170" y="111633"/>
                  </a:moveTo>
                  <a:lnTo>
                    <a:pt x="171317" y="112014"/>
                  </a:lnTo>
                  <a:lnTo>
                    <a:pt x="171170" y="111633"/>
                  </a:lnTo>
                  <a:close/>
                </a:path>
                <a:path w="257175" h="118745">
                  <a:moveTo>
                    <a:pt x="183769" y="110252"/>
                  </a:moveTo>
                  <a:lnTo>
                    <a:pt x="183648" y="110617"/>
                  </a:lnTo>
                  <a:lnTo>
                    <a:pt x="183527" y="112014"/>
                  </a:lnTo>
                  <a:lnTo>
                    <a:pt x="184416" y="112014"/>
                  </a:lnTo>
                  <a:lnTo>
                    <a:pt x="184137" y="111887"/>
                  </a:lnTo>
                  <a:lnTo>
                    <a:pt x="184111" y="111379"/>
                  </a:lnTo>
                  <a:lnTo>
                    <a:pt x="185877" y="111379"/>
                  </a:lnTo>
                  <a:lnTo>
                    <a:pt x="186131" y="111125"/>
                  </a:lnTo>
                  <a:lnTo>
                    <a:pt x="186309" y="111125"/>
                  </a:lnTo>
                  <a:lnTo>
                    <a:pt x="186804" y="110744"/>
                  </a:lnTo>
                  <a:lnTo>
                    <a:pt x="186664" y="110744"/>
                  </a:lnTo>
                  <a:lnTo>
                    <a:pt x="186563" y="110617"/>
                  </a:lnTo>
                  <a:lnTo>
                    <a:pt x="184365" y="110617"/>
                  </a:lnTo>
                  <a:lnTo>
                    <a:pt x="183972" y="110490"/>
                  </a:lnTo>
                  <a:lnTo>
                    <a:pt x="183769" y="110252"/>
                  </a:lnTo>
                  <a:close/>
                </a:path>
                <a:path w="257175" h="118745">
                  <a:moveTo>
                    <a:pt x="188080" y="111881"/>
                  </a:moveTo>
                  <a:lnTo>
                    <a:pt x="188070" y="112014"/>
                  </a:lnTo>
                  <a:lnTo>
                    <a:pt x="188080" y="111881"/>
                  </a:lnTo>
                  <a:close/>
                </a:path>
                <a:path w="257175" h="118745">
                  <a:moveTo>
                    <a:pt x="250144" y="109220"/>
                  </a:moveTo>
                  <a:lnTo>
                    <a:pt x="235610" y="109220"/>
                  </a:lnTo>
                  <a:lnTo>
                    <a:pt x="235823" y="109753"/>
                  </a:lnTo>
                  <a:lnTo>
                    <a:pt x="235942" y="110436"/>
                  </a:lnTo>
                  <a:lnTo>
                    <a:pt x="235635" y="110617"/>
                  </a:lnTo>
                  <a:lnTo>
                    <a:pt x="236816" y="110744"/>
                  </a:lnTo>
                  <a:lnTo>
                    <a:pt x="236780" y="111390"/>
                  </a:lnTo>
                  <a:lnTo>
                    <a:pt x="237528" y="112014"/>
                  </a:lnTo>
                  <a:lnTo>
                    <a:pt x="237858" y="111379"/>
                  </a:lnTo>
                  <a:lnTo>
                    <a:pt x="247885" y="111379"/>
                  </a:lnTo>
                  <a:lnTo>
                    <a:pt x="250144" y="109220"/>
                  </a:lnTo>
                  <a:close/>
                </a:path>
                <a:path w="257175" h="118745">
                  <a:moveTo>
                    <a:pt x="243166" y="111379"/>
                  </a:moveTo>
                  <a:lnTo>
                    <a:pt x="237858" y="111379"/>
                  </a:lnTo>
                  <a:lnTo>
                    <a:pt x="238048" y="111633"/>
                  </a:lnTo>
                  <a:lnTo>
                    <a:pt x="238627" y="111994"/>
                  </a:lnTo>
                  <a:lnTo>
                    <a:pt x="240131" y="111760"/>
                  </a:lnTo>
                  <a:lnTo>
                    <a:pt x="242030" y="111760"/>
                  </a:lnTo>
                  <a:lnTo>
                    <a:pt x="242222" y="111633"/>
                  </a:lnTo>
                  <a:lnTo>
                    <a:pt x="243166" y="111379"/>
                  </a:lnTo>
                  <a:close/>
                </a:path>
                <a:path w="257175" h="118745">
                  <a:moveTo>
                    <a:pt x="173889" y="111685"/>
                  </a:moveTo>
                  <a:lnTo>
                    <a:pt x="173611" y="111720"/>
                  </a:lnTo>
                  <a:lnTo>
                    <a:pt x="173761" y="111887"/>
                  </a:lnTo>
                  <a:lnTo>
                    <a:pt x="173889" y="111685"/>
                  </a:lnTo>
                  <a:close/>
                </a:path>
                <a:path w="257175" h="118745">
                  <a:moveTo>
                    <a:pt x="185877" y="111379"/>
                  </a:moveTo>
                  <a:lnTo>
                    <a:pt x="184912" y="111379"/>
                  </a:lnTo>
                  <a:lnTo>
                    <a:pt x="184683" y="111887"/>
                  </a:lnTo>
                  <a:lnTo>
                    <a:pt x="185445" y="111506"/>
                  </a:lnTo>
                  <a:lnTo>
                    <a:pt x="185851" y="111506"/>
                  </a:lnTo>
                  <a:close/>
                </a:path>
                <a:path w="257175" h="118745">
                  <a:moveTo>
                    <a:pt x="193395" y="110998"/>
                  </a:moveTo>
                  <a:lnTo>
                    <a:pt x="193319" y="111379"/>
                  </a:lnTo>
                  <a:lnTo>
                    <a:pt x="193340" y="111633"/>
                  </a:lnTo>
                  <a:lnTo>
                    <a:pt x="193255" y="111887"/>
                  </a:lnTo>
                  <a:lnTo>
                    <a:pt x="193389" y="111887"/>
                  </a:lnTo>
                  <a:lnTo>
                    <a:pt x="193548" y="111760"/>
                  </a:lnTo>
                  <a:lnTo>
                    <a:pt x="195012" y="111760"/>
                  </a:lnTo>
                  <a:lnTo>
                    <a:pt x="195330" y="111379"/>
                  </a:lnTo>
                  <a:lnTo>
                    <a:pt x="193827" y="111379"/>
                  </a:lnTo>
                  <a:lnTo>
                    <a:pt x="193395" y="110998"/>
                  </a:lnTo>
                  <a:close/>
                </a:path>
                <a:path w="257175" h="118745">
                  <a:moveTo>
                    <a:pt x="231572" y="111390"/>
                  </a:moveTo>
                  <a:lnTo>
                    <a:pt x="231243" y="111720"/>
                  </a:lnTo>
                  <a:lnTo>
                    <a:pt x="230682" y="111887"/>
                  </a:lnTo>
                  <a:lnTo>
                    <a:pt x="232381" y="111887"/>
                  </a:lnTo>
                  <a:lnTo>
                    <a:pt x="232349" y="111633"/>
                  </a:lnTo>
                  <a:lnTo>
                    <a:pt x="232105" y="111633"/>
                  </a:lnTo>
                  <a:lnTo>
                    <a:pt x="231572" y="111390"/>
                  </a:lnTo>
                  <a:close/>
                </a:path>
                <a:path w="257175" h="118745">
                  <a:moveTo>
                    <a:pt x="188125" y="111252"/>
                  </a:moveTo>
                  <a:lnTo>
                    <a:pt x="187909" y="111379"/>
                  </a:lnTo>
                  <a:lnTo>
                    <a:pt x="188080" y="111881"/>
                  </a:lnTo>
                  <a:lnTo>
                    <a:pt x="188125" y="111252"/>
                  </a:lnTo>
                  <a:close/>
                </a:path>
                <a:path w="257175" h="118745">
                  <a:moveTo>
                    <a:pt x="227393" y="111379"/>
                  </a:moveTo>
                  <a:lnTo>
                    <a:pt x="226841" y="111685"/>
                  </a:lnTo>
                  <a:lnTo>
                    <a:pt x="226794" y="111820"/>
                  </a:lnTo>
                  <a:lnTo>
                    <a:pt x="227393" y="111379"/>
                  </a:lnTo>
                  <a:close/>
                </a:path>
                <a:path w="257175" h="118745">
                  <a:moveTo>
                    <a:pt x="192214" y="110490"/>
                  </a:moveTo>
                  <a:lnTo>
                    <a:pt x="191744" y="110617"/>
                  </a:lnTo>
                  <a:lnTo>
                    <a:pt x="191985" y="110871"/>
                  </a:lnTo>
                  <a:lnTo>
                    <a:pt x="192214" y="110871"/>
                  </a:lnTo>
                  <a:lnTo>
                    <a:pt x="192151" y="111125"/>
                  </a:lnTo>
                  <a:lnTo>
                    <a:pt x="191782" y="111506"/>
                  </a:lnTo>
                  <a:lnTo>
                    <a:pt x="190893" y="111760"/>
                  </a:lnTo>
                  <a:lnTo>
                    <a:pt x="192800" y="111767"/>
                  </a:lnTo>
                  <a:lnTo>
                    <a:pt x="192633" y="111379"/>
                  </a:lnTo>
                  <a:lnTo>
                    <a:pt x="192523" y="111009"/>
                  </a:lnTo>
                  <a:lnTo>
                    <a:pt x="192368" y="110709"/>
                  </a:lnTo>
                  <a:lnTo>
                    <a:pt x="192214" y="110490"/>
                  </a:lnTo>
                  <a:close/>
                </a:path>
                <a:path w="257175" h="118745">
                  <a:moveTo>
                    <a:pt x="172720" y="111125"/>
                  </a:moveTo>
                  <a:lnTo>
                    <a:pt x="172885" y="111633"/>
                  </a:lnTo>
                  <a:lnTo>
                    <a:pt x="172542" y="111760"/>
                  </a:lnTo>
                  <a:lnTo>
                    <a:pt x="173291" y="111760"/>
                  </a:lnTo>
                  <a:lnTo>
                    <a:pt x="172720" y="111125"/>
                  </a:lnTo>
                  <a:close/>
                </a:path>
                <a:path w="257175" h="118745">
                  <a:moveTo>
                    <a:pt x="173611" y="111720"/>
                  </a:moveTo>
                  <a:lnTo>
                    <a:pt x="173291" y="111760"/>
                  </a:lnTo>
                  <a:lnTo>
                    <a:pt x="173647" y="111760"/>
                  </a:lnTo>
                  <a:close/>
                </a:path>
                <a:path w="257175" h="118745">
                  <a:moveTo>
                    <a:pt x="185851" y="111506"/>
                  </a:moveTo>
                  <a:lnTo>
                    <a:pt x="185445" y="111506"/>
                  </a:lnTo>
                  <a:lnTo>
                    <a:pt x="185648" y="111633"/>
                  </a:lnTo>
                  <a:lnTo>
                    <a:pt x="185801" y="111633"/>
                  </a:lnTo>
                  <a:close/>
                </a:path>
                <a:path w="257175" h="118745">
                  <a:moveTo>
                    <a:pt x="187159" y="109220"/>
                  </a:moveTo>
                  <a:lnTo>
                    <a:pt x="186575" y="109220"/>
                  </a:lnTo>
                  <a:lnTo>
                    <a:pt x="186524" y="109474"/>
                  </a:lnTo>
                  <a:lnTo>
                    <a:pt x="186766" y="109601"/>
                  </a:lnTo>
                  <a:lnTo>
                    <a:pt x="186888" y="109855"/>
                  </a:lnTo>
                  <a:lnTo>
                    <a:pt x="186702" y="110363"/>
                  </a:lnTo>
                  <a:lnTo>
                    <a:pt x="186664" y="110744"/>
                  </a:lnTo>
                  <a:lnTo>
                    <a:pt x="186804" y="110744"/>
                  </a:lnTo>
                  <a:lnTo>
                    <a:pt x="186966" y="111390"/>
                  </a:lnTo>
                  <a:lnTo>
                    <a:pt x="187655" y="111760"/>
                  </a:lnTo>
                  <a:lnTo>
                    <a:pt x="187147" y="110617"/>
                  </a:lnTo>
                  <a:lnTo>
                    <a:pt x="187650" y="110617"/>
                  </a:lnTo>
                  <a:lnTo>
                    <a:pt x="187085" y="109724"/>
                  </a:lnTo>
                  <a:lnTo>
                    <a:pt x="187159" y="109220"/>
                  </a:lnTo>
                  <a:close/>
                </a:path>
                <a:path w="257175" h="118745">
                  <a:moveTo>
                    <a:pt x="173786" y="109220"/>
                  </a:moveTo>
                  <a:lnTo>
                    <a:pt x="173926" y="110109"/>
                  </a:lnTo>
                  <a:lnTo>
                    <a:pt x="173291" y="110363"/>
                  </a:lnTo>
                  <a:lnTo>
                    <a:pt x="173685" y="110744"/>
                  </a:lnTo>
                  <a:lnTo>
                    <a:pt x="173240" y="110871"/>
                  </a:lnTo>
                  <a:lnTo>
                    <a:pt x="173189" y="111252"/>
                  </a:lnTo>
                  <a:lnTo>
                    <a:pt x="173611" y="111720"/>
                  </a:lnTo>
                  <a:lnTo>
                    <a:pt x="173889" y="111685"/>
                  </a:lnTo>
                  <a:lnTo>
                    <a:pt x="174510" y="110709"/>
                  </a:lnTo>
                  <a:lnTo>
                    <a:pt x="174060" y="110436"/>
                  </a:lnTo>
                  <a:lnTo>
                    <a:pt x="174146" y="110086"/>
                  </a:lnTo>
                  <a:lnTo>
                    <a:pt x="174510" y="109601"/>
                  </a:lnTo>
                  <a:lnTo>
                    <a:pt x="173786" y="109220"/>
                  </a:lnTo>
                  <a:close/>
                </a:path>
                <a:path w="257175" h="118745">
                  <a:moveTo>
                    <a:pt x="220408" y="109601"/>
                  </a:moveTo>
                  <a:lnTo>
                    <a:pt x="220421" y="110871"/>
                  </a:lnTo>
                  <a:lnTo>
                    <a:pt x="222313" y="110871"/>
                  </a:lnTo>
                  <a:lnTo>
                    <a:pt x="221869" y="111633"/>
                  </a:lnTo>
                  <a:lnTo>
                    <a:pt x="222808" y="111506"/>
                  </a:lnTo>
                  <a:lnTo>
                    <a:pt x="223210" y="111506"/>
                  </a:lnTo>
                  <a:lnTo>
                    <a:pt x="223380" y="111252"/>
                  </a:lnTo>
                  <a:lnTo>
                    <a:pt x="224289" y="111252"/>
                  </a:lnTo>
                  <a:lnTo>
                    <a:pt x="224106" y="110709"/>
                  </a:lnTo>
                  <a:lnTo>
                    <a:pt x="224186" y="110086"/>
                  </a:lnTo>
                  <a:lnTo>
                    <a:pt x="224442" y="109728"/>
                  </a:lnTo>
                  <a:lnTo>
                    <a:pt x="220951" y="109724"/>
                  </a:lnTo>
                  <a:lnTo>
                    <a:pt x="220408" y="109601"/>
                  </a:lnTo>
                  <a:close/>
                </a:path>
                <a:path w="257175" h="118745">
                  <a:moveTo>
                    <a:pt x="223210" y="111506"/>
                  </a:moveTo>
                  <a:lnTo>
                    <a:pt x="222808" y="111506"/>
                  </a:lnTo>
                  <a:lnTo>
                    <a:pt x="223126" y="111633"/>
                  </a:lnTo>
                  <a:close/>
                </a:path>
                <a:path w="257175" h="118745">
                  <a:moveTo>
                    <a:pt x="232333" y="111506"/>
                  </a:moveTo>
                  <a:lnTo>
                    <a:pt x="232105" y="111633"/>
                  </a:lnTo>
                  <a:lnTo>
                    <a:pt x="232349" y="111633"/>
                  </a:lnTo>
                  <a:close/>
                </a:path>
                <a:path w="257175" h="118745">
                  <a:moveTo>
                    <a:pt x="234293" y="110617"/>
                  </a:moveTo>
                  <a:lnTo>
                    <a:pt x="232117" y="110617"/>
                  </a:lnTo>
                  <a:lnTo>
                    <a:pt x="234213" y="110998"/>
                  </a:lnTo>
                  <a:lnTo>
                    <a:pt x="234175" y="111252"/>
                  </a:lnTo>
                  <a:lnTo>
                    <a:pt x="234353" y="111379"/>
                  </a:lnTo>
                  <a:lnTo>
                    <a:pt x="234365" y="111633"/>
                  </a:lnTo>
                  <a:lnTo>
                    <a:pt x="234480" y="111252"/>
                  </a:lnTo>
                  <a:lnTo>
                    <a:pt x="234425" y="110998"/>
                  </a:lnTo>
                  <a:lnTo>
                    <a:pt x="234331" y="110871"/>
                  </a:lnTo>
                  <a:lnTo>
                    <a:pt x="234293" y="110617"/>
                  </a:lnTo>
                  <a:close/>
                </a:path>
                <a:path w="257175" h="118745">
                  <a:moveTo>
                    <a:pt x="171284" y="111379"/>
                  </a:moveTo>
                  <a:lnTo>
                    <a:pt x="171424" y="111506"/>
                  </a:lnTo>
                  <a:lnTo>
                    <a:pt x="171284" y="111379"/>
                  </a:lnTo>
                  <a:close/>
                </a:path>
                <a:path w="257175" h="118745">
                  <a:moveTo>
                    <a:pt x="176098" y="111252"/>
                  </a:moveTo>
                  <a:lnTo>
                    <a:pt x="176022" y="111506"/>
                  </a:lnTo>
                  <a:lnTo>
                    <a:pt x="177634" y="111506"/>
                  </a:lnTo>
                  <a:lnTo>
                    <a:pt x="176098" y="111252"/>
                  </a:lnTo>
                  <a:close/>
                </a:path>
                <a:path w="257175" h="118745">
                  <a:moveTo>
                    <a:pt x="188087" y="110490"/>
                  </a:moveTo>
                  <a:lnTo>
                    <a:pt x="187693" y="111506"/>
                  </a:lnTo>
                  <a:lnTo>
                    <a:pt x="187909" y="111379"/>
                  </a:lnTo>
                  <a:lnTo>
                    <a:pt x="188747" y="110617"/>
                  </a:lnTo>
                  <a:lnTo>
                    <a:pt x="188087" y="110490"/>
                  </a:lnTo>
                  <a:close/>
                </a:path>
                <a:path w="257175" h="118745">
                  <a:moveTo>
                    <a:pt x="230695" y="110998"/>
                  </a:moveTo>
                  <a:lnTo>
                    <a:pt x="230378" y="111506"/>
                  </a:lnTo>
                  <a:lnTo>
                    <a:pt x="230555" y="111506"/>
                  </a:lnTo>
                  <a:lnTo>
                    <a:pt x="230695" y="110998"/>
                  </a:lnTo>
                  <a:close/>
                </a:path>
                <a:path w="257175" h="118745">
                  <a:moveTo>
                    <a:pt x="231715" y="111183"/>
                  </a:moveTo>
                  <a:lnTo>
                    <a:pt x="231572" y="111390"/>
                  </a:lnTo>
                  <a:lnTo>
                    <a:pt x="231711" y="111252"/>
                  </a:lnTo>
                  <a:close/>
                </a:path>
                <a:path w="257175" h="118745">
                  <a:moveTo>
                    <a:pt x="186309" y="111125"/>
                  </a:moveTo>
                  <a:lnTo>
                    <a:pt x="186131" y="111125"/>
                  </a:lnTo>
                  <a:lnTo>
                    <a:pt x="186270" y="111379"/>
                  </a:lnTo>
                  <a:lnTo>
                    <a:pt x="186309" y="111125"/>
                  </a:lnTo>
                  <a:close/>
                </a:path>
                <a:path w="257175" h="118745">
                  <a:moveTo>
                    <a:pt x="196282" y="110236"/>
                  </a:moveTo>
                  <a:lnTo>
                    <a:pt x="193217" y="110236"/>
                  </a:lnTo>
                  <a:lnTo>
                    <a:pt x="193573" y="110617"/>
                  </a:lnTo>
                  <a:lnTo>
                    <a:pt x="193802" y="110744"/>
                  </a:lnTo>
                  <a:lnTo>
                    <a:pt x="194106" y="110744"/>
                  </a:lnTo>
                  <a:lnTo>
                    <a:pt x="193827" y="111379"/>
                  </a:lnTo>
                  <a:lnTo>
                    <a:pt x="195330" y="111379"/>
                  </a:lnTo>
                  <a:lnTo>
                    <a:pt x="196282" y="110236"/>
                  </a:lnTo>
                  <a:close/>
                </a:path>
                <a:path w="257175" h="118745">
                  <a:moveTo>
                    <a:pt x="234565" y="109982"/>
                  </a:moveTo>
                  <a:lnTo>
                    <a:pt x="231343" y="109982"/>
                  </a:lnTo>
                  <a:lnTo>
                    <a:pt x="231634" y="110436"/>
                  </a:lnTo>
                  <a:lnTo>
                    <a:pt x="231715" y="111183"/>
                  </a:lnTo>
                  <a:lnTo>
                    <a:pt x="231876" y="110998"/>
                  </a:lnTo>
                  <a:lnTo>
                    <a:pt x="232117" y="110617"/>
                  </a:lnTo>
                  <a:lnTo>
                    <a:pt x="234293" y="110617"/>
                  </a:lnTo>
                  <a:lnTo>
                    <a:pt x="234565" y="109982"/>
                  </a:lnTo>
                  <a:close/>
                </a:path>
                <a:path w="257175" h="118745">
                  <a:moveTo>
                    <a:pt x="192528" y="111011"/>
                  </a:moveTo>
                  <a:lnTo>
                    <a:pt x="192824" y="111125"/>
                  </a:lnTo>
                  <a:lnTo>
                    <a:pt x="192528" y="111011"/>
                  </a:lnTo>
                  <a:close/>
                </a:path>
                <a:path w="257175" h="118745">
                  <a:moveTo>
                    <a:pt x="213360" y="110363"/>
                  </a:moveTo>
                  <a:lnTo>
                    <a:pt x="212902" y="110363"/>
                  </a:lnTo>
                  <a:lnTo>
                    <a:pt x="211785" y="110998"/>
                  </a:lnTo>
                  <a:lnTo>
                    <a:pt x="213476" y="110998"/>
                  </a:lnTo>
                  <a:lnTo>
                    <a:pt x="213360" y="110363"/>
                  </a:lnTo>
                  <a:close/>
                </a:path>
                <a:path w="257175" h="118745">
                  <a:moveTo>
                    <a:pt x="174650" y="110490"/>
                  </a:moveTo>
                  <a:lnTo>
                    <a:pt x="174567" y="110744"/>
                  </a:lnTo>
                  <a:lnTo>
                    <a:pt x="174777" y="110871"/>
                  </a:lnTo>
                  <a:lnTo>
                    <a:pt x="174650" y="110490"/>
                  </a:lnTo>
                  <a:close/>
                </a:path>
                <a:path w="257175" h="118745">
                  <a:moveTo>
                    <a:pt x="183314" y="110436"/>
                  </a:moveTo>
                  <a:lnTo>
                    <a:pt x="183591" y="110744"/>
                  </a:lnTo>
                  <a:lnTo>
                    <a:pt x="183314" y="110436"/>
                  </a:lnTo>
                  <a:close/>
                </a:path>
                <a:path w="257175" h="118745">
                  <a:moveTo>
                    <a:pt x="187650" y="110617"/>
                  </a:moveTo>
                  <a:lnTo>
                    <a:pt x="187147" y="110617"/>
                  </a:lnTo>
                  <a:lnTo>
                    <a:pt x="187731" y="110744"/>
                  </a:lnTo>
                  <a:lnTo>
                    <a:pt x="187650" y="110617"/>
                  </a:lnTo>
                  <a:close/>
                </a:path>
                <a:path w="257175" h="118745">
                  <a:moveTo>
                    <a:pt x="192646" y="109855"/>
                  </a:moveTo>
                  <a:lnTo>
                    <a:pt x="192316" y="109855"/>
                  </a:lnTo>
                  <a:lnTo>
                    <a:pt x="192900" y="110744"/>
                  </a:lnTo>
                  <a:lnTo>
                    <a:pt x="192468" y="109982"/>
                  </a:lnTo>
                  <a:lnTo>
                    <a:pt x="192646" y="109855"/>
                  </a:lnTo>
                  <a:close/>
                </a:path>
                <a:path w="257175" h="118745">
                  <a:moveTo>
                    <a:pt x="184873" y="110236"/>
                  </a:moveTo>
                  <a:lnTo>
                    <a:pt x="184759" y="110490"/>
                  </a:lnTo>
                  <a:lnTo>
                    <a:pt x="184365" y="110617"/>
                  </a:lnTo>
                  <a:lnTo>
                    <a:pt x="186194" y="110617"/>
                  </a:lnTo>
                  <a:lnTo>
                    <a:pt x="185902" y="110490"/>
                  </a:lnTo>
                  <a:lnTo>
                    <a:pt x="184924" y="110490"/>
                  </a:lnTo>
                  <a:lnTo>
                    <a:pt x="184873" y="110236"/>
                  </a:lnTo>
                  <a:close/>
                </a:path>
                <a:path w="257175" h="118745">
                  <a:moveTo>
                    <a:pt x="192328" y="110363"/>
                  </a:moveTo>
                  <a:lnTo>
                    <a:pt x="191439" y="110363"/>
                  </a:lnTo>
                  <a:lnTo>
                    <a:pt x="191566" y="110617"/>
                  </a:lnTo>
                  <a:lnTo>
                    <a:pt x="192328" y="110363"/>
                  </a:lnTo>
                  <a:close/>
                </a:path>
                <a:path w="257175" h="118745">
                  <a:moveTo>
                    <a:pt x="192709" y="110363"/>
                  </a:moveTo>
                  <a:lnTo>
                    <a:pt x="193192" y="110617"/>
                  </a:lnTo>
                  <a:lnTo>
                    <a:pt x="192709" y="110363"/>
                  </a:lnTo>
                  <a:close/>
                </a:path>
                <a:path w="257175" h="118745">
                  <a:moveTo>
                    <a:pt x="214096" y="109347"/>
                  </a:moveTo>
                  <a:lnTo>
                    <a:pt x="201098" y="109347"/>
                  </a:lnTo>
                  <a:lnTo>
                    <a:pt x="201244" y="109474"/>
                  </a:lnTo>
                  <a:lnTo>
                    <a:pt x="201341" y="109601"/>
                  </a:lnTo>
                  <a:lnTo>
                    <a:pt x="201445" y="110194"/>
                  </a:lnTo>
                  <a:lnTo>
                    <a:pt x="201334" y="110436"/>
                  </a:lnTo>
                  <a:lnTo>
                    <a:pt x="201129" y="110617"/>
                  </a:lnTo>
                  <a:lnTo>
                    <a:pt x="211823" y="110617"/>
                  </a:lnTo>
                  <a:lnTo>
                    <a:pt x="211886" y="109982"/>
                  </a:lnTo>
                  <a:lnTo>
                    <a:pt x="213067" y="109982"/>
                  </a:lnTo>
                  <a:lnTo>
                    <a:pt x="213118" y="109474"/>
                  </a:lnTo>
                  <a:lnTo>
                    <a:pt x="214122" y="109474"/>
                  </a:lnTo>
                  <a:close/>
                </a:path>
                <a:path w="257175" h="118745">
                  <a:moveTo>
                    <a:pt x="228955" y="109347"/>
                  </a:moveTo>
                  <a:lnTo>
                    <a:pt x="226606" y="109347"/>
                  </a:lnTo>
                  <a:lnTo>
                    <a:pt x="227279" y="109855"/>
                  </a:lnTo>
                  <a:lnTo>
                    <a:pt x="228053" y="110617"/>
                  </a:lnTo>
                  <a:lnTo>
                    <a:pt x="228282" y="109982"/>
                  </a:lnTo>
                  <a:lnTo>
                    <a:pt x="228955" y="109347"/>
                  </a:lnTo>
                  <a:close/>
                </a:path>
                <a:path w="257175" h="118745">
                  <a:moveTo>
                    <a:pt x="173443" y="110109"/>
                  </a:moveTo>
                  <a:lnTo>
                    <a:pt x="172981" y="110194"/>
                  </a:lnTo>
                  <a:lnTo>
                    <a:pt x="172878" y="110347"/>
                  </a:lnTo>
                  <a:lnTo>
                    <a:pt x="172999" y="110490"/>
                  </a:lnTo>
                  <a:lnTo>
                    <a:pt x="173151" y="110490"/>
                  </a:lnTo>
                  <a:lnTo>
                    <a:pt x="173291" y="110363"/>
                  </a:lnTo>
                  <a:lnTo>
                    <a:pt x="173443" y="110109"/>
                  </a:lnTo>
                  <a:close/>
                </a:path>
                <a:path w="257175" h="118745">
                  <a:moveTo>
                    <a:pt x="175641" y="110109"/>
                  </a:moveTo>
                  <a:lnTo>
                    <a:pt x="175348" y="110490"/>
                  </a:lnTo>
                  <a:lnTo>
                    <a:pt x="175793" y="110490"/>
                  </a:lnTo>
                  <a:lnTo>
                    <a:pt x="175641" y="110109"/>
                  </a:lnTo>
                  <a:close/>
                </a:path>
                <a:path w="257175" h="118745">
                  <a:moveTo>
                    <a:pt x="185699" y="110109"/>
                  </a:moveTo>
                  <a:lnTo>
                    <a:pt x="185305" y="110109"/>
                  </a:lnTo>
                  <a:lnTo>
                    <a:pt x="185338" y="110252"/>
                  </a:lnTo>
                  <a:lnTo>
                    <a:pt x="184924" y="110490"/>
                  </a:lnTo>
                  <a:lnTo>
                    <a:pt x="185635" y="110490"/>
                  </a:lnTo>
                  <a:lnTo>
                    <a:pt x="185699" y="110109"/>
                  </a:lnTo>
                  <a:close/>
                </a:path>
                <a:path w="257175" h="118745">
                  <a:moveTo>
                    <a:pt x="186334" y="109982"/>
                  </a:moveTo>
                  <a:lnTo>
                    <a:pt x="185610" y="109982"/>
                  </a:lnTo>
                  <a:lnTo>
                    <a:pt x="185470" y="110109"/>
                  </a:lnTo>
                  <a:lnTo>
                    <a:pt x="185978" y="110109"/>
                  </a:lnTo>
                  <a:lnTo>
                    <a:pt x="186245" y="110363"/>
                  </a:lnTo>
                  <a:lnTo>
                    <a:pt x="186499" y="110490"/>
                  </a:lnTo>
                  <a:lnTo>
                    <a:pt x="186702" y="110363"/>
                  </a:lnTo>
                  <a:lnTo>
                    <a:pt x="186376" y="110086"/>
                  </a:lnTo>
                  <a:close/>
                </a:path>
                <a:path w="257175" h="118745">
                  <a:moveTo>
                    <a:pt x="200516" y="109474"/>
                  </a:moveTo>
                  <a:lnTo>
                    <a:pt x="198818" y="109474"/>
                  </a:lnTo>
                  <a:lnTo>
                    <a:pt x="199009" y="109728"/>
                  </a:lnTo>
                  <a:lnTo>
                    <a:pt x="191071" y="109728"/>
                  </a:lnTo>
                  <a:lnTo>
                    <a:pt x="191033" y="109982"/>
                  </a:lnTo>
                  <a:lnTo>
                    <a:pt x="190876" y="110086"/>
                  </a:lnTo>
                  <a:lnTo>
                    <a:pt x="190766" y="110363"/>
                  </a:lnTo>
                  <a:lnTo>
                    <a:pt x="190995" y="110490"/>
                  </a:lnTo>
                  <a:lnTo>
                    <a:pt x="191211" y="110490"/>
                  </a:lnTo>
                  <a:lnTo>
                    <a:pt x="191439" y="110363"/>
                  </a:lnTo>
                  <a:lnTo>
                    <a:pt x="192328" y="110363"/>
                  </a:lnTo>
                  <a:lnTo>
                    <a:pt x="192316" y="109855"/>
                  </a:lnTo>
                  <a:lnTo>
                    <a:pt x="199986" y="109855"/>
                  </a:lnTo>
                  <a:lnTo>
                    <a:pt x="199986" y="109601"/>
                  </a:lnTo>
                  <a:lnTo>
                    <a:pt x="200568" y="109601"/>
                  </a:lnTo>
                  <a:lnTo>
                    <a:pt x="200516" y="109474"/>
                  </a:lnTo>
                  <a:close/>
                </a:path>
                <a:path w="257175" h="118745">
                  <a:moveTo>
                    <a:pt x="198945" y="109855"/>
                  </a:moveTo>
                  <a:lnTo>
                    <a:pt x="192811" y="109855"/>
                  </a:lnTo>
                  <a:lnTo>
                    <a:pt x="192963" y="109982"/>
                  </a:lnTo>
                  <a:lnTo>
                    <a:pt x="193179" y="110490"/>
                  </a:lnTo>
                  <a:lnTo>
                    <a:pt x="193217" y="110236"/>
                  </a:lnTo>
                  <a:lnTo>
                    <a:pt x="196282" y="110236"/>
                  </a:lnTo>
                  <a:lnTo>
                    <a:pt x="196494" y="109982"/>
                  </a:lnTo>
                  <a:lnTo>
                    <a:pt x="199148" y="109982"/>
                  </a:lnTo>
                  <a:lnTo>
                    <a:pt x="198945" y="109855"/>
                  </a:lnTo>
                  <a:close/>
                </a:path>
                <a:path w="257175" h="118745">
                  <a:moveTo>
                    <a:pt x="199536" y="109093"/>
                  </a:moveTo>
                  <a:lnTo>
                    <a:pt x="189585" y="109093"/>
                  </a:lnTo>
                  <a:lnTo>
                    <a:pt x="189788" y="109474"/>
                  </a:lnTo>
                  <a:lnTo>
                    <a:pt x="189877" y="109601"/>
                  </a:lnTo>
                  <a:lnTo>
                    <a:pt x="189981" y="110231"/>
                  </a:lnTo>
                  <a:lnTo>
                    <a:pt x="190093" y="110363"/>
                  </a:lnTo>
                  <a:lnTo>
                    <a:pt x="190068" y="109728"/>
                  </a:lnTo>
                  <a:lnTo>
                    <a:pt x="198480" y="109724"/>
                  </a:lnTo>
                  <a:lnTo>
                    <a:pt x="198818" y="109474"/>
                  </a:lnTo>
                  <a:lnTo>
                    <a:pt x="200516" y="109474"/>
                  </a:lnTo>
                  <a:lnTo>
                    <a:pt x="199682" y="109347"/>
                  </a:lnTo>
                  <a:lnTo>
                    <a:pt x="199536" y="109093"/>
                  </a:lnTo>
                  <a:close/>
                </a:path>
                <a:path w="257175" h="118745">
                  <a:moveTo>
                    <a:pt x="183934" y="109982"/>
                  </a:moveTo>
                  <a:lnTo>
                    <a:pt x="183413" y="109982"/>
                  </a:lnTo>
                  <a:lnTo>
                    <a:pt x="183318" y="110347"/>
                  </a:lnTo>
                  <a:lnTo>
                    <a:pt x="183845" y="110236"/>
                  </a:lnTo>
                  <a:lnTo>
                    <a:pt x="183934" y="109982"/>
                  </a:lnTo>
                  <a:close/>
                </a:path>
                <a:path w="257175" h="118745">
                  <a:moveTo>
                    <a:pt x="183845" y="110236"/>
                  </a:moveTo>
                  <a:close/>
                </a:path>
                <a:path w="257175" h="118745">
                  <a:moveTo>
                    <a:pt x="199161" y="109982"/>
                  </a:moveTo>
                  <a:lnTo>
                    <a:pt x="196494" y="109982"/>
                  </a:lnTo>
                  <a:lnTo>
                    <a:pt x="196621" y="110236"/>
                  </a:lnTo>
                  <a:lnTo>
                    <a:pt x="199161" y="109982"/>
                  </a:lnTo>
                  <a:close/>
                </a:path>
                <a:path w="257175" h="118745">
                  <a:moveTo>
                    <a:pt x="216738" y="108458"/>
                  </a:moveTo>
                  <a:lnTo>
                    <a:pt x="200545" y="108458"/>
                  </a:lnTo>
                  <a:lnTo>
                    <a:pt x="201168" y="109347"/>
                  </a:lnTo>
                  <a:lnTo>
                    <a:pt x="214096" y="109347"/>
                  </a:lnTo>
                  <a:lnTo>
                    <a:pt x="214232" y="109601"/>
                  </a:lnTo>
                  <a:lnTo>
                    <a:pt x="214350" y="110109"/>
                  </a:lnTo>
                  <a:lnTo>
                    <a:pt x="214721" y="110231"/>
                  </a:lnTo>
                  <a:lnTo>
                    <a:pt x="215138" y="110109"/>
                  </a:lnTo>
                  <a:lnTo>
                    <a:pt x="215976" y="109220"/>
                  </a:lnTo>
                  <a:lnTo>
                    <a:pt x="213995" y="109220"/>
                  </a:lnTo>
                  <a:lnTo>
                    <a:pt x="213525" y="108966"/>
                  </a:lnTo>
                  <a:lnTo>
                    <a:pt x="216591" y="108966"/>
                  </a:lnTo>
                  <a:lnTo>
                    <a:pt x="216738" y="108458"/>
                  </a:lnTo>
                  <a:close/>
                </a:path>
                <a:path w="257175" h="118745">
                  <a:moveTo>
                    <a:pt x="171716" y="108204"/>
                  </a:moveTo>
                  <a:lnTo>
                    <a:pt x="171335" y="108204"/>
                  </a:lnTo>
                  <a:lnTo>
                    <a:pt x="171538" y="108966"/>
                  </a:lnTo>
                  <a:lnTo>
                    <a:pt x="172110" y="109093"/>
                  </a:lnTo>
                  <a:lnTo>
                    <a:pt x="172478" y="109474"/>
                  </a:lnTo>
                  <a:lnTo>
                    <a:pt x="172631" y="109601"/>
                  </a:lnTo>
                  <a:lnTo>
                    <a:pt x="172779" y="110194"/>
                  </a:lnTo>
                  <a:lnTo>
                    <a:pt x="173215" y="109347"/>
                  </a:lnTo>
                  <a:lnTo>
                    <a:pt x="172758" y="109347"/>
                  </a:lnTo>
                  <a:lnTo>
                    <a:pt x="173367" y="108839"/>
                  </a:lnTo>
                  <a:lnTo>
                    <a:pt x="174498" y="108839"/>
                  </a:lnTo>
                  <a:lnTo>
                    <a:pt x="174396" y="108585"/>
                  </a:lnTo>
                  <a:lnTo>
                    <a:pt x="174015" y="108585"/>
                  </a:lnTo>
                  <a:lnTo>
                    <a:pt x="173291" y="108458"/>
                  </a:lnTo>
                  <a:lnTo>
                    <a:pt x="173545" y="108331"/>
                  </a:lnTo>
                  <a:lnTo>
                    <a:pt x="171894" y="108331"/>
                  </a:lnTo>
                  <a:lnTo>
                    <a:pt x="171716" y="108204"/>
                  </a:lnTo>
                  <a:close/>
                </a:path>
                <a:path w="257175" h="118745">
                  <a:moveTo>
                    <a:pt x="186220" y="109220"/>
                  </a:moveTo>
                  <a:lnTo>
                    <a:pt x="183045" y="109220"/>
                  </a:lnTo>
                  <a:lnTo>
                    <a:pt x="183172" y="109474"/>
                  </a:lnTo>
                  <a:lnTo>
                    <a:pt x="182664" y="109601"/>
                  </a:lnTo>
                  <a:lnTo>
                    <a:pt x="181762" y="109855"/>
                  </a:lnTo>
                  <a:lnTo>
                    <a:pt x="182308" y="110109"/>
                  </a:lnTo>
                  <a:lnTo>
                    <a:pt x="183413" y="109982"/>
                  </a:lnTo>
                  <a:lnTo>
                    <a:pt x="186334" y="109982"/>
                  </a:lnTo>
                  <a:lnTo>
                    <a:pt x="186105" y="109855"/>
                  </a:lnTo>
                  <a:lnTo>
                    <a:pt x="186241" y="109601"/>
                  </a:lnTo>
                  <a:lnTo>
                    <a:pt x="186220" y="109220"/>
                  </a:lnTo>
                  <a:close/>
                </a:path>
                <a:path w="257175" h="118745">
                  <a:moveTo>
                    <a:pt x="184416" y="109982"/>
                  </a:moveTo>
                  <a:lnTo>
                    <a:pt x="184226" y="109982"/>
                  </a:lnTo>
                  <a:lnTo>
                    <a:pt x="184327" y="110109"/>
                  </a:lnTo>
                  <a:lnTo>
                    <a:pt x="184416" y="109982"/>
                  </a:lnTo>
                  <a:close/>
                </a:path>
                <a:path w="257175" h="118745">
                  <a:moveTo>
                    <a:pt x="185293" y="109982"/>
                  </a:moveTo>
                  <a:lnTo>
                    <a:pt x="185305" y="110109"/>
                  </a:lnTo>
                  <a:lnTo>
                    <a:pt x="185439" y="110086"/>
                  </a:lnTo>
                  <a:lnTo>
                    <a:pt x="185293" y="109982"/>
                  </a:lnTo>
                  <a:close/>
                </a:path>
                <a:path w="257175" h="118745">
                  <a:moveTo>
                    <a:pt x="185450" y="110094"/>
                  </a:moveTo>
                  <a:close/>
                </a:path>
                <a:path w="257175" h="118745">
                  <a:moveTo>
                    <a:pt x="199463" y="108966"/>
                  </a:moveTo>
                  <a:lnTo>
                    <a:pt x="188810" y="108966"/>
                  </a:lnTo>
                  <a:lnTo>
                    <a:pt x="188738" y="109855"/>
                  </a:lnTo>
                  <a:lnTo>
                    <a:pt x="188518" y="110109"/>
                  </a:lnTo>
                  <a:lnTo>
                    <a:pt x="189357" y="110109"/>
                  </a:lnTo>
                  <a:lnTo>
                    <a:pt x="189008" y="109347"/>
                  </a:lnTo>
                  <a:lnTo>
                    <a:pt x="188988" y="109093"/>
                  </a:lnTo>
                  <a:lnTo>
                    <a:pt x="199536" y="109093"/>
                  </a:lnTo>
                  <a:close/>
                </a:path>
                <a:path w="257175" h="118745">
                  <a:moveTo>
                    <a:pt x="200568" y="109601"/>
                  </a:moveTo>
                  <a:lnTo>
                    <a:pt x="199986" y="109601"/>
                  </a:lnTo>
                  <a:lnTo>
                    <a:pt x="200443" y="109724"/>
                  </a:lnTo>
                  <a:lnTo>
                    <a:pt x="200380" y="109982"/>
                  </a:lnTo>
                  <a:lnTo>
                    <a:pt x="200228" y="110109"/>
                  </a:lnTo>
                  <a:lnTo>
                    <a:pt x="201002" y="110109"/>
                  </a:lnTo>
                  <a:lnTo>
                    <a:pt x="200621" y="109728"/>
                  </a:lnTo>
                  <a:close/>
                </a:path>
                <a:path w="257175" h="118745">
                  <a:moveTo>
                    <a:pt x="213419" y="109724"/>
                  </a:moveTo>
                  <a:lnTo>
                    <a:pt x="213880" y="110109"/>
                  </a:lnTo>
                  <a:lnTo>
                    <a:pt x="213419" y="109724"/>
                  </a:lnTo>
                  <a:close/>
                </a:path>
                <a:path w="257175" h="118745">
                  <a:moveTo>
                    <a:pt x="233938" y="108458"/>
                  </a:moveTo>
                  <a:lnTo>
                    <a:pt x="229425" y="108458"/>
                  </a:lnTo>
                  <a:lnTo>
                    <a:pt x="230568" y="109220"/>
                  </a:lnTo>
                  <a:lnTo>
                    <a:pt x="230263" y="109474"/>
                  </a:lnTo>
                  <a:lnTo>
                    <a:pt x="230764" y="109724"/>
                  </a:lnTo>
                  <a:lnTo>
                    <a:pt x="230720" y="109982"/>
                  </a:lnTo>
                  <a:lnTo>
                    <a:pt x="231228" y="110109"/>
                  </a:lnTo>
                  <a:lnTo>
                    <a:pt x="231343" y="109982"/>
                  </a:lnTo>
                  <a:lnTo>
                    <a:pt x="234565" y="109982"/>
                  </a:lnTo>
                  <a:lnTo>
                    <a:pt x="234403" y="109855"/>
                  </a:lnTo>
                  <a:lnTo>
                    <a:pt x="233387" y="109601"/>
                  </a:lnTo>
                  <a:lnTo>
                    <a:pt x="234096" y="108966"/>
                  </a:lnTo>
                  <a:lnTo>
                    <a:pt x="233616" y="108966"/>
                  </a:lnTo>
                  <a:lnTo>
                    <a:pt x="233768" y="108585"/>
                  </a:lnTo>
                  <a:lnTo>
                    <a:pt x="233938" y="108458"/>
                  </a:lnTo>
                  <a:close/>
                </a:path>
                <a:path w="257175" h="118745">
                  <a:moveTo>
                    <a:pt x="185585" y="109982"/>
                  </a:moveTo>
                  <a:lnTo>
                    <a:pt x="185450" y="110094"/>
                  </a:lnTo>
                  <a:lnTo>
                    <a:pt x="185585" y="109982"/>
                  </a:lnTo>
                  <a:close/>
                </a:path>
                <a:path w="257175" h="118745">
                  <a:moveTo>
                    <a:pt x="189903" y="109855"/>
                  </a:moveTo>
                  <a:close/>
                </a:path>
                <a:path w="257175" h="118745">
                  <a:moveTo>
                    <a:pt x="186474" y="109728"/>
                  </a:moveTo>
                  <a:lnTo>
                    <a:pt x="186105" y="109855"/>
                  </a:lnTo>
                  <a:lnTo>
                    <a:pt x="186283" y="109855"/>
                  </a:lnTo>
                  <a:lnTo>
                    <a:pt x="186474" y="109728"/>
                  </a:lnTo>
                  <a:close/>
                </a:path>
                <a:path w="257175" h="118745">
                  <a:moveTo>
                    <a:pt x="234022" y="109601"/>
                  </a:moveTo>
                  <a:lnTo>
                    <a:pt x="234403" y="109855"/>
                  </a:lnTo>
                  <a:lnTo>
                    <a:pt x="234619" y="109855"/>
                  </a:lnTo>
                  <a:lnTo>
                    <a:pt x="234022" y="109601"/>
                  </a:lnTo>
                  <a:close/>
                </a:path>
                <a:path w="257175" h="118745">
                  <a:moveTo>
                    <a:pt x="188785" y="108712"/>
                  </a:moveTo>
                  <a:lnTo>
                    <a:pt x="188658" y="108839"/>
                  </a:lnTo>
                  <a:lnTo>
                    <a:pt x="188620" y="108966"/>
                  </a:lnTo>
                  <a:lnTo>
                    <a:pt x="188150" y="109347"/>
                  </a:lnTo>
                  <a:lnTo>
                    <a:pt x="187833" y="109347"/>
                  </a:lnTo>
                  <a:lnTo>
                    <a:pt x="188048" y="109728"/>
                  </a:lnTo>
                  <a:lnTo>
                    <a:pt x="188810" y="108966"/>
                  </a:lnTo>
                  <a:lnTo>
                    <a:pt x="199463" y="108966"/>
                  </a:lnTo>
                  <a:lnTo>
                    <a:pt x="199390" y="108839"/>
                  </a:lnTo>
                  <a:lnTo>
                    <a:pt x="188836" y="108839"/>
                  </a:lnTo>
                  <a:close/>
                </a:path>
                <a:path w="257175" h="118745">
                  <a:moveTo>
                    <a:pt x="228193" y="108712"/>
                  </a:moveTo>
                  <a:lnTo>
                    <a:pt x="220446" y="108712"/>
                  </a:lnTo>
                  <a:lnTo>
                    <a:pt x="221183" y="108966"/>
                  </a:lnTo>
                  <a:lnTo>
                    <a:pt x="221068" y="109474"/>
                  </a:lnTo>
                  <a:lnTo>
                    <a:pt x="220967" y="109728"/>
                  </a:lnTo>
                  <a:lnTo>
                    <a:pt x="224442" y="109728"/>
                  </a:lnTo>
                  <a:lnTo>
                    <a:pt x="224713" y="109347"/>
                  </a:lnTo>
                  <a:lnTo>
                    <a:pt x="228955" y="109347"/>
                  </a:lnTo>
                  <a:lnTo>
                    <a:pt x="228193" y="108712"/>
                  </a:lnTo>
                  <a:close/>
                </a:path>
                <a:path w="257175" h="118745">
                  <a:moveTo>
                    <a:pt x="214122" y="109474"/>
                  </a:moveTo>
                  <a:lnTo>
                    <a:pt x="213118" y="109474"/>
                  </a:lnTo>
                  <a:lnTo>
                    <a:pt x="213419" y="109724"/>
                  </a:lnTo>
                  <a:lnTo>
                    <a:pt x="214147" y="109601"/>
                  </a:lnTo>
                  <a:lnTo>
                    <a:pt x="214122" y="109474"/>
                  </a:lnTo>
                  <a:close/>
                </a:path>
                <a:path w="257175" h="118745">
                  <a:moveTo>
                    <a:pt x="187185" y="108839"/>
                  </a:moveTo>
                  <a:lnTo>
                    <a:pt x="182232" y="108839"/>
                  </a:lnTo>
                  <a:lnTo>
                    <a:pt x="182245" y="108966"/>
                  </a:lnTo>
                  <a:lnTo>
                    <a:pt x="182367" y="109347"/>
                  </a:lnTo>
                  <a:lnTo>
                    <a:pt x="182562" y="109601"/>
                  </a:lnTo>
                  <a:lnTo>
                    <a:pt x="182600" y="109220"/>
                  </a:lnTo>
                  <a:lnTo>
                    <a:pt x="187159" y="109220"/>
                  </a:lnTo>
                  <a:lnTo>
                    <a:pt x="187515" y="109093"/>
                  </a:lnTo>
                  <a:lnTo>
                    <a:pt x="187350" y="108966"/>
                  </a:lnTo>
                  <a:lnTo>
                    <a:pt x="187185" y="108839"/>
                  </a:lnTo>
                  <a:close/>
                </a:path>
                <a:path w="257175" h="118745">
                  <a:moveTo>
                    <a:pt x="189585" y="109093"/>
                  </a:moveTo>
                  <a:lnTo>
                    <a:pt x="188988" y="109093"/>
                  </a:lnTo>
                  <a:lnTo>
                    <a:pt x="189382" y="109601"/>
                  </a:lnTo>
                  <a:lnTo>
                    <a:pt x="189585" y="109093"/>
                  </a:lnTo>
                  <a:close/>
                </a:path>
                <a:path w="257175" h="118745">
                  <a:moveTo>
                    <a:pt x="216591" y="108966"/>
                  </a:moveTo>
                  <a:lnTo>
                    <a:pt x="213525" y="108966"/>
                  </a:lnTo>
                  <a:lnTo>
                    <a:pt x="213760" y="109093"/>
                  </a:lnTo>
                  <a:lnTo>
                    <a:pt x="213893" y="109093"/>
                  </a:lnTo>
                  <a:lnTo>
                    <a:pt x="215976" y="109220"/>
                  </a:lnTo>
                  <a:lnTo>
                    <a:pt x="216636" y="109601"/>
                  </a:lnTo>
                  <a:lnTo>
                    <a:pt x="216591" y="108966"/>
                  </a:lnTo>
                  <a:close/>
                </a:path>
                <a:path w="257175" h="118745">
                  <a:moveTo>
                    <a:pt x="199948" y="109220"/>
                  </a:moveTo>
                  <a:lnTo>
                    <a:pt x="199682" y="109347"/>
                  </a:lnTo>
                  <a:lnTo>
                    <a:pt x="199974" y="109347"/>
                  </a:lnTo>
                  <a:close/>
                </a:path>
                <a:path w="257175" h="118745">
                  <a:moveTo>
                    <a:pt x="200304" y="108966"/>
                  </a:moveTo>
                  <a:lnTo>
                    <a:pt x="199974" y="109347"/>
                  </a:lnTo>
                  <a:lnTo>
                    <a:pt x="200463" y="109347"/>
                  </a:lnTo>
                  <a:lnTo>
                    <a:pt x="200304" y="108966"/>
                  </a:lnTo>
                  <a:close/>
                </a:path>
                <a:path w="257175" h="118745">
                  <a:moveTo>
                    <a:pt x="200952" y="109220"/>
                  </a:moveTo>
                  <a:lnTo>
                    <a:pt x="201098" y="109347"/>
                  </a:lnTo>
                  <a:lnTo>
                    <a:pt x="200952" y="109220"/>
                  </a:lnTo>
                  <a:close/>
                </a:path>
                <a:path w="257175" h="118745">
                  <a:moveTo>
                    <a:pt x="236358" y="108359"/>
                  </a:moveTo>
                  <a:lnTo>
                    <a:pt x="235412" y="108453"/>
                  </a:lnTo>
                  <a:lnTo>
                    <a:pt x="235470" y="108585"/>
                  </a:lnTo>
                  <a:lnTo>
                    <a:pt x="235877" y="109093"/>
                  </a:lnTo>
                  <a:lnTo>
                    <a:pt x="235178" y="109347"/>
                  </a:lnTo>
                  <a:lnTo>
                    <a:pt x="235610" y="109220"/>
                  </a:lnTo>
                  <a:lnTo>
                    <a:pt x="250144" y="109220"/>
                  </a:lnTo>
                  <a:lnTo>
                    <a:pt x="250277" y="109093"/>
                  </a:lnTo>
                  <a:lnTo>
                    <a:pt x="236321" y="109093"/>
                  </a:lnTo>
                  <a:lnTo>
                    <a:pt x="236358" y="108359"/>
                  </a:lnTo>
                  <a:close/>
                </a:path>
                <a:path w="257175" h="118745">
                  <a:moveTo>
                    <a:pt x="187083" y="108712"/>
                  </a:moveTo>
                  <a:lnTo>
                    <a:pt x="181660" y="108712"/>
                  </a:lnTo>
                  <a:lnTo>
                    <a:pt x="182041" y="109220"/>
                  </a:lnTo>
                  <a:lnTo>
                    <a:pt x="181965" y="108839"/>
                  </a:lnTo>
                  <a:lnTo>
                    <a:pt x="187185" y="108839"/>
                  </a:lnTo>
                  <a:close/>
                </a:path>
                <a:path w="257175" h="118745">
                  <a:moveTo>
                    <a:pt x="233019" y="106934"/>
                  </a:moveTo>
                  <a:lnTo>
                    <a:pt x="232524" y="107569"/>
                  </a:lnTo>
                  <a:lnTo>
                    <a:pt x="218922" y="107569"/>
                  </a:lnTo>
                  <a:lnTo>
                    <a:pt x="220014" y="107696"/>
                  </a:lnTo>
                  <a:lnTo>
                    <a:pt x="220433" y="108458"/>
                  </a:lnTo>
                  <a:lnTo>
                    <a:pt x="219265" y="108585"/>
                  </a:lnTo>
                  <a:lnTo>
                    <a:pt x="219011" y="108839"/>
                  </a:lnTo>
                  <a:lnTo>
                    <a:pt x="219938" y="109220"/>
                  </a:lnTo>
                  <a:lnTo>
                    <a:pt x="220446" y="108712"/>
                  </a:lnTo>
                  <a:lnTo>
                    <a:pt x="228193" y="108712"/>
                  </a:lnTo>
                  <a:lnTo>
                    <a:pt x="229425" y="108458"/>
                  </a:lnTo>
                  <a:lnTo>
                    <a:pt x="233938" y="108458"/>
                  </a:lnTo>
                  <a:lnTo>
                    <a:pt x="234107" y="108331"/>
                  </a:lnTo>
                  <a:lnTo>
                    <a:pt x="234033" y="107823"/>
                  </a:lnTo>
                  <a:lnTo>
                    <a:pt x="233870" y="107569"/>
                  </a:lnTo>
                  <a:lnTo>
                    <a:pt x="233019" y="106934"/>
                  </a:lnTo>
                  <a:close/>
                </a:path>
                <a:path w="257175" h="118745">
                  <a:moveTo>
                    <a:pt x="174498" y="108839"/>
                  </a:moveTo>
                  <a:lnTo>
                    <a:pt x="173367" y="108839"/>
                  </a:lnTo>
                  <a:lnTo>
                    <a:pt x="173456" y="109093"/>
                  </a:lnTo>
                  <a:lnTo>
                    <a:pt x="174078" y="109093"/>
                  </a:lnTo>
                  <a:lnTo>
                    <a:pt x="174409" y="108966"/>
                  </a:lnTo>
                  <a:lnTo>
                    <a:pt x="174498" y="108839"/>
                  </a:lnTo>
                  <a:close/>
                </a:path>
                <a:path w="257175" h="118745">
                  <a:moveTo>
                    <a:pt x="174816" y="108493"/>
                  </a:moveTo>
                  <a:lnTo>
                    <a:pt x="175082" y="109093"/>
                  </a:lnTo>
                  <a:lnTo>
                    <a:pt x="175056" y="108712"/>
                  </a:lnTo>
                  <a:lnTo>
                    <a:pt x="174816" y="108493"/>
                  </a:lnTo>
                  <a:close/>
                </a:path>
                <a:path w="257175" h="118745">
                  <a:moveTo>
                    <a:pt x="187693" y="108458"/>
                  </a:moveTo>
                  <a:lnTo>
                    <a:pt x="187515" y="109093"/>
                  </a:lnTo>
                  <a:lnTo>
                    <a:pt x="188341" y="109093"/>
                  </a:lnTo>
                  <a:lnTo>
                    <a:pt x="188175" y="108839"/>
                  </a:lnTo>
                  <a:lnTo>
                    <a:pt x="187693" y="108458"/>
                  </a:lnTo>
                  <a:close/>
                </a:path>
                <a:path w="257175" h="118745">
                  <a:moveTo>
                    <a:pt x="213525" y="108966"/>
                  </a:moveTo>
                  <a:lnTo>
                    <a:pt x="213753" y="109093"/>
                  </a:lnTo>
                  <a:lnTo>
                    <a:pt x="213525" y="108966"/>
                  </a:lnTo>
                  <a:close/>
                </a:path>
                <a:path w="257175" h="118745">
                  <a:moveTo>
                    <a:pt x="236489" y="108345"/>
                  </a:moveTo>
                  <a:lnTo>
                    <a:pt x="236358" y="108359"/>
                  </a:lnTo>
                  <a:lnTo>
                    <a:pt x="236321" y="109093"/>
                  </a:lnTo>
                  <a:lnTo>
                    <a:pt x="236489" y="108345"/>
                  </a:lnTo>
                  <a:close/>
                </a:path>
                <a:path w="257175" h="118745">
                  <a:moveTo>
                    <a:pt x="251871" y="107569"/>
                  </a:moveTo>
                  <a:lnTo>
                    <a:pt x="236664" y="107569"/>
                  </a:lnTo>
                  <a:lnTo>
                    <a:pt x="236639" y="108331"/>
                  </a:lnTo>
                  <a:lnTo>
                    <a:pt x="236489" y="108345"/>
                  </a:lnTo>
                  <a:lnTo>
                    <a:pt x="236321" y="109093"/>
                  </a:lnTo>
                  <a:lnTo>
                    <a:pt x="250277" y="109093"/>
                  </a:lnTo>
                  <a:lnTo>
                    <a:pt x="251871" y="107569"/>
                  </a:lnTo>
                  <a:close/>
                </a:path>
                <a:path w="257175" h="118745">
                  <a:moveTo>
                    <a:pt x="161886" y="107442"/>
                  </a:moveTo>
                  <a:lnTo>
                    <a:pt x="161387" y="107442"/>
                  </a:lnTo>
                  <a:lnTo>
                    <a:pt x="161442" y="107569"/>
                  </a:lnTo>
                  <a:lnTo>
                    <a:pt x="161658" y="107823"/>
                  </a:lnTo>
                  <a:lnTo>
                    <a:pt x="161874" y="107950"/>
                  </a:lnTo>
                  <a:lnTo>
                    <a:pt x="161671" y="107950"/>
                  </a:lnTo>
                  <a:lnTo>
                    <a:pt x="161522" y="108049"/>
                  </a:lnTo>
                  <a:lnTo>
                    <a:pt x="161466" y="108453"/>
                  </a:lnTo>
                  <a:lnTo>
                    <a:pt x="161836" y="108585"/>
                  </a:lnTo>
                  <a:lnTo>
                    <a:pt x="161861" y="108966"/>
                  </a:lnTo>
                  <a:lnTo>
                    <a:pt x="163004" y="108331"/>
                  </a:lnTo>
                  <a:lnTo>
                    <a:pt x="162801" y="108331"/>
                  </a:lnTo>
                  <a:lnTo>
                    <a:pt x="163118" y="108077"/>
                  </a:lnTo>
                  <a:lnTo>
                    <a:pt x="164020" y="107823"/>
                  </a:lnTo>
                  <a:lnTo>
                    <a:pt x="164678" y="107823"/>
                  </a:lnTo>
                  <a:lnTo>
                    <a:pt x="164861" y="107696"/>
                  </a:lnTo>
                  <a:lnTo>
                    <a:pt x="162763" y="107696"/>
                  </a:lnTo>
                  <a:lnTo>
                    <a:pt x="162179" y="107569"/>
                  </a:lnTo>
                  <a:lnTo>
                    <a:pt x="161886" y="107442"/>
                  </a:lnTo>
                  <a:close/>
                </a:path>
                <a:path w="257175" h="118745">
                  <a:moveTo>
                    <a:pt x="180790" y="107442"/>
                  </a:moveTo>
                  <a:lnTo>
                    <a:pt x="180060" y="107442"/>
                  </a:lnTo>
                  <a:lnTo>
                    <a:pt x="180530" y="107823"/>
                  </a:lnTo>
                  <a:lnTo>
                    <a:pt x="180809" y="107823"/>
                  </a:lnTo>
                  <a:lnTo>
                    <a:pt x="180962" y="108966"/>
                  </a:lnTo>
                  <a:lnTo>
                    <a:pt x="181368" y="108331"/>
                  </a:lnTo>
                  <a:lnTo>
                    <a:pt x="186969" y="108331"/>
                  </a:lnTo>
                  <a:lnTo>
                    <a:pt x="181965" y="108204"/>
                  </a:lnTo>
                  <a:lnTo>
                    <a:pt x="181787" y="108077"/>
                  </a:lnTo>
                  <a:lnTo>
                    <a:pt x="181622" y="108077"/>
                  </a:lnTo>
                  <a:lnTo>
                    <a:pt x="181935" y="107950"/>
                  </a:lnTo>
                  <a:lnTo>
                    <a:pt x="181432" y="107950"/>
                  </a:lnTo>
                  <a:lnTo>
                    <a:pt x="180975" y="107696"/>
                  </a:lnTo>
                  <a:lnTo>
                    <a:pt x="180790" y="107442"/>
                  </a:lnTo>
                  <a:close/>
                </a:path>
                <a:path w="257175" h="118745">
                  <a:moveTo>
                    <a:pt x="186969" y="108331"/>
                  </a:moveTo>
                  <a:lnTo>
                    <a:pt x="181368" y="108331"/>
                  </a:lnTo>
                  <a:lnTo>
                    <a:pt x="181482" y="108493"/>
                  </a:lnTo>
                  <a:lnTo>
                    <a:pt x="181584" y="108966"/>
                  </a:lnTo>
                  <a:lnTo>
                    <a:pt x="181660" y="108712"/>
                  </a:lnTo>
                  <a:lnTo>
                    <a:pt x="187083" y="108712"/>
                  </a:lnTo>
                  <a:lnTo>
                    <a:pt x="186969" y="108331"/>
                  </a:lnTo>
                  <a:close/>
                </a:path>
                <a:path w="257175" h="118745">
                  <a:moveTo>
                    <a:pt x="198871" y="107696"/>
                  </a:moveTo>
                  <a:lnTo>
                    <a:pt x="185826" y="107696"/>
                  </a:lnTo>
                  <a:lnTo>
                    <a:pt x="186690" y="108077"/>
                  </a:lnTo>
                  <a:lnTo>
                    <a:pt x="186296" y="108204"/>
                  </a:lnTo>
                  <a:lnTo>
                    <a:pt x="186956" y="108204"/>
                  </a:lnTo>
                  <a:lnTo>
                    <a:pt x="187198" y="108331"/>
                  </a:lnTo>
                  <a:lnTo>
                    <a:pt x="187286" y="108966"/>
                  </a:lnTo>
                  <a:lnTo>
                    <a:pt x="187337" y="108077"/>
                  </a:lnTo>
                  <a:lnTo>
                    <a:pt x="187718" y="108077"/>
                  </a:lnTo>
                  <a:lnTo>
                    <a:pt x="187909" y="107950"/>
                  </a:lnTo>
                  <a:lnTo>
                    <a:pt x="199034" y="107950"/>
                  </a:lnTo>
                  <a:lnTo>
                    <a:pt x="198871" y="107696"/>
                  </a:lnTo>
                  <a:close/>
                </a:path>
                <a:path w="257175" h="118745">
                  <a:moveTo>
                    <a:pt x="216903" y="108204"/>
                  </a:moveTo>
                  <a:lnTo>
                    <a:pt x="188315" y="108204"/>
                  </a:lnTo>
                  <a:lnTo>
                    <a:pt x="188912" y="108331"/>
                  </a:lnTo>
                  <a:lnTo>
                    <a:pt x="188836" y="108839"/>
                  </a:lnTo>
                  <a:lnTo>
                    <a:pt x="199390" y="108839"/>
                  </a:lnTo>
                  <a:lnTo>
                    <a:pt x="199872" y="108966"/>
                  </a:lnTo>
                  <a:lnTo>
                    <a:pt x="199974" y="108712"/>
                  </a:lnTo>
                  <a:lnTo>
                    <a:pt x="200355" y="108585"/>
                  </a:lnTo>
                  <a:lnTo>
                    <a:pt x="200545" y="108458"/>
                  </a:lnTo>
                  <a:lnTo>
                    <a:pt x="216738" y="108458"/>
                  </a:lnTo>
                  <a:lnTo>
                    <a:pt x="216903" y="108204"/>
                  </a:lnTo>
                  <a:close/>
                </a:path>
                <a:path w="257175" h="118745">
                  <a:moveTo>
                    <a:pt x="234238" y="108839"/>
                  </a:moveTo>
                  <a:lnTo>
                    <a:pt x="233797" y="108839"/>
                  </a:lnTo>
                  <a:lnTo>
                    <a:pt x="233616" y="108966"/>
                  </a:lnTo>
                  <a:lnTo>
                    <a:pt x="234096" y="108966"/>
                  </a:lnTo>
                  <a:lnTo>
                    <a:pt x="234238" y="108839"/>
                  </a:lnTo>
                  <a:close/>
                </a:path>
                <a:path w="257175" h="118745">
                  <a:moveTo>
                    <a:pt x="199872" y="107696"/>
                  </a:moveTo>
                  <a:lnTo>
                    <a:pt x="199034" y="107950"/>
                  </a:lnTo>
                  <a:lnTo>
                    <a:pt x="218046" y="107950"/>
                  </a:lnTo>
                  <a:lnTo>
                    <a:pt x="218922" y="108839"/>
                  </a:lnTo>
                  <a:lnTo>
                    <a:pt x="218922" y="107823"/>
                  </a:lnTo>
                  <a:lnTo>
                    <a:pt x="200494" y="107823"/>
                  </a:lnTo>
                  <a:lnTo>
                    <a:pt x="199872" y="107696"/>
                  </a:lnTo>
                  <a:close/>
                </a:path>
                <a:path w="257175" h="118745">
                  <a:moveTo>
                    <a:pt x="234886" y="108077"/>
                  </a:moveTo>
                  <a:lnTo>
                    <a:pt x="233797" y="108839"/>
                  </a:lnTo>
                  <a:lnTo>
                    <a:pt x="234886" y="108077"/>
                  </a:lnTo>
                  <a:close/>
                </a:path>
                <a:path w="257175" h="118745">
                  <a:moveTo>
                    <a:pt x="175120" y="108585"/>
                  </a:moveTo>
                  <a:lnTo>
                    <a:pt x="175063" y="108712"/>
                  </a:lnTo>
                  <a:lnTo>
                    <a:pt x="175298" y="108712"/>
                  </a:lnTo>
                  <a:lnTo>
                    <a:pt x="175120" y="108585"/>
                  </a:lnTo>
                  <a:close/>
                </a:path>
                <a:path w="257175" h="118745">
                  <a:moveTo>
                    <a:pt x="174263" y="108458"/>
                  </a:moveTo>
                  <a:lnTo>
                    <a:pt x="174015" y="108585"/>
                  </a:lnTo>
                  <a:lnTo>
                    <a:pt x="174231" y="108585"/>
                  </a:lnTo>
                  <a:close/>
                </a:path>
                <a:path w="257175" h="118745">
                  <a:moveTo>
                    <a:pt x="174800" y="108458"/>
                  </a:moveTo>
                  <a:close/>
                </a:path>
                <a:path w="257175" h="118745">
                  <a:moveTo>
                    <a:pt x="173113" y="107188"/>
                  </a:moveTo>
                  <a:lnTo>
                    <a:pt x="167944" y="107188"/>
                  </a:lnTo>
                  <a:lnTo>
                    <a:pt x="168897" y="107315"/>
                  </a:lnTo>
                  <a:lnTo>
                    <a:pt x="169456" y="108077"/>
                  </a:lnTo>
                  <a:lnTo>
                    <a:pt x="169989" y="108204"/>
                  </a:lnTo>
                  <a:lnTo>
                    <a:pt x="170686" y="108453"/>
                  </a:lnTo>
                  <a:lnTo>
                    <a:pt x="171335" y="108204"/>
                  </a:lnTo>
                  <a:lnTo>
                    <a:pt x="171716" y="108204"/>
                  </a:lnTo>
                  <a:lnTo>
                    <a:pt x="171475" y="108077"/>
                  </a:lnTo>
                  <a:lnTo>
                    <a:pt x="171678" y="108077"/>
                  </a:lnTo>
                  <a:lnTo>
                    <a:pt x="172059" y="107569"/>
                  </a:lnTo>
                  <a:lnTo>
                    <a:pt x="175336" y="107569"/>
                  </a:lnTo>
                  <a:lnTo>
                    <a:pt x="175387" y="107442"/>
                  </a:lnTo>
                  <a:lnTo>
                    <a:pt x="173050" y="107442"/>
                  </a:lnTo>
                  <a:lnTo>
                    <a:pt x="173113" y="107188"/>
                  </a:lnTo>
                  <a:close/>
                </a:path>
                <a:path w="257175" h="118745">
                  <a:moveTo>
                    <a:pt x="173647" y="107950"/>
                  </a:moveTo>
                  <a:lnTo>
                    <a:pt x="172300" y="107950"/>
                  </a:lnTo>
                  <a:lnTo>
                    <a:pt x="172199" y="108204"/>
                  </a:lnTo>
                  <a:lnTo>
                    <a:pt x="171894" y="108331"/>
                  </a:lnTo>
                  <a:lnTo>
                    <a:pt x="173748" y="108331"/>
                  </a:lnTo>
                  <a:lnTo>
                    <a:pt x="174009" y="108458"/>
                  </a:lnTo>
                  <a:lnTo>
                    <a:pt x="173884" y="108204"/>
                  </a:lnTo>
                  <a:lnTo>
                    <a:pt x="173647" y="107950"/>
                  </a:lnTo>
                  <a:close/>
                </a:path>
                <a:path w="257175" h="118745">
                  <a:moveTo>
                    <a:pt x="174225" y="108393"/>
                  </a:moveTo>
                  <a:close/>
                </a:path>
                <a:path w="257175" h="118745">
                  <a:moveTo>
                    <a:pt x="175082" y="108204"/>
                  </a:moveTo>
                  <a:lnTo>
                    <a:pt x="174688" y="108204"/>
                  </a:lnTo>
                  <a:lnTo>
                    <a:pt x="174800" y="108458"/>
                  </a:lnTo>
                  <a:lnTo>
                    <a:pt x="174980" y="108458"/>
                  </a:lnTo>
                  <a:lnTo>
                    <a:pt x="175082" y="108204"/>
                  </a:lnTo>
                  <a:close/>
                </a:path>
                <a:path w="257175" h="118745">
                  <a:moveTo>
                    <a:pt x="217932" y="108204"/>
                  </a:moveTo>
                  <a:lnTo>
                    <a:pt x="216903" y="108204"/>
                  </a:lnTo>
                  <a:lnTo>
                    <a:pt x="217817" y="108458"/>
                  </a:lnTo>
                  <a:lnTo>
                    <a:pt x="217932" y="108204"/>
                  </a:lnTo>
                  <a:close/>
                </a:path>
                <a:path w="257175" h="118745">
                  <a:moveTo>
                    <a:pt x="174472" y="108331"/>
                  </a:moveTo>
                  <a:lnTo>
                    <a:pt x="174294" y="108331"/>
                  </a:lnTo>
                  <a:lnTo>
                    <a:pt x="174472" y="108331"/>
                  </a:lnTo>
                  <a:close/>
                </a:path>
                <a:path w="257175" h="118745">
                  <a:moveTo>
                    <a:pt x="175285" y="107696"/>
                  </a:moveTo>
                  <a:lnTo>
                    <a:pt x="173888" y="107696"/>
                  </a:lnTo>
                  <a:lnTo>
                    <a:pt x="174225" y="108393"/>
                  </a:lnTo>
                  <a:lnTo>
                    <a:pt x="174472" y="108331"/>
                  </a:lnTo>
                  <a:lnTo>
                    <a:pt x="174688" y="108204"/>
                  </a:lnTo>
                  <a:lnTo>
                    <a:pt x="175082" y="108204"/>
                  </a:lnTo>
                  <a:lnTo>
                    <a:pt x="175285" y="107696"/>
                  </a:lnTo>
                  <a:close/>
                </a:path>
                <a:path w="257175" h="118745">
                  <a:moveTo>
                    <a:pt x="236664" y="107569"/>
                  </a:moveTo>
                  <a:lnTo>
                    <a:pt x="236397" y="107569"/>
                  </a:lnTo>
                  <a:lnTo>
                    <a:pt x="236358" y="108359"/>
                  </a:lnTo>
                  <a:lnTo>
                    <a:pt x="236489" y="108345"/>
                  </a:lnTo>
                  <a:lnTo>
                    <a:pt x="236664" y="107569"/>
                  </a:lnTo>
                  <a:close/>
                </a:path>
                <a:path w="257175" h="118745">
                  <a:moveTo>
                    <a:pt x="188188" y="107950"/>
                  </a:moveTo>
                  <a:lnTo>
                    <a:pt x="187909" y="107950"/>
                  </a:lnTo>
                  <a:lnTo>
                    <a:pt x="188023" y="108204"/>
                  </a:lnTo>
                  <a:lnTo>
                    <a:pt x="188226" y="108331"/>
                  </a:lnTo>
                  <a:lnTo>
                    <a:pt x="188404" y="108331"/>
                  </a:lnTo>
                  <a:lnTo>
                    <a:pt x="217932" y="108204"/>
                  </a:lnTo>
                  <a:lnTo>
                    <a:pt x="188226" y="108077"/>
                  </a:lnTo>
                  <a:close/>
                </a:path>
                <a:path w="257175" h="118745">
                  <a:moveTo>
                    <a:pt x="164352" y="108049"/>
                  </a:moveTo>
                  <a:lnTo>
                    <a:pt x="164579" y="108204"/>
                  </a:lnTo>
                  <a:lnTo>
                    <a:pt x="164352" y="108049"/>
                  </a:lnTo>
                  <a:close/>
                </a:path>
                <a:path w="257175" h="118745">
                  <a:moveTo>
                    <a:pt x="175336" y="107569"/>
                  </a:moveTo>
                  <a:lnTo>
                    <a:pt x="172059" y="107569"/>
                  </a:lnTo>
                  <a:lnTo>
                    <a:pt x="172110" y="108204"/>
                  </a:lnTo>
                  <a:lnTo>
                    <a:pt x="172199" y="107950"/>
                  </a:lnTo>
                  <a:lnTo>
                    <a:pt x="173647" y="107950"/>
                  </a:lnTo>
                  <a:lnTo>
                    <a:pt x="173888" y="107696"/>
                  </a:lnTo>
                  <a:lnTo>
                    <a:pt x="175285" y="107696"/>
                  </a:lnTo>
                  <a:close/>
                </a:path>
                <a:path w="257175" h="118745">
                  <a:moveTo>
                    <a:pt x="198790" y="107569"/>
                  </a:moveTo>
                  <a:lnTo>
                    <a:pt x="185470" y="107569"/>
                  </a:lnTo>
                  <a:lnTo>
                    <a:pt x="185508" y="107823"/>
                  </a:lnTo>
                  <a:lnTo>
                    <a:pt x="182422" y="107823"/>
                  </a:lnTo>
                  <a:lnTo>
                    <a:pt x="182283" y="107950"/>
                  </a:lnTo>
                  <a:lnTo>
                    <a:pt x="182130" y="108204"/>
                  </a:lnTo>
                  <a:lnTo>
                    <a:pt x="185978" y="108204"/>
                  </a:lnTo>
                  <a:lnTo>
                    <a:pt x="185808" y="108049"/>
                  </a:lnTo>
                  <a:lnTo>
                    <a:pt x="185826" y="107696"/>
                  </a:lnTo>
                  <a:lnTo>
                    <a:pt x="198871" y="107696"/>
                  </a:lnTo>
                  <a:close/>
                </a:path>
                <a:path w="257175" h="118745">
                  <a:moveTo>
                    <a:pt x="218046" y="107950"/>
                  </a:moveTo>
                  <a:lnTo>
                    <a:pt x="188239" y="107950"/>
                  </a:lnTo>
                  <a:lnTo>
                    <a:pt x="217989" y="108077"/>
                  </a:lnTo>
                  <a:close/>
                </a:path>
                <a:path w="257175" h="118745">
                  <a:moveTo>
                    <a:pt x="252535" y="106934"/>
                  </a:moveTo>
                  <a:lnTo>
                    <a:pt x="236347" y="106934"/>
                  </a:lnTo>
                  <a:lnTo>
                    <a:pt x="235978" y="108077"/>
                  </a:lnTo>
                  <a:lnTo>
                    <a:pt x="236397" y="107569"/>
                  </a:lnTo>
                  <a:lnTo>
                    <a:pt x="251871" y="107569"/>
                  </a:lnTo>
                  <a:lnTo>
                    <a:pt x="252535" y="106934"/>
                  </a:lnTo>
                  <a:close/>
                </a:path>
                <a:path w="257175" h="118745">
                  <a:moveTo>
                    <a:pt x="164678" y="107823"/>
                  </a:moveTo>
                  <a:lnTo>
                    <a:pt x="164020" y="107823"/>
                  </a:lnTo>
                  <a:lnTo>
                    <a:pt x="164352" y="108049"/>
                  </a:lnTo>
                  <a:lnTo>
                    <a:pt x="164678" y="107823"/>
                  </a:lnTo>
                  <a:close/>
                </a:path>
                <a:path w="257175" h="118745">
                  <a:moveTo>
                    <a:pt x="173647" y="106553"/>
                  </a:moveTo>
                  <a:lnTo>
                    <a:pt x="173469" y="106680"/>
                  </a:lnTo>
                  <a:lnTo>
                    <a:pt x="173240" y="106934"/>
                  </a:lnTo>
                  <a:lnTo>
                    <a:pt x="166116" y="106934"/>
                  </a:lnTo>
                  <a:lnTo>
                    <a:pt x="166916" y="107950"/>
                  </a:lnTo>
                  <a:lnTo>
                    <a:pt x="167944" y="107188"/>
                  </a:lnTo>
                  <a:lnTo>
                    <a:pt x="173113" y="107188"/>
                  </a:lnTo>
                  <a:lnTo>
                    <a:pt x="174078" y="107061"/>
                  </a:lnTo>
                  <a:lnTo>
                    <a:pt x="173647" y="106553"/>
                  </a:lnTo>
                  <a:close/>
                </a:path>
                <a:path w="257175" h="118745">
                  <a:moveTo>
                    <a:pt x="178155" y="105410"/>
                  </a:moveTo>
                  <a:lnTo>
                    <a:pt x="178155" y="105918"/>
                  </a:lnTo>
                  <a:lnTo>
                    <a:pt x="181635" y="105918"/>
                  </a:lnTo>
                  <a:lnTo>
                    <a:pt x="181698" y="106172"/>
                  </a:lnTo>
                  <a:lnTo>
                    <a:pt x="180835" y="106553"/>
                  </a:lnTo>
                  <a:lnTo>
                    <a:pt x="181432" y="107950"/>
                  </a:lnTo>
                  <a:lnTo>
                    <a:pt x="181935" y="107950"/>
                  </a:lnTo>
                  <a:lnTo>
                    <a:pt x="182562" y="107696"/>
                  </a:lnTo>
                  <a:lnTo>
                    <a:pt x="185102" y="107696"/>
                  </a:lnTo>
                  <a:lnTo>
                    <a:pt x="185470" y="107569"/>
                  </a:lnTo>
                  <a:lnTo>
                    <a:pt x="198790" y="107569"/>
                  </a:lnTo>
                  <a:lnTo>
                    <a:pt x="198709" y="107442"/>
                  </a:lnTo>
                  <a:lnTo>
                    <a:pt x="198809" y="107101"/>
                  </a:lnTo>
                  <a:lnTo>
                    <a:pt x="199059" y="106807"/>
                  </a:lnTo>
                  <a:lnTo>
                    <a:pt x="231344" y="106807"/>
                  </a:lnTo>
                  <a:lnTo>
                    <a:pt x="231241" y="106172"/>
                  </a:lnTo>
                  <a:lnTo>
                    <a:pt x="233311" y="106172"/>
                  </a:lnTo>
                  <a:lnTo>
                    <a:pt x="233273" y="105791"/>
                  </a:lnTo>
                  <a:lnTo>
                    <a:pt x="234073" y="105537"/>
                  </a:lnTo>
                  <a:lnTo>
                    <a:pt x="178511" y="105537"/>
                  </a:lnTo>
                  <a:lnTo>
                    <a:pt x="178155" y="105410"/>
                  </a:lnTo>
                  <a:close/>
                </a:path>
                <a:path w="257175" h="118745">
                  <a:moveTo>
                    <a:pt x="181190" y="105918"/>
                  </a:moveTo>
                  <a:lnTo>
                    <a:pt x="177939" y="105918"/>
                  </a:lnTo>
                  <a:lnTo>
                    <a:pt x="177622" y="106045"/>
                  </a:lnTo>
                  <a:lnTo>
                    <a:pt x="178142" y="106172"/>
                  </a:lnTo>
                  <a:lnTo>
                    <a:pt x="178130" y="106680"/>
                  </a:lnTo>
                  <a:lnTo>
                    <a:pt x="179171" y="106807"/>
                  </a:lnTo>
                  <a:lnTo>
                    <a:pt x="179101" y="106934"/>
                  </a:lnTo>
                  <a:lnTo>
                    <a:pt x="178993" y="107696"/>
                  </a:lnTo>
                  <a:lnTo>
                    <a:pt x="178854" y="107823"/>
                  </a:lnTo>
                  <a:lnTo>
                    <a:pt x="179158" y="107569"/>
                  </a:lnTo>
                  <a:lnTo>
                    <a:pt x="179177" y="107315"/>
                  </a:lnTo>
                  <a:lnTo>
                    <a:pt x="179045" y="107189"/>
                  </a:lnTo>
                  <a:lnTo>
                    <a:pt x="179349" y="106934"/>
                  </a:lnTo>
                  <a:lnTo>
                    <a:pt x="180560" y="106934"/>
                  </a:lnTo>
                  <a:lnTo>
                    <a:pt x="180682" y="106172"/>
                  </a:lnTo>
                  <a:lnTo>
                    <a:pt x="181190" y="105918"/>
                  </a:lnTo>
                  <a:close/>
                </a:path>
                <a:path w="257175" h="118745">
                  <a:moveTo>
                    <a:pt x="185102" y="107696"/>
                  </a:moveTo>
                  <a:lnTo>
                    <a:pt x="182562" y="107696"/>
                  </a:lnTo>
                  <a:lnTo>
                    <a:pt x="182676" y="107823"/>
                  </a:lnTo>
                  <a:lnTo>
                    <a:pt x="185496" y="107823"/>
                  </a:lnTo>
                  <a:lnTo>
                    <a:pt x="185102" y="107696"/>
                  </a:lnTo>
                  <a:close/>
                </a:path>
                <a:path w="257175" h="118745">
                  <a:moveTo>
                    <a:pt x="231344" y="106807"/>
                  </a:moveTo>
                  <a:lnTo>
                    <a:pt x="199059" y="106807"/>
                  </a:lnTo>
                  <a:lnTo>
                    <a:pt x="199605" y="106934"/>
                  </a:lnTo>
                  <a:lnTo>
                    <a:pt x="199910" y="107061"/>
                  </a:lnTo>
                  <a:lnTo>
                    <a:pt x="200494" y="107823"/>
                  </a:lnTo>
                  <a:lnTo>
                    <a:pt x="218922" y="107823"/>
                  </a:lnTo>
                  <a:lnTo>
                    <a:pt x="218922" y="107569"/>
                  </a:lnTo>
                  <a:lnTo>
                    <a:pt x="232524" y="107569"/>
                  </a:lnTo>
                  <a:lnTo>
                    <a:pt x="231410" y="107189"/>
                  </a:lnTo>
                  <a:lnTo>
                    <a:pt x="231344" y="106807"/>
                  </a:lnTo>
                  <a:close/>
                </a:path>
                <a:path w="257175" h="118745">
                  <a:moveTo>
                    <a:pt x="164744" y="104394"/>
                  </a:moveTo>
                  <a:lnTo>
                    <a:pt x="164884" y="105283"/>
                  </a:lnTo>
                  <a:lnTo>
                    <a:pt x="164071" y="105537"/>
                  </a:lnTo>
                  <a:lnTo>
                    <a:pt x="164217" y="106299"/>
                  </a:lnTo>
                  <a:lnTo>
                    <a:pt x="164147" y="106426"/>
                  </a:lnTo>
                  <a:lnTo>
                    <a:pt x="164414" y="106553"/>
                  </a:lnTo>
                  <a:lnTo>
                    <a:pt x="164579" y="107188"/>
                  </a:lnTo>
                  <a:lnTo>
                    <a:pt x="163890" y="107189"/>
                  </a:lnTo>
                  <a:lnTo>
                    <a:pt x="162763" y="107696"/>
                  </a:lnTo>
                  <a:lnTo>
                    <a:pt x="164861" y="107696"/>
                  </a:lnTo>
                  <a:lnTo>
                    <a:pt x="165227" y="107442"/>
                  </a:lnTo>
                  <a:lnTo>
                    <a:pt x="165023" y="107061"/>
                  </a:lnTo>
                  <a:lnTo>
                    <a:pt x="166116" y="106934"/>
                  </a:lnTo>
                  <a:lnTo>
                    <a:pt x="173240" y="106934"/>
                  </a:lnTo>
                  <a:lnTo>
                    <a:pt x="172173" y="106426"/>
                  </a:lnTo>
                  <a:lnTo>
                    <a:pt x="173570" y="106172"/>
                  </a:lnTo>
                  <a:lnTo>
                    <a:pt x="173549" y="105918"/>
                  </a:lnTo>
                  <a:lnTo>
                    <a:pt x="172453" y="105918"/>
                  </a:lnTo>
                  <a:lnTo>
                    <a:pt x="172542" y="104902"/>
                  </a:lnTo>
                  <a:lnTo>
                    <a:pt x="173304" y="104902"/>
                  </a:lnTo>
                  <a:lnTo>
                    <a:pt x="173338" y="104648"/>
                  </a:lnTo>
                  <a:lnTo>
                    <a:pt x="165290" y="104648"/>
                  </a:lnTo>
                  <a:lnTo>
                    <a:pt x="164744" y="104394"/>
                  </a:lnTo>
                  <a:close/>
                </a:path>
                <a:path w="257175" h="118745">
                  <a:moveTo>
                    <a:pt x="180560" y="106934"/>
                  </a:moveTo>
                  <a:lnTo>
                    <a:pt x="179349" y="106934"/>
                  </a:lnTo>
                  <a:lnTo>
                    <a:pt x="179311" y="107442"/>
                  </a:lnTo>
                  <a:lnTo>
                    <a:pt x="179158" y="107569"/>
                  </a:lnTo>
                  <a:lnTo>
                    <a:pt x="179705" y="107569"/>
                  </a:lnTo>
                  <a:lnTo>
                    <a:pt x="179895" y="107696"/>
                  </a:lnTo>
                  <a:lnTo>
                    <a:pt x="180060" y="107442"/>
                  </a:lnTo>
                  <a:lnTo>
                    <a:pt x="180790" y="107442"/>
                  </a:lnTo>
                  <a:lnTo>
                    <a:pt x="180583" y="107061"/>
                  </a:lnTo>
                  <a:close/>
                </a:path>
                <a:path w="257175" h="118745">
                  <a:moveTo>
                    <a:pt x="234530" y="106680"/>
                  </a:moveTo>
                  <a:lnTo>
                    <a:pt x="234575" y="107315"/>
                  </a:lnTo>
                  <a:lnTo>
                    <a:pt x="234696" y="107696"/>
                  </a:lnTo>
                  <a:lnTo>
                    <a:pt x="235793" y="107189"/>
                  </a:lnTo>
                  <a:lnTo>
                    <a:pt x="234530" y="106680"/>
                  </a:lnTo>
                  <a:close/>
                </a:path>
                <a:path w="257175" h="118745">
                  <a:moveTo>
                    <a:pt x="162255" y="106934"/>
                  </a:moveTo>
                  <a:lnTo>
                    <a:pt x="162433" y="107442"/>
                  </a:lnTo>
                  <a:lnTo>
                    <a:pt x="162179" y="107569"/>
                  </a:lnTo>
                  <a:lnTo>
                    <a:pt x="162678" y="107569"/>
                  </a:lnTo>
                  <a:lnTo>
                    <a:pt x="162255" y="106934"/>
                  </a:lnTo>
                  <a:close/>
                </a:path>
                <a:path w="257175" h="118745">
                  <a:moveTo>
                    <a:pt x="179209" y="107345"/>
                  </a:moveTo>
                  <a:lnTo>
                    <a:pt x="179133" y="107569"/>
                  </a:lnTo>
                  <a:lnTo>
                    <a:pt x="179209" y="107345"/>
                  </a:lnTo>
                  <a:close/>
                </a:path>
                <a:path w="257175" h="118745">
                  <a:moveTo>
                    <a:pt x="161277" y="107188"/>
                  </a:moveTo>
                  <a:lnTo>
                    <a:pt x="161387" y="107442"/>
                  </a:lnTo>
                  <a:lnTo>
                    <a:pt x="161277" y="107188"/>
                  </a:lnTo>
                  <a:close/>
                </a:path>
                <a:path w="257175" h="118745">
                  <a:moveTo>
                    <a:pt x="174078" y="107061"/>
                  </a:moveTo>
                  <a:lnTo>
                    <a:pt x="173177" y="107061"/>
                  </a:lnTo>
                  <a:lnTo>
                    <a:pt x="173050" y="107442"/>
                  </a:lnTo>
                  <a:lnTo>
                    <a:pt x="175387" y="107442"/>
                  </a:lnTo>
                  <a:lnTo>
                    <a:pt x="174294" y="107315"/>
                  </a:lnTo>
                  <a:lnTo>
                    <a:pt x="174078" y="107061"/>
                  </a:lnTo>
                  <a:close/>
                </a:path>
                <a:path w="257175" h="118745">
                  <a:moveTo>
                    <a:pt x="147472" y="106426"/>
                  </a:moveTo>
                  <a:lnTo>
                    <a:pt x="147167" y="106680"/>
                  </a:lnTo>
                  <a:lnTo>
                    <a:pt x="147091" y="106934"/>
                  </a:lnTo>
                  <a:lnTo>
                    <a:pt x="147320" y="107315"/>
                  </a:lnTo>
                  <a:lnTo>
                    <a:pt x="147898" y="107189"/>
                  </a:lnTo>
                  <a:lnTo>
                    <a:pt x="147467" y="106680"/>
                  </a:lnTo>
                  <a:lnTo>
                    <a:pt x="147472" y="106426"/>
                  </a:lnTo>
                  <a:close/>
                </a:path>
                <a:path w="257175" h="118745">
                  <a:moveTo>
                    <a:pt x="175437" y="106680"/>
                  </a:moveTo>
                  <a:lnTo>
                    <a:pt x="174167" y="106680"/>
                  </a:lnTo>
                  <a:lnTo>
                    <a:pt x="174307" y="106807"/>
                  </a:lnTo>
                  <a:lnTo>
                    <a:pt x="174294" y="107315"/>
                  </a:lnTo>
                  <a:lnTo>
                    <a:pt x="175437" y="107315"/>
                  </a:lnTo>
                  <a:lnTo>
                    <a:pt x="175437" y="106680"/>
                  </a:lnTo>
                  <a:close/>
                </a:path>
                <a:path w="257175" h="118745">
                  <a:moveTo>
                    <a:pt x="235984" y="107101"/>
                  </a:moveTo>
                  <a:lnTo>
                    <a:pt x="235793" y="107189"/>
                  </a:lnTo>
                  <a:lnTo>
                    <a:pt x="236105" y="107315"/>
                  </a:lnTo>
                  <a:lnTo>
                    <a:pt x="235984" y="107101"/>
                  </a:lnTo>
                  <a:close/>
                </a:path>
                <a:path w="257175" h="118745">
                  <a:moveTo>
                    <a:pt x="120942" y="105918"/>
                  </a:moveTo>
                  <a:lnTo>
                    <a:pt x="120370" y="105918"/>
                  </a:lnTo>
                  <a:lnTo>
                    <a:pt x="120256" y="107188"/>
                  </a:lnTo>
                  <a:lnTo>
                    <a:pt x="121043" y="107061"/>
                  </a:lnTo>
                  <a:lnTo>
                    <a:pt x="121183" y="106807"/>
                  </a:lnTo>
                  <a:lnTo>
                    <a:pt x="122275" y="106807"/>
                  </a:lnTo>
                  <a:lnTo>
                    <a:pt x="120865" y="106680"/>
                  </a:lnTo>
                  <a:lnTo>
                    <a:pt x="120942" y="105918"/>
                  </a:lnTo>
                  <a:close/>
                </a:path>
                <a:path w="257175" h="118745">
                  <a:moveTo>
                    <a:pt x="254529" y="105029"/>
                  </a:moveTo>
                  <a:lnTo>
                    <a:pt x="234213" y="105029"/>
                  </a:lnTo>
                  <a:lnTo>
                    <a:pt x="234467" y="106045"/>
                  </a:lnTo>
                  <a:lnTo>
                    <a:pt x="235635" y="106045"/>
                  </a:lnTo>
                  <a:lnTo>
                    <a:pt x="235889" y="106934"/>
                  </a:lnTo>
                  <a:lnTo>
                    <a:pt x="235984" y="107101"/>
                  </a:lnTo>
                  <a:lnTo>
                    <a:pt x="236347" y="106934"/>
                  </a:lnTo>
                  <a:lnTo>
                    <a:pt x="252535" y="106934"/>
                  </a:lnTo>
                  <a:lnTo>
                    <a:pt x="254529" y="105029"/>
                  </a:lnTo>
                  <a:close/>
                </a:path>
                <a:path w="257175" h="118745">
                  <a:moveTo>
                    <a:pt x="122288" y="106807"/>
                  </a:moveTo>
                  <a:lnTo>
                    <a:pt x="121183" y="106807"/>
                  </a:lnTo>
                  <a:lnTo>
                    <a:pt x="121793" y="107061"/>
                  </a:lnTo>
                  <a:lnTo>
                    <a:pt x="122148" y="106934"/>
                  </a:lnTo>
                  <a:lnTo>
                    <a:pt x="122288" y="106807"/>
                  </a:lnTo>
                  <a:close/>
                </a:path>
                <a:path w="257175" h="118745">
                  <a:moveTo>
                    <a:pt x="233311" y="106172"/>
                  </a:moveTo>
                  <a:lnTo>
                    <a:pt x="231241" y="106172"/>
                  </a:lnTo>
                  <a:lnTo>
                    <a:pt x="231736" y="106807"/>
                  </a:lnTo>
                  <a:lnTo>
                    <a:pt x="232689" y="106299"/>
                  </a:lnTo>
                  <a:lnTo>
                    <a:pt x="233324" y="106299"/>
                  </a:lnTo>
                  <a:close/>
                </a:path>
                <a:path w="257175" h="118745">
                  <a:moveTo>
                    <a:pt x="121742" y="105537"/>
                  </a:moveTo>
                  <a:lnTo>
                    <a:pt x="121513" y="105664"/>
                  </a:lnTo>
                  <a:lnTo>
                    <a:pt x="121685" y="105791"/>
                  </a:lnTo>
                  <a:lnTo>
                    <a:pt x="121805" y="106172"/>
                  </a:lnTo>
                  <a:lnTo>
                    <a:pt x="121539" y="106426"/>
                  </a:lnTo>
                  <a:lnTo>
                    <a:pt x="120865" y="106680"/>
                  </a:lnTo>
                  <a:lnTo>
                    <a:pt x="122374" y="106680"/>
                  </a:lnTo>
                  <a:lnTo>
                    <a:pt x="122770" y="106172"/>
                  </a:lnTo>
                  <a:lnTo>
                    <a:pt x="123101" y="106172"/>
                  </a:lnTo>
                  <a:lnTo>
                    <a:pt x="123266" y="106045"/>
                  </a:lnTo>
                  <a:lnTo>
                    <a:pt x="123482" y="105918"/>
                  </a:lnTo>
                  <a:lnTo>
                    <a:pt x="121970" y="105791"/>
                  </a:lnTo>
                  <a:lnTo>
                    <a:pt x="121742" y="105537"/>
                  </a:lnTo>
                  <a:close/>
                </a:path>
                <a:path w="257175" h="118745">
                  <a:moveTo>
                    <a:pt x="123101" y="106172"/>
                  </a:moveTo>
                  <a:lnTo>
                    <a:pt x="122770" y="106172"/>
                  </a:lnTo>
                  <a:lnTo>
                    <a:pt x="123151" y="106680"/>
                  </a:lnTo>
                  <a:lnTo>
                    <a:pt x="123101" y="106172"/>
                  </a:lnTo>
                  <a:close/>
                </a:path>
                <a:path w="257175" h="118745">
                  <a:moveTo>
                    <a:pt x="233324" y="106299"/>
                  </a:moveTo>
                  <a:lnTo>
                    <a:pt x="232689" y="106299"/>
                  </a:lnTo>
                  <a:lnTo>
                    <a:pt x="233349" y="106553"/>
                  </a:lnTo>
                  <a:lnTo>
                    <a:pt x="233324" y="106299"/>
                  </a:lnTo>
                  <a:close/>
                </a:path>
                <a:path w="257175" h="118745">
                  <a:moveTo>
                    <a:pt x="147358" y="104521"/>
                  </a:moveTo>
                  <a:lnTo>
                    <a:pt x="146367" y="104775"/>
                  </a:lnTo>
                  <a:lnTo>
                    <a:pt x="147456" y="105537"/>
                  </a:lnTo>
                  <a:lnTo>
                    <a:pt x="147582" y="105918"/>
                  </a:lnTo>
                  <a:lnTo>
                    <a:pt x="147472" y="106426"/>
                  </a:lnTo>
                  <a:lnTo>
                    <a:pt x="147586" y="106299"/>
                  </a:lnTo>
                  <a:lnTo>
                    <a:pt x="147739" y="105283"/>
                  </a:lnTo>
                  <a:lnTo>
                    <a:pt x="148564" y="105283"/>
                  </a:lnTo>
                  <a:lnTo>
                    <a:pt x="147828" y="105156"/>
                  </a:lnTo>
                  <a:lnTo>
                    <a:pt x="147358" y="104521"/>
                  </a:lnTo>
                  <a:close/>
                </a:path>
                <a:path w="257175" h="118745">
                  <a:moveTo>
                    <a:pt x="148564" y="105283"/>
                  </a:moveTo>
                  <a:lnTo>
                    <a:pt x="147739" y="105283"/>
                  </a:lnTo>
                  <a:lnTo>
                    <a:pt x="148640" y="106045"/>
                  </a:lnTo>
                  <a:lnTo>
                    <a:pt x="148805" y="105664"/>
                  </a:lnTo>
                  <a:lnTo>
                    <a:pt x="148564" y="105664"/>
                  </a:lnTo>
                  <a:lnTo>
                    <a:pt x="148564" y="105283"/>
                  </a:lnTo>
                  <a:close/>
                </a:path>
                <a:path w="257175" h="118745">
                  <a:moveTo>
                    <a:pt x="177596" y="105918"/>
                  </a:moveTo>
                  <a:lnTo>
                    <a:pt x="177825" y="106045"/>
                  </a:lnTo>
                  <a:lnTo>
                    <a:pt x="177596" y="105918"/>
                  </a:lnTo>
                  <a:close/>
                </a:path>
                <a:path w="257175" h="118745">
                  <a:moveTo>
                    <a:pt x="114719" y="104013"/>
                  </a:moveTo>
                  <a:lnTo>
                    <a:pt x="113423" y="104013"/>
                  </a:lnTo>
                  <a:lnTo>
                    <a:pt x="114338" y="105283"/>
                  </a:lnTo>
                  <a:lnTo>
                    <a:pt x="114414" y="105918"/>
                  </a:lnTo>
                  <a:lnTo>
                    <a:pt x="114490" y="105537"/>
                  </a:lnTo>
                  <a:lnTo>
                    <a:pt x="114727" y="105537"/>
                  </a:lnTo>
                  <a:lnTo>
                    <a:pt x="114850" y="104775"/>
                  </a:lnTo>
                  <a:lnTo>
                    <a:pt x="115277" y="104648"/>
                  </a:lnTo>
                  <a:lnTo>
                    <a:pt x="115062" y="104267"/>
                  </a:lnTo>
                  <a:lnTo>
                    <a:pt x="114719" y="104013"/>
                  </a:lnTo>
                  <a:close/>
                </a:path>
                <a:path w="257175" h="118745">
                  <a:moveTo>
                    <a:pt x="173202" y="105283"/>
                  </a:moveTo>
                  <a:lnTo>
                    <a:pt x="172453" y="105918"/>
                  </a:lnTo>
                  <a:lnTo>
                    <a:pt x="173549" y="105918"/>
                  </a:lnTo>
                  <a:lnTo>
                    <a:pt x="173507" y="105410"/>
                  </a:lnTo>
                  <a:lnTo>
                    <a:pt x="173202" y="105283"/>
                  </a:lnTo>
                  <a:close/>
                </a:path>
                <a:path w="257175" h="118745">
                  <a:moveTo>
                    <a:pt x="111010" y="103505"/>
                  </a:moveTo>
                  <a:lnTo>
                    <a:pt x="111531" y="105791"/>
                  </a:lnTo>
                  <a:lnTo>
                    <a:pt x="113018" y="104394"/>
                  </a:lnTo>
                  <a:lnTo>
                    <a:pt x="112445" y="104394"/>
                  </a:lnTo>
                  <a:lnTo>
                    <a:pt x="112255" y="104267"/>
                  </a:lnTo>
                  <a:lnTo>
                    <a:pt x="111429" y="104140"/>
                  </a:lnTo>
                  <a:lnTo>
                    <a:pt x="111010" y="103505"/>
                  </a:lnTo>
                  <a:close/>
                </a:path>
                <a:path w="257175" h="118745">
                  <a:moveTo>
                    <a:pt x="119659" y="104521"/>
                  </a:moveTo>
                  <a:lnTo>
                    <a:pt x="119151" y="104521"/>
                  </a:lnTo>
                  <a:lnTo>
                    <a:pt x="119297" y="104648"/>
                  </a:lnTo>
                  <a:lnTo>
                    <a:pt x="119376" y="105156"/>
                  </a:lnTo>
                  <a:lnTo>
                    <a:pt x="119265" y="105791"/>
                  </a:lnTo>
                  <a:lnTo>
                    <a:pt x="119799" y="105283"/>
                  </a:lnTo>
                  <a:lnTo>
                    <a:pt x="119689" y="105029"/>
                  </a:lnTo>
                  <a:lnTo>
                    <a:pt x="119659" y="104521"/>
                  </a:lnTo>
                  <a:close/>
                </a:path>
                <a:path w="257175" h="118745">
                  <a:moveTo>
                    <a:pt x="122135" y="105283"/>
                  </a:moveTo>
                  <a:lnTo>
                    <a:pt x="121996" y="105410"/>
                  </a:lnTo>
                  <a:lnTo>
                    <a:pt x="121970" y="105791"/>
                  </a:lnTo>
                  <a:lnTo>
                    <a:pt x="122897" y="105791"/>
                  </a:lnTo>
                  <a:lnTo>
                    <a:pt x="122605" y="105537"/>
                  </a:lnTo>
                  <a:lnTo>
                    <a:pt x="122135" y="105283"/>
                  </a:lnTo>
                  <a:close/>
                </a:path>
                <a:path w="257175" h="118745">
                  <a:moveTo>
                    <a:pt x="123621" y="105156"/>
                  </a:moveTo>
                  <a:lnTo>
                    <a:pt x="122732" y="105156"/>
                  </a:lnTo>
                  <a:lnTo>
                    <a:pt x="122948" y="105791"/>
                  </a:lnTo>
                  <a:lnTo>
                    <a:pt x="123278" y="105791"/>
                  </a:lnTo>
                  <a:lnTo>
                    <a:pt x="123418" y="105537"/>
                  </a:lnTo>
                  <a:lnTo>
                    <a:pt x="123583" y="105537"/>
                  </a:lnTo>
                  <a:lnTo>
                    <a:pt x="123621" y="105156"/>
                  </a:lnTo>
                  <a:close/>
                </a:path>
                <a:path w="257175" h="118745">
                  <a:moveTo>
                    <a:pt x="114727" y="105537"/>
                  </a:moveTo>
                  <a:lnTo>
                    <a:pt x="114490" y="105537"/>
                  </a:lnTo>
                  <a:lnTo>
                    <a:pt x="114706" y="105664"/>
                  </a:lnTo>
                  <a:close/>
                </a:path>
                <a:path w="257175" h="118745">
                  <a:moveTo>
                    <a:pt x="116722" y="104775"/>
                  </a:moveTo>
                  <a:lnTo>
                    <a:pt x="115760" y="104775"/>
                  </a:lnTo>
                  <a:lnTo>
                    <a:pt x="116382" y="105664"/>
                  </a:lnTo>
                  <a:lnTo>
                    <a:pt x="116243" y="105156"/>
                  </a:lnTo>
                  <a:lnTo>
                    <a:pt x="116979" y="105156"/>
                  </a:lnTo>
                  <a:lnTo>
                    <a:pt x="116722" y="104775"/>
                  </a:lnTo>
                  <a:close/>
                </a:path>
                <a:path w="257175" h="118745">
                  <a:moveTo>
                    <a:pt x="148971" y="105283"/>
                  </a:moveTo>
                  <a:lnTo>
                    <a:pt x="148564" y="105664"/>
                  </a:lnTo>
                  <a:lnTo>
                    <a:pt x="148805" y="105664"/>
                  </a:lnTo>
                  <a:lnTo>
                    <a:pt x="148971" y="105283"/>
                  </a:lnTo>
                  <a:close/>
                </a:path>
                <a:path w="257175" h="118745">
                  <a:moveTo>
                    <a:pt x="116979" y="105156"/>
                  </a:moveTo>
                  <a:lnTo>
                    <a:pt x="116243" y="105156"/>
                  </a:lnTo>
                  <a:lnTo>
                    <a:pt x="117195" y="105537"/>
                  </a:lnTo>
                  <a:lnTo>
                    <a:pt x="116979" y="105156"/>
                  </a:lnTo>
                  <a:close/>
                </a:path>
                <a:path w="257175" h="118745">
                  <a:moveTo>
                    <a:pt x="123482" y="102997"/>
                  </a:moveTo>
                  <a:lnTo>
                    <a:pt x="123151" y="103124"/>
                  </a:lnTo>
                  <a:lnTo>
                    <a:pt x="122823" y="103358"/>
                  </a:lnTo>
                  <a:lnTo>
                    <a:pt x="122529" y="104394"/>
                  </a:lnTo>
                  <a:lnTo>
                    <a:pt x="122224" y="104394"/>
                  </a:lnTo>
                  <a:lnTo>
                    <a:pt x="122580" y="105537"/>
                  </a:lnTo>
                  <a:lnTo>
                    <a:pt x="122631" y="105156"/>
                  </a:lnTo>
                  <a:lnTo>
                    <a:pt x="123621" y="105156"/>
                  </a:lnTo>
                  <a:lnTo>
                    <a:pt x="123812" y="104902"/>
                  </a:lnTo>
                  <a:lnTo>
                    <a:pt x="124423" y="103759"/>
                  </a:lnTo>
                  <a:lnTo>
                    <a:pt x="123532" y="103759"/>
                  </a:lnTo>
                  <a:lnTo>
                    <a:pt x="123649" y="103505"/>
                  </a:lnTo>
                  <a:lnTo>
                    <a:pt x="123564" y="103124"/>
                  </a:lnTo>
                  <a:close/>
                </a:path>
                <a:path w="257175" h="118745">
                  <a:moveTo>
                    <a:pt x="254794" y="104775"/>
                  </a:moveTo>
                  <a:lnTo>
                    <a:pt x="178663" y="104775"/>
                  </a:lnTo>
                  <a:lnTo>
                    <a:pt x="178635" y="105156"/>
                  </a:lnTo>
                  <a:lnTo>
                    <a:pt x="178511" y="105537"/>
                  </a:lnTo>
                  <a:lnTo>
                    <a:pt x="234073" y="105537"/>
                  </a:lnTo>
                  <a:lnTo>
                    <a:pt x="233527" y="105410"/>
                  </a:lnTo>
                  <a:lnTo>
                    <a:pt x="233857" y="105029"/>
                  </a:lnTo>
                  <a:lnTo>
                    <a:pt x="254529" y="105029"/>
                  </a:lnTo>
                  <a:lnTo>
                    <a:pt x="254794" y="104775"/>
                  </a:lnTo>
                  <a:close/>
                </a:path>
                <a:path w="257175" h="118745">
                  <a:moveTo>
                    <a:pt x="175659" y="104521"/>
                  </a:moveTo>
                  <a:lnTo>
                    <a:pt x="174002" y="104521"/>
                  </a:lnTo>
                  <a:lnTo>
                    <a:pt x="174045" y="104648"/>
                  </a:lnTo>
                  <a:lnTo>
                    <a:pt x="174155" y="105283"/>
                  </a:lnTo>
                  <a:lnTo>
                    <a:pt x="174383" y="105410"/>
                  </a:lnTo>
                  <a:lnTo>
                    <a:pt x="174675" y="105283"/>
                  </a:lnTo>
                  <a:lnTo>
                    <a:pt x="175247" y="104648"/>
                  </a:lnTo>
                  <a:lnTo>
                    <a:pt x="175660" y="104648"/>
                  </a:lnTo>
                  <a:lnTo>
                    <a:pt x="175659" y="104521"/>
                  </a:lnTo>
                  <a:close/>
                </a:path>
                <a:path w="257175" h="118745">
                  <a:moveTo>
                    <a:pt x="120967" y="104394"/>
                  </a:moveTo>
                  <a:lnTo>
                    <a:pt x="120154" y="104394"/>
                  </a:lnTo>
                  <a:lnTo>
                    <a:pt x="120332" y="105156"/>
                  </a:lnTo>
                  <a:lnTo>
                    <a:pt x="120510" y="105283"/>
                  </a:lnTo>
                  <a:lnTo>
                    <a:pt x="120281" y="104648"/>
                  </a:lnTo>
                  <a:lnTo>
                    <a:pt x="120897" y="104648"/>
                  </a:lnTo>
                  <a:lnTo>
                    <a:pt x="121005" y="104521"/>
                  </a:lnTo>
                  <a:close/>
                </a:path>
                <a:path w="257175" h="118745">
                  <a:moveTo>
                    <a:pt x="162471" y="104013"/>
                  </a:moveTo>
                  <a:lnTo>
                    <a:pt x="162128" y="104013"/>
                  </a:lnTo>
                  <a:lnTo>
                    <a:pt x="162140" y="104267"/>
                  </a:lnTo>
                  <a:lnTo>
                    <a:pt x="162039" y="105283"/>
                  </a:lnTo>
                  <a:lnTo>
                    <a:pt x="162217" y="105156"/>
                  </a:lnTo>
                  <a:lnTo>
                    <a:pt x="162725" y="104521"/>
                  </a:lnTo>
                  <a:lnTo>
                    <a:pt x="163042" y="104521"/>
                  </a:lnTo>
                  <a:lnTo>
                    <a:pt x="162902" y="104267"/>
                  </a:lnTo>
                  <a:lnTo>
                    <a:pt x="162394" y="104267"/>
                  </a:lnTo>
                  <a:lnTo>
                    <a:pt x="162471" y="104013"/>
                  </a:lnTo>
                  <a:close/>
                </a:path>
                <a:path w="257175" h="118745">
                  <a:moveTo>
                    <a:pt x="173552" y="104784"/>
                  </a:moveTo>
                  <a:lnTo>
                    <a:pt x="173329" y="105156"/>
                  </a:lnTo>
                  <a:lnTo>
                    <a:pt x="173583" y="105283"/>
                  </a:lnTo>
                  <a:lnTo>
                    <a:pt x="173748" y="105029"/>
                  </a:lnTo>
                  <a:lnTo>
                    <a:pt x="173552" y="104784"/>
                  </a:lnTo>
                  <a:close/>
                </a:path>
                <a:path w="257175" h="118745">
                  <a:moveTo>
                    <a:pt x="209613" y="104013"/>
                  </a:moveTo>
                  <a:lnTo>
                    <a:pt x="175704" y="104013"/>
                  </a:lnTo>
                  <a:lnTo>
                    <a:pt x="175983" y="104648"/>
                  </a:lnTo>
                  <a:lnTo>
                    <a:pt x="176631" y="104648"/>
                  </a:lnTo>
                  <a:lnTo>
                    <a:pt x="177368" y="105283"/>
                  </a:lnTo>
                  <a:lnTo>
                    <a:pt x="178054" y="105029"/>
                  </a:lnTo>
                  <a:lnTo>
                    <a:pt x="178142" y="104775"/>
                  </a:lnTo>
                  <a:lnTo>
                    <a:pt x="254794" y="104775"/>
                  </a:lnTo>
                  <a:lnTo>
                    <a:pt x="255060" y="104521"/>
                  </a:lnTo>
                  <a:lnTo>
                    <a:pt x="210070" y="104521"/>
                  </a:lnTo>
                  <a:lnTo>
                    <a:pt x="176911" y="104394"/>
                  </a:lnTo>
                  <a:lnTo>
                    <a:pt x="176796" y="104140"/>
                  </a:lnTo>
                  <a:lnTo>
                    <a:pt x="209727" y="104140"/>
                  </a:lnTo>
                  <a:close/>
                </a:path>
                <a:path w="257175" h="118745">
                  <a:moveTo>
                    <a:pt x="117450" y="104451"/>
                  </a:moveTo>
                  <a:lnTo>
                    <a:pt x="117297" y="104521"/>
                  </a:lnTo>
                  <a:lnTo>
                    <a:pt x="117309" y="105029"/>
                  </a:lnTo>
                  <a:lnTo>
                    <a:pt x="117576" y="105156"/>
                  </a:lnTo>
                  <a:lnTo>
                    <a:pt x="117450" y="104451"/>
                  </a:lnTo>
                  <a:close/>
                </a:path>
                <a:path w="257175" h="118745">
                  <a:moveTo>
                    <a:pt x="148549" y="104073"/>
                  </a:moveTo>
                  <a:lnTo>
                    <a:pt x="147828" y="105156"/>
                  </a:lnTo>
                  <a:lnTo>
                    <a:pt x="148615" y="105156"/>
                  </a:lnTo>
                  <a:lnTo>
                    <a:pt x="148602" y="104902"/>
                  </a:lnTo>
                  <a:lnTo>
                    <a:pt x="149716" y="104902"/>
                  </a:lnTo>
                  <a:lnTo>
                    <a:pt x="149098" y="104775"/>
                  </a:lnTo>
                  <a:lnTo>
                    <a:pt x="148759" y="104267"/>
                  </a:lnTo>
                  <a:lnTo>
                    <a:pt x="148549" y="104073"/>
                  </a:lnTo>
                  <a:close/>
                </a:path>
                <a:path w="257175" h="118745">
                  <a:moveTo>
                    <a:pt x="149716" y="104902"/>
                  </a:moveTo>
                  <a:lnTo>
                    <a:pt x="149009" y="104902"/>
                  </a:lnTo>
                  <a:lnTo>
                    <a:pt x="148755" y="105029"/>
                  </a:lnTo>
                  <a:lnTo>
                    <a:pt x="149364" y="105156"/>
                  </a:lnTo>
                  <a:lnTo>
                    <a:pt x="149682" y="105156"/>
                  </a:lnTo>
                  <a:lnTo>
                    <a:pt x="149716" y="104902"/>
                  </a:lnTo>
                  <a:close/>
                </a:path>
                <a:path w="257175" h="118745">
                  <a:moveTo>
                    <a:pt x="154756" y="104178"/>
                  </a:moveTo>
                  <a:lnTo>
                    <a:pt x="154597" y="104267"/>
                  </a:lnTo>
                  <a:lnTo>
                    <a:pt x="154330" y="104267"/>
                  </a:lnTo>
                  <a:lnTo>
                    <a:pt x="154285" y="104784"/>
                  </a:lnTo>
                  <a:lnTo>
                    <a:pt x="154520" y="104902"/>
                  </a:lnTo>
                  <a:lnTo>
                    <a:pt x="154546" y="105156"/>
                  </a:lnTo>
                  <a:lnTo>
                    <a:pt x="155127" y="104775"/>
                  </a:lnTo>
                  <a:lnTo>
                    <a:pt x="155155" y="104394"/>
                  </a:lnTo>
                  <a:lnTo>
                    <a:pt x="154756" y="104178"/>
                  </a:lnTo>
                  <a:close/>
                </a:path>
                <a:path w="257175" h="118745">
                  <a:moveTo>
                    <a:pt x="173748" y="105029"/>
                  </a:moveTo>
                  <a:close/>
                </a:path>
                <a:path w="257175" h="118745">
                  <a:moveTo>
                    <a:pt x="118021" y="103505"/>
                  </a:moveTo>
                  <a:lnTo>
                    <a:pt x="114922" y="103505"/>
                  </a:lnTo>
                  <a:lnTo>
                    <a:pt x="115265" y="103759"/>
                  </a:lnTo>
                  <a:lnTo>
                    <a:pt x="115481" y="103759"/>
                  </a:lnTo>
                  <a:lnTo>
                    <a:pt x="115566" y="104219"/>
                  </a:lnTo>
                  <a:lnTo>
                    <a:pt x="115277" y="104648"/>
                  </a:lnTo>
                  <a:lnTo>
                    <a:pt x="114922" y="104648"/>
                  </a:lnTo>
                  <a:lnTo>
                    <a:pt x="115201" y="105029"/>
                  </a:lnTo>
                  <a:lnTo>
                    <a:pt x="115760" y="104775"/>
                  </a:lnTo>
                  <a:lnTo>
                    <a:pt x="116722" y="104775"/>
                  </a:lnTo>
                  <a:lnTo>
                    <a:pt x="116605" y="104521"/>
                  </a:lnTo>
                  <a:lnTo>
                    <a:pt x="116514" y="103759"/>
                  </a:lnTo>
                  <a:lnTo>
                    <a:pt x="118192" y="103632"/>
                  </a:lnTo>
                  <a:lnTo>
                    <a:pt x="118021" y="103505"/>
                  </a:lnTo>
                  <a:close/>
                </a:path>
                <a:path w="257175" h="118745">
                  <a:moveTo>
                    <a:pt x="175660" y="104648"/>
                  </a:moveTo>
                  <a:lnTo>
                    <a:pt x="175247" y="104648"/>
                  </a:lnTo>
                  <a:lnTo>
                    <a:pt x="175666" y="105029"/>
                  </a:lnTo>
                  <a:lnTo>
                    <a:pt x="175660" y="104648"/>
                  </a:lnTo>
                  <a:close/>
                </a:path>
                <a:path w="257175" h="118745">
                  <a:moveTo>
                    <a:pt x="176187" y="104648"/>
                  </a:moveTo>
                  <a:lnTo>
                    <a:pt x="175933" y="104648"/>
                  </a:lnTo>
                  <a:lnTo>
                    <a:pt x="175882" y="105029"/>
                  </a:lnTo>
                  <a:lnTo>
                    <a:pt x="175971" y="104775"/>
                  </a:lnTo>
                  <a:lnTo>
                    <a:pt x="176123" y="104775"/>
                  </a:lnTo>
                  <a:close/>
                </a:path>
                <a:path w="257175" h="118745">
                  <a:moveTo>
                    <a:pt x="120897" y="104648"/>
                  </a:moveTo>
                  <a:lnTo>
                    <a:pt x="120484" y="104648"/>
                  </a:lnTo>
                  <a:lnTo>
                    <a:pt x="120904" y="104902"/>
                  </a:lnTo>
                  <a:lnTo>
                    <a:pt x="120897" y="104648"/>
                  </a:lnTo>
                  <a:close/>
                </a:path>
                <a:path w="257175" h="118745">
                  <a:moveTo>
                    <a:pt x="176123" y="104775"/>
                  </a:moveTo>
                  <a:close/>
                </a:path>
                <a:path w="257175" h="118745">
                  <a:moveTo>
                    <a:pt x="149733" y="104140"/>
                  </a:moveTo>
                  <a:lnTo>
                    <a:pt x="148767" y="104140"/>
                  </a:lnTo>
                  <a:lnTo>
                    <a:pt x="149339" y="104648"/>
                  </a:lnTo>
                  <a:lnTo>
                    <a:pt x="149098" y="104775"/>
                  </a:lnTo>
                  <a:lnTo>
                    <a:pt x="149733" y="104775"/>
                  </a:lnTo>
                  <a:lnTo>
                    <a:pt x="149733" y="104140"/>
                  </a:lnTo>
                  <a:close/>
                </a:path>
                <a:path w="257175" h="118745">
                  <a:moveTo>
                    <a:pt x="163042" y="104521"/>
                  </a:moveTo>
                  <a:lnTo>
                    <a:pt x="162725" y="104521"/>
                  </a:lnTo>
                  <a:lnTo>
                    <a:pt x="163080" y="104775"/>
                  </a:lnTo>
                  <a:lnTo>
                    <a:pt x="163042" y="104521"/>
                  </a:lnTo>
                  <a:close/>
                </a:path>
                <a:path w="257175" h="118745">
                  <a:moveTo>
                    <a:pt x="174002" y="104521"/>
                  </a:moveTo>
                  <a:lnTo>
                    <a:pt x="173355" y="104521"/>
                  </a:lnTo>
                  <a:lnTo>
                    <a:pt x="173558" y="104775"/>
                  </a:lnTo>
                  <a:lnTo>
                    <a:pt x="174015" y="104775"/>
                  </a:lnTo>
                  <a:lnTo>
                    <a:pt x="174002" y="104521"/>
                  </a:lnTo>
                  <a:close/>
                </a:path>
                <a:path w="257175" h="118745">
                  <a:moveTo>
                    <a:pt x="118192" y="103632"/>
                  </a:moveTo>
                  <a:lnTo>
                    <a:pt x="116751" y="103632"/>
                  </a:lnTo>
                  <a:lnTo>
                    <a:pt x="116871" y="104521"/>
                  </a:lnTo>
                  <a:lnTo>
                    <a:pt x="116789" y="104648"/>
                  </a:lnTo>
                  <a:lnTo>
                    <a:pt x="117246" y="104521"/>
                  </a:lnTo>
                  <a:lnTo>
                    <a:pt x="117421" y="104140"/>
                  </a:lnTo>
                  <a:lnTo>
                    <a:pt x="117386" y="103759"/>
                  </a:lnTo>
                  <a:lnTo>
                    <a:pt x="118364" y="103759"/>
                  </a:lnTo>
                  <a:lnTo>
                    <a:pt x="118192" y="103632"/>
                  </a:lnTo>
                  <a:close/>
                </a:path>
                <a:path w="257175" h="118745">
                  <a:moveTo>
                    <a:pt x="218909" y="102235"/>
                  </a:moveTo>
                  <a:lnTo>
                    <a:pt x="165100" y="102235"/>
                  </a:lnTo>
                  <a:lnTo>
                    <a:pt x="165620" y="103505"/>
                  </a:lnTo>
                  <a:lnTo>
                    <a:pt x="165354" y="103759"/>
                  </a:lnTo>
                  <a:lnTo>
                    <a:pt x="165696" y="103886"/>
                  </a:lnTo>
                  <a:lnTo>
                    <a:pt x="165618" y="104178"/>
                  </a:lnTo>
                  <a:lnTo>
                    <a:pt x="165493" y="104521"/>
                  </a:lnTo>
                  <a:lnTo>
                    <a:pt x="165290" y="104648"/>
                  </a:lnTo>
                  <a:lnTo>
                    <a:pt x="173338" y="104648"/>
                  </a:lnTo>
                  <a:lnTo>
                    <a:pt x="173355" y="104521"/>
                  </a:lnTo>
                  <a:lnTo>
                    <a:pt x="175659" y="104521"/>
                  </a:lnTo>
                  <a:lnTo>
                    <a:pt x="173939" y="104394"/>
                  </a:lnTo>
                  <a:lnTo>
                    <a:pt x="173647" y="104140"/>
                  </a:lnTo>
                  <a:lnTo>
                    <a:pt x="175653" y="104140"/>
                  </a:lnTo>
                  <a:lnTo>
                    <a:pt x="209613" y="104013"/>
                  </a:lnTo>
                  <a:lnTo>
                    <a:pt x="209384" y="103759"/>
                  </a:lnTo>
                  <a:lnTo>
                    <a:pt x="255857" y="103759"/>
                  </a:lnTo>
                  <a:lnTo>
                    <a:pt x="256389" y="103251"/>
                  </a:lnTo>
                  <a:lnTo>
                    <a:pt x="254165" y="103251"/>
                  </a:lnTo>
                  <a:lnTo>
                    <a:pt x="254186" y="103124"/>
                  </a:lnTo>
                  <a:lnTo>
                    <a:pt x="221310" y="103124"/>
                  </a:lnTo>
                  <a:lnTo>
                    <a:pt x="221107" y="102616"/>
                  </a:lnTo>
                  <a:lnTo>
                    <a:pt x="220002" y="102616"/>
                  </a:lnTo>
                  <a:lnTo>
                    <a:pt x="219938" y="102489"/>
                  </a:lnTo>
                  <a:lnTo>
                    <a:pt x="218909" y="102489"/>
                  </a:lnTo>
                  <a:lnTo>
                    <a:pt x="218909" y="102235"/>
                  </a:lnTo>
                  <a:close/>
                </a:path>
                <a:path w="257175" h="118745">
                  <a:moveTo>
                    <a:pt x="119316" y="103505"/>
                  </a:moveTo>
                  <a:lnTo>
                    <a:pt x="119214" y="104521"/>
                  </a:lnTo>
                  <a:lnTo>
                    <a:pt x="119951" y="104521"/>
                  </a:lnTo>
                  <a:lnTo>
                    <a:pt x="120154" y="104394"/>
                  </a:lnTo>
                  <a:lnTo>
                    <a:pt x="120967" y="104394"/>
                  </a:lnTo>
                  <a:lnTo>
                    <a:pt x="120929" y="104267"/>
                  </a:lnTo>
                  <a:lnTo>
                    <a:pt x="120802" y="104267"/>
                  </a:lnTo>
                  <a:lnTo>
                    <a:pt x="119570" y="104140"/>
                  </a:lnTo>
                  <a:lnTo>
                    <a:pt x="119473" y="103989"/>
                  </a:lnTo>
                  <a:lnTo>
                    <a:pt x="119316" y="103505"/>
                  </a:lnTo>
                  <a:close/>
                </a:path>
                <a:path w="257175" h="118745">
                  <a:moveTo>
                    <a:pt x="163715" y="103378"/>
                  </a:moveTo>
                  <a:lnTo>
                    <a:pt x="160274" y="103378"/>
                  </a:lnTo>
                  <a:lnTo>
                    <a:pt x="160802" y="103886"/>
                  </a:lnTo>
                  <a:lnTo>
                    <a:pt x="160904" y="104112"/>
                  </a:lnTo>
                  <a:lnTo>
                    <a:pt x="160782" y="104521"/>
                  </a:lnTo>
                  <a:lnTo>
                    <a:pt x="160934" y="104394"/>
                  </a:lnTo>
                  <a:lnTo>
                    <a:pt x="161321" y="104394"/>
                  </a:lnTo>
                  <a:lnTo>
                    <a:pt x="161429" y="104140"/>
                  </a:lnTo>
                  <a:lnTo>
                    <a:pt x="162128" y="104013"/>
                  </a:lnTo>
                  <a:lnTo>
                    <a:pt x="162471" y="104013"/>
                  </a:lnTo>
                  <a:lnTo>
                    <a:pt x="162928" y="103759"/>
                  </a:lnTo>
                  <a:lnTo>
                    <a:pt x="164185" y="103632"/>
                  </a:lnTo>
                  <a:lnTo>
                    <a:pt x="163850" y="103392"/>
                  </a:lnTo>
                  <a:lnTo>
                    <a:pt x="163715" y="103378"/>
                  </a:lnTo>
                  <a:close/>
                </a:path>
                <a:path w="257175" h="118745">
                  <a:moveTo>
                    <a:pt x="161321" y="104394"/>
                  </a:moveTo>
                  <a:lnTo>
                    <a:pt x="161036" y="104394"/>
                  </a:lnTo>
                  <a:lnTo>
                    <a:pt x="161505" y="104521"/>
                  </a:lnTo>
                  <a:lnTo>
                    <a:pt x="161321" y="104394"/>
                  </a:lnTo>
                  <a:close/>
                </a:path>
                <a:path w="257175" h="118745">
                  <a:moveTo>
                    <a:pt x="117576" y="104394"/>
                  </a:moveTo>
                  <a:lnTo>
                    <a:pt x="117424" y="104394"/>
                  </a:lnTo>
                  <a:lnTo>
                    <a:pt x="117576" y="104394"/>
                  </a:lnTo>
                  <a:close/>
                </a:path>
                <a:path w="257175" h="118745">
                  <a:moveTo>
                    <a:pt x="113461" y="103759"/>
                  </a:moveTo>
                  <a:lnTo>
                    <a:pt x="112314" y="103759"/>
                  </a:lnTo>
                  <a:lnTo>
                    <a:pt x="112445" y="104394"/>
                  </a:lnTo>
                  <a:lnTo>
                    <a:pt x="113018" y="104394"/>
                  </a:lnTo>
                  <a:lnTo>
                    <a:pt x="113423" y="104013"/>
                  </a:lnTo>
                  <a:lnTo>
                    <a:pt x="114655" y="104013"/>
                  </a:lnTo>
                  <a:lnTo>
                    <a:pt x="114312" y="103886"/>
                  </a:lnTo>
                  <a:lnTo>
                    <a:pt x="114007" y="103886"/>
                  </a:lnTo>
                  <a:lnTo>
                    <a:pt x="113461" y="103759"/>
                  </a:lnTo>
                  <a:close/>
                </a:path>
                <a:path w="257175" h="118745">
                  <a:moveTo>
                    <a:pt x="175653" y="104140"/>
                  </a:moveTo>
                  <a:lnTo>
                    <a:pt x="173774" y="104140"/>
                  </a:lnTo>
                  <a:lnTo>
                    <a:pt x="173939" y="104394"/>
                  </a:lnTo>
                  <a:lnTo>
                    <a:pt x="175657" y="104394"/>
                  </a:lnTo>
                  <a:lnTo>
                    <a:pt x="175653" y="104140"/>
                  </a:lnTo>
                  <a:close/>
                </a:path>
                <a:path w="257175" h="118745">
                  <a:moveTo>
                    <a:pt x="209727" y="104140"/>
                  </a:moveTo>
                  <a:lnTo>
                    <a:pt x="176796" y="104140"/>
                  </a:lnTo>
                  <a:lnTo>
                    <a:pt x="176974" y="104394"/>
                  </a:lnTo>
                  <a:lnTo>
                    <a:pt x="209956" y="104394"/>
                  </a:lnTo>
                  <a:lnTo>
                    <a:pt x="209727" y="104140"/>
                  </a:lnTo>
                  <a:close/>
                </a:path>
                <a:path w="257175" h="118745">
                  <a:moveTo>
                    <a:pt x="148590" y="104013"/>
                  </a:moveTo>
                  <a:lnTo>
                    <a:pt x="148704" y="104267"/>
                  </a:lnTo>
                  <a:lnTo>
                    <a:pt x="148590" y="104013"/>
                  </a:lnTo>
                  <a:close/>
                </a:path>
                <a:path w="257175" h="118745">
                  <a:moveTo>
                    <a:pt x="148727" y="104219"/>
                  </a:moveTo>
                  <a:close/>
                </a:path>
                <a:path w="257175" h="118745">
                  <a:moveTo>
                    <a:pt x="154012" y="102489"/>
                  </a:moveTo>
                  <a:lnTo>
                    <a:pt x="153931" y="104161"/>
                  </a:lnTo>
                  <a:lnTo>
                    <a:pt x="154330" y="104267"/>
                  </a:lnTo>
                  <a:lnTo>
                    <a:pt x="154228" y="103759"/>
                  </a:lnTo>
                  <a:lnTo>
                    <a:pt x="155454" y="103759"/>
                  </a:lnTo>
                  <a:lnTo>
                    <a:pt x="155854" y="103505"/>
                  </a:lnTo>
                  <a:lnTo>
                    <a:pt x="156091" y="103251"/>
                  </a:lnTo>
                  <a:lnTo>
                    <a:pt x="155930" y="103251"/>
                  </a:lnTo>
                  <a:lnTo>
                    <a:pt x="155835" y="103124"/>
                  </a:lnTo>
                  <a:lnTo>
                    <a:pt x="154266" y="103124"/>
                  </a:lnTo>
                  <a:lnTo>
                    <a:pt x="154012" y="102489"/>
                  </a:lnTo>
                  <a:close/>
                </a:path>
                <a:path w="257175" h="118745">
                  <a:moveTo>
                    <a:pt x="154631" y="104161"/>
                  </a:moveTo>
                  <a:lnTo>
                    <a:pt x="154368" y="104267"/>
                  </a:lnTo>
                  <a:lnTo>
                    <a:pt x="154597" y="104267"/>
                  </a:lnTo>
                  <a:close/>
                </a:path>
                <a:path w="257175" h="118745">
                  <a:moveTo>
                    <a:pt x="154686" y="104140"/>
                  </a:moveTo>
                  <a:close/>
                </a:path>
                <a:path w="257175" h="118745">
                  <a:moveTo>
                    <a:pt x="162902" y="104140"/>
                  </a:moveTo>
                  <a:lnTo>
                    <a:pt x="162394" y="104267"/>
                  </a:lnTo>
                  <a:lnTo>
                    <a:pt x="162902" y="104267"/>
                  </a:lnTo>
                  <a:close/>
                </a:path>
                <a:path w="257175" h="118745">
                  <a:moveTo>
                    <a:pt x="149707" y="104013"/>
                  </a:moveTo>
                  <a:lnTo>
                    <a:pt x="148590" y="104013"/>
                  </a:lnTo>
                  <a:lnTo>
                    <a:pt x="148727" y="104219"/>
                  </a:lnTo>
                  <a:lnTo>
                    <a:pt x="149733" y="104140"/>
                  </a:lnTo>
                  <a:close/>
                </a:path>
                <a:path w="257175" h="118745">
                  <a:moveTo>
                    <a:pt x="154825" y="104140"/>
                  </a:moveTo>
                  <a:lnTo>
                    <a:pt x="154686" y="104140"/>
                  </a:lnTo>
                  <a:lnTo>
                    <a:pt x="154825" y="104140"/>
                  </a:lnTo>
                  <a:close/>
                </a:path>
                <a:path w="257175" h="118745">
                  <a:moveTo>
                    <a:pt x="155454" y="103759"/>
                  </a:moveTo>
                  <a:lnTo>
                    <a:pt x="154762" y="103759"/>
                  </a:lnTo>
                  <a:lnTo>
                    <a:pt x="154631" y="104161"/>
                  </a:lnTo>
                  <a:lnTo>
                    <a:pt x="154825" y="104140"/>
                  </a:lnTo>
                  <a:lnTo>
                    <a:pt x="155454" y="103759"/>
                  </a:lnTo>
                  <a:close/>
                </a:path>
                <a:path w="257175" h="118745">
                  <a:moveTo>
                    <a:pt x="111620" y="103886"/>
                  </a:moveTo>
                  <a:lnTo>
                    <a:pt x="111429" y="104140"/>
                  </a:lnTo>
                  <a:lnTo>
                    <a:pt x="112052" y="104140"/>
                  </a:lnTo>
                  <a:lnTo>
                    <a:pt x="111620" y="103886"/>
                  </a:lnTo>
                  <a:close/>
                </a:path>
                <a:path w="257175" h="118745">
                  <a:moveTo>
                    <a:pt x="121234" y="103378"/>
                  </a:moveTo>
                  <a:lnTo>
                    <a:pt x="119430" y="103378"/>
                  </a:lnTo>
                  <a:lnTo>
                    <a:pt x="119519" y="103759"/>
                  </a:lnTo>
                  <a:lnTo>
                    <a:pt x="119773" y="103759"/>
                  </a:lnTo>
                  <a:lnTo>
                    <a:pt x="119684" y="104140"/>
                  </a:lnTo>
                  <a:lnTo>
                    <a:pt x="120859" y="104140"/>
                  </a:lnTo>
                  <a:lnTo>
                    <a:pt x="120992" y="104013"/>
                  </a:lnTo>
                  <a:lnTo>
                    <a:pt x="121039" y="103632"/>
                  </a:lnTo>
                  <a:lnTo>
                    <a:pt x="121234" y="103378"/>
                  </a:lnTo>
                  <a:close/>
                </a:path>
                <a:path w="257175" h="118745">
                  <a:moveTo>
                    <a:pt x="149563" y="103759"/>
                  </a:moveTo>
                  <a:lnTo>
                    <a:pt x="147891" y="103759"/>
                  </a:lnTo>
                  <a:lnTo>
                    <a:pt x="148444" y="103989"/>
                  </a:lnTo>
                  <a:lnTo>
                    <a:pt x="148590" y="104013"/>
                  </a:lnTo>
                  <a:lnTo>
                    <a:pt x="149707" y="104013"/>
                  </a:lnTo>
                  <a:lnTo>
                    <a:pt x="149563" y="103759"/>
                  </a:lnTo>
                  <a:close/>
                </a:path>
                <a:path w="257175" h="118745">
                  <a:moveTo>
                    <a:pt x="111874" y="103632"/>
                  </a:moveTo>
                  <a:lnTo>
                    <a:pt x="112001" y="104013"/>
                  </a:lnTo>
                  <a:lnTo>
                    <a:pt x="111963" y="103759"/>
                  </a:lnTo>
                  <a:close/>
                </a:path>
                <a:path w="257175" h="118745">
                  <a:moveTo>
                    <a:pt x="114643" y="103989"/>
                  </a:moveTo>
                  <a:close/>
                </a:path>
                <a:path w="257175" h="118745">
                  <a:moveTo>
                    <a:pt x="114757" y="103759"/>
                  </a:moveTo>
                  <a:lnTo>
                    <a:pt x="114528" y="103759"/>
                  </a:lnTo>
                  <a:lnTo>
                    <a:pt x="114643" y="103989"/>
                  </a:lnTo>
                  <a:lnTo>
                    <a:pt x="114884" y="104013"/>
                  </a:lnTo>
                  <a:lnTo>
                    <a:pt x="114757" y="103759"/>
                  </a:lnTo>
                  <a:close/>
                </a:path>
                <a:path w="257175" h="118745">
                  <a:moveTo>
                    <a:pt x="145872" y="102774"/>
                  </a:moveTo>
                  <a:lnTo>
                    <a:pt x="145961" y="102997"/>
                  </a:lnTo>
                  <a:lnTo>
                    <a:pt x="146304" y="103632"/>
                  </a:lnTo>
                  <a:lnTo>
                    <a:pt x="146723" y="104013"/>
                  </a:lnTo>
                  <a:lnTo>
                    <a:pt x="147053" y="104013"/>
                  </a:lnTo>
                  <a:lnTo>
                    <a:pt x="147891" y="103759"/>
                  </a:lnTo>
                  <a:lnTo>
                    <a:pt x="149563" y="103759"/>
                  </a:lnTo>
                  <a:lnTo>
                    <a:pt x="149136" y="103632"/>
                  </a:lnTo>
                  <a:lnTo>
                    <a:pt x="149352" y="103378"/>
                  </a:lnTo>
                  <a:lnTo>
                    <a:pt x="147167" y="103378"/>
                  </a:lnTo>
                  <a:lnTo>
                    <a:pt x="147040" y="103124"/>
                  </a:lnTo>
                  <a:lnTo>
                    <a:pt x="146608" y="103124"/>
                  </a:lnTo>
                  <a:lnTo>
                    <a:pt x="146354" y="102997"/>
                  </a:lnTo>
                  <a:lnTo>
                    <a:pt x="146024" y="102870"/>
                  </a:lnTo>
                  <a:lnTo>
                    <a:pt x="145872" y="102774"/>
                  </a:lnTo>
                  <a:close/>
                </a:path>
                <a:path w="257175" h="118745">
                  <a:moveTo>
                    <a:pt x="114160" y="103378"/>
                  </a:moveTo>
                  <a:lnTo>
                    <a:pt x="114007" y="103886"/>
                  </a:lnTo>
                  <a:lnTo>
                    <a:pt x="114312" y="103886"/>
                  </a:lnTo>
                  <a:lnTo>
                    <a:pt x="114757" y="103759"/>
                  </a:lnTo>
                  <a:lnTo>
                    <a:pt x="114503" y="103632"/>
                  </a:lnTo>
                  <a:lnTo>
                    <a:pt x="114160" y="103378"/>
                  </a:lnTo>
                  <a:close/>
                </a:path>
                <a:path w="257175" h="118745">
                  <a:moveTo>
                    <a:pt x="118503" y="103251"/>
                  </a:moveTo>
                  <a:lnTo>
                    <a:pt x="118364" y="103759"/>
                  </a:lnTo>
                  <a:lnTo>
                    <a:pt x="117386" y="103759"/>
                  </a:lnTo>
                  <a:lnTo>
                    <a:pt x="118986" y="103886"/>
                  </a:lnTo>
                  <a:lnTo>
                    <a:pt x="118859" y="103505"/>
                  </a:lnTo>
                  <a:lnTo>
                    <a:pt x="118503" y="103251"/>
                  </a:lnTo>
                  <a:close/>
                </a:path>
                <a:path w="257175" h="118745">
                  <a:moveTo>
                    <a:pt x="163880" y="103124"/>
                  </a:moveTo>
                  <a:lnTo>
                    <a:pt x="159283" y="103124"/>
                  </a:lnTo>
                  <a:lnTo>
                    <a:pt x="158889" y="103886"/>
                  </a:lnTo>
                  <a:lnTo>
                    <a:pt x="159537" y="103505"/>
                  </a:lnTo>
                  <a:lnTo>
                    <a:pt x="159689" y="103505"/>
                  </a:lnTo>
                  <a:lnTo>
                    <a:pt x="159740" y="103378"/>
                  </a:lnTo>
                  <a:lnTo>
                    <a:pt x="163715" y="103378"/>
                  </a:lnTo>
                  <a:lnTo>
                    <a:pt x="163880" y="103124"/>
                  </a:lnTo>
                  <a:close/>
                </a:path>
                <a:path w="257175" h="118745">
                  <a:moveTo>
                    <a:pt x="112191" y="103632"/>
                  </a:moveTo>
                  <a:close/>
                </a:path>
                <a:path w="257175" h="118745">
                  <a:moveTo>
                    <a:pt x="123717" y="103358"/>
                  </a:moveTo>
                  <a:lnTo>
                    <a:pt x="123532" y="103759"/>
                  </a:lnTo>
                  <a:lnTo>
                    <a:pt x="123731" y="103505"/>
                  </a:lnTo>
                  <a:lnTo>
                    <a:pt x="123717" y="103358"/>
                  </a:lnTo>
                  <a:close/>
                </a:path>
                <a:path w="257175" h="118745">
                  <a:moveTo>
                    <a:pt x="124831" y="102997"/>
                  </a:moveTo>
                  <a:lnTo>
                    <a:pt x="124129" y="102997"/>
                  </a:lnTo>
                  <a:lnTo>
                    <a:pt x="123812" y="103505"/>
                  </a:lnTo>
                  <a:lnTo>
                    <a:pt x="123532" y="103759"/>
                  </a:lnTo>
                  <a:lnTo>
                    <a:pt x="124423" y="103759"/>
                  </a:lnTo>
                  <a:lnTo>
                    <a:pt x="124831" y="102997"/>
                  </a:lnTo>
                  <a:close/>
                </a:path>
                <a:path w="257175" h="118745">
                  <a:moveTo>
                    <a:pt x="159689" y="103505"/>
                  </a:moveTo>
                  <a:lnTo>
                    <a:pt x="159537" y="103505"/>
                  </a:lnTo>
                  <a:lnTo>
                    <a:pt x="159778" y="103759"/>
                  </a:lnTo>
                  <a:lnTo>
                    <a:pt x="159689" y="103505"/>
                  </a:lnTo>
                  <a:close/>
                </a:path>
                <a:path w="257175" h="118745">
                  <a:moveTo>
                    <a:pt x="115427" y="101346"/>
                  </a:moveTo>
                  <a:lnTo>
                    <a:pt x="114325" y="101346"/>
                  </a:lnTo>
                  <a:lnTo>
                    <a:pt x="114757" y="102235"/>
                  </a:lnTo>
                  <a:lnTo>
                    <a:pt x="114503" y="102235"/>
                  </a:lnTo>
                  <a:lnTo>
                    <a:pt x="114236" y="102616"/>
                  </a:lnTo>
                  <a:lnTo>
                    <a:pt x="114376" y="102616"/>
                  </a:lnTo>
                  <a:lnTo>
                    <a:pt x="114503" y="103632"/>
                  </a:lnTo>
                  <a:lnTo>
                    <a:pt x="114693" y="103632"/>
                  </a:lnTo>
                  <a:lnTo>
                    <a:pt x="118021" y="103505"/>
                  </a:lnTo>
                  <a:lnTo>
                    <a:pt x="117944" y="103124"/>
                  </a:lnTo>
                  <a:lnTo>
                    <a:pt x="117132" y="103124"/>
                  </a:lnTo>
                  <a:lnTo>
                    <a:pt x="116801" y="102108"/>
                  </a:lnTo>
                  <a:lnTo>
                    <a:pt x="116279" y="102001"/>
                  </a:lnTo>
                  <a:lnTo>
                    <a:pt x="116357" y="101727"/>
                  </a:lnTo>
                  <a:lnTo>
                    <a:pt x="115709" y="101727"/>
                  </a:lnTo>
                  <a:lnTo>
                    <a:pt x="115427" y="101346"/>
                  </a:lnTo>
                  <a:close/>
                </a:path>
                <a:path w="257175" h="118745">
                  <a:moveTo>
                    <a:pt x="123775" y="103448"/>
                  </a:moveTo>
                  <a:close/>
                </a:path>
                <a:path w="257175" h="118745">
                  <a:moveTo>
                    <a:pt x="155879" y="101727"/>
                  </a:moveTo>
                  <a:lnTo>
                    <a:pt x="155803" y="101981"/>
                  </a:lnTo>
                  <a:lnTo>
                    <a:pt x="155702" y="102616"/>
                  </a:lnTo>
                  <a:lnTo>
                    <a:pt x="156197" y="102616"/>
                  </a:lnTo>
                  <a:lnTo>
                    <a:pt x="157289" y="102997"/>
                  </a:lnTo>
                  <a:lnTo>
                    <a:pt x="157861" y="103505"/>
                  </a:lnTo>
                  <a:lnTo>
                    <a:pt x="159283" y="103124"/>
                  </a:lnTo>
                  <a:lnTo>
                    <a:pt x="163880" y="103124"/>
                  </a:lnTo>
                  <a:lnTo>
                    <a:pt x="162052" y="102997"/>
                  </a:lnTo>
                  <a:lnTo>
                    <a:pt x="164045" y="102870"/>
                  </a:lnTo>
                  <a:lnTo>
                    <a:pt x="164179" y="102743"/>
                  </a:lnTo>
                  <a:lnTo>
                    <a:pt x="156743" y="102743"/>
                  </a:lnTo>
                  <a:lnTo>
                    <a:pt x="156629" y="102489"/>
                  </a:lnTo>
                  <a:lnTo>
                    <a:pt x="156362" y="102489"/>
                  </a:lnTo>
                  <a:lnTo>
                    <a:pt x="155879" y="101727"/>
                  </a:lnTo>
                  <a:close/>
                </a:path>
                <a:path w="257175" h="118745">
                  <a:moveTo>
                    <a:pt x="163781" y="103277"/>
                  </a:moveTo>
                  <a:lnTo>
                    <a:pt x="164896" y="103505"/>
                  </a:lnTo>
                  <a:lnTo>
                    <a:pt x="163781" y="103277"/>
                  </a:lnTo>
                  <a:close/>
                </a:path>
                <a:path w="257175" h="118745">
                  <a:moveTo>
                    <a:pt x="125102" y="102489"/>
                  </a:moveTo>
                  <a:lnTo>
                    <a:pt x="124117" y="102489"/>
                  </a:lnTo>
                  <a:lnTo>
                    <a:pt x="123883" y="102997"/>
                  </a:lnTo>
                  <a:lnTo>
                    <a:pt x="123775" y="103448"/>
                  </a:lnTo>
                  <a:lnTo>
                    <a:pt x="124129" y="102997"/>
                  </a:lnTo>
                  <a:lnTo>
                    <a:pt x="124831" y="102997"/>
                  </a:lnTo>
                  <a:lnTo>
                    <a:pt x="125102" y="102489"/>
                  </a:lnTo>
                  <a:close/>
                </a:path>
                <a:path w="257175" h="118745">
                  <a:moveTo>
                    <a:pt x="127514" y="98806"/>
                  </a:moveTo>
                  <a:lnTo>
                    <a:pt x="118668" y="98806"/>
                  </a:lnTo>
                  <a:lnTo>
                    <a:pt x="118798" y="98924"/>
                  </a:lnTo>
                  <a:lnTo>
                    <a:pt x="118910" y="99314"/>
                  </a:lnTo>
                  <a:lnTo>
                    <a:pt x="118983" y="99849"/>
                  </a:lnTo>
                  <a:lnTo>
                    <a:pt x="119291" y="99949"/>
                  </a:lnTo>
                  <a:lnTo>
                    <a:pt x="119495" y="100574"/>
                  </a:lnTo>
                  <a:lnTo>
                    <a:pt x="119410" y="101346"/>
                  </a:lnTo>
                  <a:lnTo>
                    <a:pt x="119532" y="102108"/>
                  </a:lnTo>
                  <a:lnTo>
                    <a:pt x="119597" y="102294"/>
                  </a:lnTo>
                  <a:lnTo>
                    <a:pt x="119722" y="103378"/>
                  </a:lnTo>
                  <a:lnTo>
                    <a:pt x="121018" y="103378"/>
                  </a:lnTo>
                  <a:lnTo>
                    <a:pt x="120586" y="103124"/>
                  </a:lnTo>
                  <a:lnTo>
                    <a:pt x="120294" y="103124"/>
                  </a:lnTo>
                  <a:lnTo>
                    <a:pt x="119989" y="102997"/>
                  </a:lnTo>
                  <a:lnTo>
                    <a:pt x="120002" y="102743"/>
                  </a:lnTo>
                  <a:lnTo>
                    <a:pt x="120151" y="102743"/>
                  </a:lnTo>
                  <a:lnTo>
                    <a:pt x="120102" y="102614"/>
                  </a:lnTo>
                  <a:lnTo>
                    <a:pt x="119977" y="102066"/>
                  </a:lnTo>
                  <a:lnTo>
                    <a:pt x="119870" y="101887"/>
                  </a:lnTo>
                  <a:lnTo>
                    <a:pt x="119875" y="101346"/>
                  </a:lnTo>
                  <a:lnTo>
                    <a:pt x="120078" y="101346"/>
                  </a:lnTo>
                  <a:lnTo>
                    <a:pt x="119612" y="100296"/>
                  </a:lnTo>
                  <a:lnTo>
                    <a:pt x="119722" y="99949"/>
                  </a:lnTo>
                  <a:lnTo>
                    <a:pt x="119557" y="99695"/>
                  </a:lnTo>
                  <a:lnTo>
                    <a:pt x="119761" y="99695"/>
                  </a:lnTo>
                  <a:lnTo>
                    <a:pt x="120129" y="99441"/>
                  </a:lnTo>
                  <a:lnTo>
                    <a:pt x="128134" y="99441"/>
                  </a:lnTo>
                  <a:lnTo>
                    <a:pt x="127927" y="99343"/>
                  </a:lnTo>
                  <a:lnTo>
                    <a:pt x="127448" y="98936"/>
                  </a:lnTo>
                  <a:lnTo>
                    <a:pt x="127514" y="98806"/>
                  </a:lnTo>
                  <a:close/>
                </a:path>
                <a:path w="257175" h="118745">
                  <a:moveTo>
                    <a:pt x="148234" y="102997"/>
                  </a:moveTo>
                  <a:lnTo>
                    <a:pt x="147167" y="103378"/>
                  </a:lnTo>
                  <a:lnTo>
                    <a:pt x="149352" y="103378"/>
                  </a:lnTo>
                  <a:lnTo>
                    <a:pt x="149491" y="103124"/>
                  </a:lnTo>
                  <a:lnTo>
                    <a:pt x="148907" y="103124"/>
                  </a:lnTo>
                  <a:lnTo>
                    <a:pt x="148234" y="102997"/>
                  </a:lnTo>
                  <a:close/>
                </a:path>
                <a:path w="257175" h="118745">
                  <a:moveTo>
                    <a:pt x="156320" y="103124"/>
                  </a:moveTo>
                  <a:lnTo>
                    <a:pt x="156311" y="103251"/>
                  </a:lnTo>
                  <a:lnTo>
                    <a:pt x="156552" y="103378"/>
                  </a:lnTo>
                  <a:lnTo>
                    <a:pt x="156375" y="103251"/>
                  </a:lnTo>
                  <a:lnTo>
                    <a:pt x="156320" y="103124"/>
                  </a:lnTo>
                  <a:close/>
                </a:path>
                <a:path w="257175" h="118745">
                  <a:moveTo>
                    <a:pt x="163798" y="103251"/>
                  </a:moveTo>
                  <a:lnTo>
                    <a:pt x="163652" y="103251"/>
                  </a:lnTo>
                  <a:lnTo>
                    <a:pt x="163781" y="103277"/>
                  </a:lnTo>
                  <a:close/>
                </a:path>
                <a:path w="257175" h="118745">
                  <a:moveTo>
                    <a:pt x="156203" y="102743"/>
                  </a:moveTo>
                  <a:lnTo>
                    <a:pt x="156032" y="102743"/>
                  </a:lnTo>
                  <a:lnTo>
                    <a:pt x="155930" y="103251"/>
                  </a:lnTo>
                  <a:lnTo>
                    <a:pt x="156091" y="103251"/>
                  </a:lnTo>
                  <a:lnTo>
                    <a:pt x="156210" y="103124"/>
                  </a:lnTo>
                  <a:lnTo>
                    <a:pt x="156203" y="102743"/>
                  </a:lnTo>
                  <a:close/>
                </a:path>
                <a:path w="257175" h="118745">
                  <a:moveTo>
                    <a:pt x="254876" y="103124"/>
                  </a:moveTo>
                  <a:lnTo>
                    <a:pt x="254165" y="103251"/>
                  </a:lnTo>
                  <a:lnTo>
                    <a:pt x="255244" y="103251"/>
                  </a:lnTo>
                  <a:lnTo>
                    <a:pt x="254876" y="103124"/>
                  </a:lnTo>
                  <a:close/>
                </a:path>
                <a:path w="257175" h="118745">
                  <a:moveTo>
                    <a:pt x="256921" y="102743"/>
                  </a:moveTo>
                  <a:lnTo>
                    <a:pt x="255244" y="103251"/>
                  </a:lnTo>
                  <a:lnTo>
                    <a:pt x="256389" y="103251"/>
                  </a:lnTo>
                  <a:lnTo>
                    <a:pt x="256921" y="102743"/>
                  </a:lnTo>
                  <a:close/>
                </a:path>
                <a:path w="257175" h="118745">
                  <a:moveTo>
                    <a:pt x="51396" y="100965"/>
                  </a:moveTo>
                  <a:lnTo>
                    <a:pt x="50342" y="103124"/>
                  </a:lnTo>
                  <a:lnTo>
                    <a:pt x="51066" y="102235"/>
                  </a:lnTo>
                  <a:lnTo>
                    <a:pt x="52024" y="102235"/>
                  </a:lnTo>
                  <a:lnTo>
                    <a:pt x="51396" y="100965"/>
                  </a:lnTo>
                  <a:close/>
                </a:path>
                <a:path w="257175" h="118745">
                  <a:moveTo>
                    <a:pt x="52821" y="102305"/>
                  </a:moveTo>
                  <a:lnTo>
                    <a:pt x="52459" y="102489"/>
                  </a:lnTo>
                  <a:lnTo>
                    <a:pt x="52338" y="102870"/>
                  </a:lnTo>
                  <a:lnTo>
                    <a:pt x="52463" y="103124"/>
                  </a:lnTo>
                  <a:lnTo>
                    <a:pt x="52821" y="102305"/>
                  </a:lnTo>
                  <a:close/>
                </a:path>
                <a:path w="257175" h="118745">
                  <a:moveTo>
                    <a:pt x="107976" y="101313"/>
                  </a:moveTo>
                  <a:lnTo>
                    <a:pt x="107751" y="101997"/>
                  </a:lnTo>
                  <a:lnTo>
                    <a:pt x="107626" y="102774"/>
                  </a:lnTo>
                  <a:lnTo>
                    <a:pt x="107988" y="102870"/>
                  </a:lnTo>
                  <a:lnTo>
                    <a:pt x="108521" y="103124"/>
                  </a:lnTo>
                  <a:lnTo>
                    <a:pt x="108991" y="102870"/>
                  </a:lnTo>
                  <a:lnTo>
                    <a:pt x="108761" y="102669"/>
                  </a:lnTo>
                  <a:lnTo>
                    <a:pt x="108737" y="102362"/>
                  </a:lnTo>
                  <a:lnTo>
                    <a:pt x="108889" y="102362"/>
                  </a:lnTo>
                  <a:lnTo>
                    <a:pt x="108483" y="102108"/>
                  </a:lnTo>
                  <a:lnTo>
                    <a:pt x="108102" y="101600"/>
                  </a:lnTo>
                  <a:lnTo>
                    <a:pt x="107976" y="101313"/>
                  </a:lnTo>
                  <a:close/>
                </a:path>
                <a:path w="257175" h="118745">
                  <a:moveTo>
                    <a:pt x="117957" y="102616"/>
                  </a:moveTo>
                  <a:lnTo>
                    <a:pt x="117132" y="103124"/>
                  </a:lnTo>
                  <a:lnTo>
                    <a:pt x="117944" y="103124"/>
                  </a:lnTo>
                  <a:lnTo>
                    <a:pt x="117957" y="102616"/>
                  </a:lnTo>
                  <a:close/>
                </a:path>
                <a:path w="257175" h="118745">
                  <a:moveTo>
                    <a:pt x="120339" y="102669"/>
                  </a:moveTo>
                  <a:lnTo>
                    <a:pt x="120294" y="103124"/>
                  </a:lnTo>
                  <a:lnTo>
                    <a:pt x="120586" y="103124"/>
                  </a:lnTo>
                  <a:lnTo>
                    <a:pt x="120339" y="102669"/>
                  </a:lnTo>
                  <a:close/>
                </a:path>
                <a:path w="257175" h="118745">
                  <a:moveTo>
                    <a:pt x="146204" y="102235"/>
                  </a:moveTo>
                  <a:lnTo>
                    <a:pt x="144589" y="102235"/>
                  </a:lnTo>
                  <a:lnTo>
                    <a:pt x="145186" y="103124"/>
                  </a:lnTo>
                  <a:lnTo>
                    <a:pt x="145961" y="102997"/>
                  </a:lnTo>
                  <a:lnTo>
                    <a:pt x="145770" y="102616"/>
                  </a:lnTo>
                  <a:lnTo>
                    <a:pt x="146325" y="102616"/>
                  </a:lnTo>
                  <a:lnTo>
                    <a:pt x="146204" y="102235"/>
                  </a:lnTo>
                  <a:close/>
                </a:path>
                <a:path w="257175" h="118745">
                  <a:moveTo>
                    <a:pt x="146723" y="102489"/>
                  </a:moveTo>
                  <a:lnTo>
                    <a:pt x="146862" y="103124"/>
                  </a:lnTo>
                  <a:lnTo>
                    <a:pt x="147040" y="103124"/>
                  </a:lnTo>
                  <a:lnTo>
                    <a:pt x="146723" y="102489"/>
                  </a:lnTo>
                  <a:close/>
                </a:path>
                <a:path w="257175" h="118745">
                  <a:moveTo>
                    <a:pt x="148958" y="102870"/>
                  </a:moveTo>
                  <a:lnTo>
                    <a:pt x="148907" y="103124"/>
                  </a:lnTo>
                  <a:lnTo>
                    <a:pt x="149491" y="103124"/>
                  </a:lnTo>
                  <a:lnTo>
                    <a:pt x="148958" y="102870"/>
                  </a:lnTo>
                  <a:close/>
                </a:path>
                <a:path w="257175" h="118745">
                  <a:moveTo>
                    <a:pt x="155321" y="102362"/>
                  </a:moveTo>
                  <a:lnTo>
                    <a:pt x="154978" y="102997"/>
                  </a:lnTo>
                  <a:lnTo>
                    <a:pt x="154266" y="103124"/>
                  </a:lnTo>
                  <a:lnTo>
                    <a:pt x="155155" y="103124"/>
                  </a:lnTo>
                  <a:lnTo>
                    <a:pt x="155321" y="102362"/>
                  </a:lnTo>
                  <a:close/>
                </a:path>
                <a:path w="257175" h="118745">
                  <a:moveTo>
                    <a:pt x="155686" y="103008"/>
                  </a:moveTo>
                  <a:lnTo>
                    <a:pt x="155155" y="103124"/>
                  </a:lnTo>
                  <a:lnTo>
                    <a:pt x="155689" y="103124"/>
                  </a:lnTo>
                  <a:close/>
                </a:path>
                <a:path w="257175" h="118745">
                  <a:moveTo>
                    <a:pt x="155768" y="103035"/>
                  </a:moveTo>
                  <a:close/>
                </a:path>
                <a:path w="257175" h="118745">
                  <a:moveTo>
                    <a:pt x="223443" y="102040"/>
                  </a:moveTo>
                  <a:lnTo>
                    <a:pt x="222723" y="102066"/>
                  </a:lnTo>
                  <a:lnTo>
                    <a:pt x="221310" y="103124"/>
                  </a:lnTo>
                  <a:lnTo>
                    <a:pt x="225983" y="103124"/>
                  </a:lnTo>
                  <a:lnTo>
                    <a:pt x="225804" y="102997"/>
                  </a:lnTo>
                  <a:lnTo>
                    <a:pt x="224256" y="102997"/>
                  </a:lnTo>
                  <a:lnTo>
                    <a:pt x="223443" y="102040"/>
                  </a:lnTo>
                  <a:close/>
                </a:path>
                <a:path w="257175" h="118745">
                  <a:moveTo>
                    <a:pt x="225806" y="102108"/>
                  </a:moveTo>
                  <a:lnTo>
                    <a:pt x="225891" y="102473"/>
                  </a:lnTo>
                  <a:lnTo>
                    <a:pt x="225983" y="103124"/>
                  </a:lnTo>
                  <a:lnTo>
                    <a:pt x="254186" y="103124"/>
                  </a:lnTo>
                  <a:lnTo>
                    <a:pt x="254249" y="102743"/>
                  </a:lnTo>
                  <a:lnTo>
                    <a:pt x="227393" y="102743"/>
                  </a:lnTo>
                  <a:lnTo>
                    <a:pt x="225806" y="102108"/>
                  </a:lnTo>
                  <a:close/>
                </a:path>
                <a:path w="257175" h="118745">
                  <a:moveTo>
                    <a:pt x="155803" y="102997"/>
                  </a:moveTo>
                  <a:close/>
                </a:path>
                <a:path w="257175" h="118745">
                  <a:moveTo>
                    <a:pt x="52024" y="102235"/>
                  </a:moveTo>
                  <a:lnTo>
                    <a:pt x="51066" y="102235"/>
                  </a:lnTo>
                  <a:lnTo>
                    <a:pt x="51460" y="102997"/>
                  </a:lnTo>
                  <a:lnTo>
                    <a:pt x="52104" y="102669"/>
                  </a:lnTo>
                  <a:lnTo>
                    <a:pt x="52024" y="102235"/>
                  </a:lnTo>
                  <a:close/>
                </a:path>
                <a:path w="257175" h="118745">
                  <a:moveTo>
                    <a:pt x="54483" y="99695"/>
                  </a:moveTo>
                  <a:lnTo>
                    <a:pt x="51562" y="99695"/>
                  </a:lnTo>
                  <a:lnTo>
                    <a:pt x="51573" y="100156"/>
                  </a:lnTo>
                  <a:lnTo>
                    <a:pt x="51818" y="100731"/>
                  </a:lnTo>
                  <a:lnTo>
                    <a:pt x="51943" y="100968"/>
                  </a:lnTo>
                  <a:lnTo>
                    <a:pt x="53581" y="101219"/>
                  </a:lnTo>
                  <a:lnTo>
                    <a:pt x="53682" y="102616"/>
                  </a:lnTo>
                  <a:lnTo>
                    <a:pt x="54343" y="102997"/>
                  </a:lnTo>
                  <a:lnTo>
                    <a:pt x="54890" y="102774"/>
                  </a:lnTo>
                  <a:lnTo>
                    <a:pt x="54711" y="101727"/>
                  </a:lnTo>
                  <a:lnTo>
                    <a:pt x="54368" y="101727"/>
                  </a:lnTo>
                  <a:lnTo>
                    <a:pt x="54328" y="100711"/>
                  </a:lnTo>
                  <a:lnTo>
                    <a:pt x="53746" y="100711"/>
                  </a:lnTo>
                  <a:lnTo>
                    <a:pt x="53784" y="99949"/>
                  </a:lnTo>
                  <a:lnTo>
                    <a:pt x="54305" y="99949"/>
                  </a:lnTo>
                  <a:lnTo>
                    <a:pt x="54483" y="99695"/>
                  </a:lnTo>
                  <a:close/>
                </a:path>
                <a:path w="257175" h="118745">
                  <a:moveTo>
                    <a:pt x="120151" y="102743"/>
                  </a:moveTo>
                  <a:lnTo>
                    <a:pt x="120002" y="102743"/>
                  </a:lnTo>
                  <a:lnTo>
                    <a:pt x="119989" y="102997"/>
                  </a:lnTo>
                  <a:lnTo>
                    <a:pt x="120246" y="102997"/>
                  </a:lnTo>
                  <a:lnTo>
                    <a:pt x="120151" y="102743"/>
                  </a:lnTo>
                  <a:close/>
                </a:path>
                <a:path w="257175" h="118745">
                  <a:moveTo>
                    <a:pt x="123583" y="102489"/>
                  </a:moveTo>
                  <a:lnTo>
                    <a:pt x="123672" y="102997"/>
                  </a:lnTo>
                  <a:lnTo>
                    <a:pt x="124005" y="102616"/>
                  </a:lnTo>
                  <a:lnTo>
                    <a:pt x="123747" y="102614"/>
                  </a:lnTo>
                  <a:lnTo>
                    <a:pt x="123583" y="102489"/>
                  </a:lnTo>
                  <a:close/>
                </a:path>
                <a:path w="257175" h="118745">
                  <a:moveTo>
                    <a:pt x="156197" y="102616"/>
                  </a:moveTo>
                  <a:lnTo>
                    <a:pt x="155676" y="102616"/>
                  </a:lnTo>
                  <a:lnTo>
                    <a:pt x="155686" y="102997"/>
                  </a:lnTo>
                  <a:lnTo>
                    <a:pt x="156032" y="102743"/>
                  </a:lnTo>
                  <a:lnTo>
                    <a:pt x="156203" y="102743"/>
                  </a:lnTo>
                  <a:close/>
                </a:path>
                <a:path w="257175" h="118745">
                  <a:moveTo>
                    <a:pt x="164045" y="102870"/>
                  </a:moveTo>
                  <a:lnTo>
                    <a:pt x="162179" y="102870"/>
                  </a:lnTo>
                  <a:lnTo>
                    <a:pt x="163963" y="102997"/>
                  </a:lnTo>
                  <a:close/>
                </a:path>
                <a:path w="257175" h="118745">
                  <a:moveTo>
                    <a:pt x="224821" y="102301"/>
                  </a:moveTo>
                  <a:lnTo>
                    <a:pt x="224256" y="102997"/>
                  </a:lnTo>
                  <a:lnTo>
                    <a:pt x="225804" y="102997"/>
                  </a:lnTo>
                  <a:lnTo>
                    <a:pt x="224821" y="102301"/>
                  </a:lnTo>
                  <a:close/>
                </a:path>
                <a:path w="257175" h="118745">
                  <a:moveTo>
                    <a:pt x="146325" y="102616"/>
                  </a:moveTo>
                  <a:lnTo>
                    <a:pt x="145808" y="102616"/>
                  </a:lnTo>
                  <a:lnTo>
                    <a:pt x="146405" y="102870"/>
                  </a:lnTo>
                  <a:lnTo>
                    <a:pt x="146325" y="102616"/>
                  </a:lnTo>
                  <a:close/>
                </a:path>
                <a:path w="257175" h="118745">
                  <a:moveTo>
                    <a:pt x="55651" y="101600"/>
                  </a:moveTo>
                  <a:lnTo>
                    <a:pt x="54927" y="102743"/>
                  </a:lnTo>
                  <a:lnTo>
                    <a:pt x="55895" y="102365"/>
                  </a:lnTo>
                  <a:lnTo>
                    <a:pt x="55651" y="101600"/>
                  </a:lnTo>
                  <a:close/>
                </a:path>
                <a:path w="257175" h="118745">
                  <a:moveTo>
                    <a:pt x="129876" y="101473"/>
                  </a:moveTo>
                  <a:lnTo>
                    <a:pt x="128447" y="101473"/>
                  </a:lnTo>
                  <a:lnTo>
                    <a:pt x="129463" y="102743"/>
                  </a:lnTo>
                  <a:lnTo>
                    <a:pt x="129876" y="101473"/>
                  </a:lnTo>
                  <a:close/>
                </a:path>
                <a:path w="257175" h="118745">
                  <a:moveTo>
                    <a:pt x="157388" y="101854"/>
                  </a:moveTo>
                  <a:lnTo>
                    <a:pt x="157247" y="102267"/>
                  </a:lnTo>
                  <a:lnTo>
                    <a:pt x="156908" y="102362"/>
                  </a:lnTo>
                  <a:lnTo>
                    <a:pt x="156890" y="102669"/>
                  </a:lnTo>
                  <a:lnTo>
                    <a:pt x="156743" y="102743"/>
                  </a:lnTo>
                  <a:lnTo>
                    <a:pt x="164179" y="102743"/>
                  </a:lnTo>
                  <a:lnTo>
                    <a:pt x="164579" y="102362"/>
                  </a:lnTo>
                  <a:lnTo>
                    <a:pt x="165100" y="102235"/>
                  </a:lnTo>
                  <a:lnTo>
                    <a:pt x="157518" y="102235"/>
                  </a:lnTo>
                  <a:lnTo>
                    <a:pt x="157388" y="101854"/>
                  </a:lnTo>
                  <a:close/>
                </a:path>
                <a:path w="257175" h="118745">
                  <a:moveTo>
                    <a:pt x="227647" y="100330"/>
                  </a:moveTo>
                  <a:lnTo>
                    <a:pt x="227393" y="102743"/>
                  </a:lnTo>
                  <a:lnTo>
                    <a:pt x="254249" y="102743"/>
                  </a:lnTo>
                  <a:lnTo>
                    <a:pt x="254192" y="102614"/>
                  </a:lnTo>
                  <a:lnTo>
                    <a:pt x="253749" y="102108"/>
                  </a:lnTo>
                  <a:lnTo>
                    <a:pt x="244805" y="102108"/>
                  </a:lnTo>
                  <a:lnTo>
                    <a:pt x="244791" y="101727"/>
                  </a:lnTo>
                  <a:lnTo>
                    <a:pt x="228473" y="101727"/>
                  </a:lnTo>
                  <a:lnTo>
                    <a:pt x="228511" y="100965"/>
                  </a:lnTo>
                  <a:lnTo>
                    <a:pt x="228674" y="100896"/>
                  </a:lnTo>
                  <a:lnTo>
                    <a:pt x="228815" y="100838"/>
                  </a:lnTo>
                  <a:lnTo>
                    <a:pt x="229070" y="100731"/>
                  </a:lnTo>
                  <a:lnTo>
                    <a:pt x="227647" y="100330"/>
                  </a:lnTo>
                  <a:close/>
                </a:path>
                <a:path w="257175" h="118745">
                  <a:moveTo>
                    <a:pt x="120421" y="101854"/>
                  </a:moveTo>
                  <a:lnTo>
                    <a:pt x="120240" y="102066"/>
                  </a:lnTo>
                  <a:lnTo>
                    <a:pt x="120121" y="102267"/>
                  </a:lnTo>
                  <a:lnTo>
                    <a:pt x="120339" y="102669"/>
                  </a:lnTo>
                  <a:lnTo>
                    <a:pt x="120421" y="101854"/>
                  </a:lnTo>
                  <a:close/>
                </a:path>
                <a:path w="257175" h="118745">
                  <a:moveTo>
                    <a:pt x="53421" y="102235"/>
                  </a:moveTo>
                  <a:lnTo>
                    <a:pt x="52959" y="102235"/>
                  </a:lnTo>
                  <a:lnTo>
                    <a:pt x="53651" y="102616"/>
                  </a:lnTo>
                  <a:lnTo>
                    <a:pt x="53421" y="102235"/>
                  </a:lnTo>
                  <a:close/>
                </a:path>
                <a:path w="257175" h="118745">
                  <a:moveTo>
                    <a:pt x="124269" y="101981"/>
                  </a:moveTo>
                  <a:lnTo>
                    <a:pt x="123266" y="101981"/>
                  </a:lnTo>
                  <a:lnTo>
                    <a:pt x="123875" y="102093"/>
                  </a:lnTo>
                  <a:lnTo>
                    <a:pt x="123913" y="102616"/>
                  </a:lnTo>
                  <a:lnTo>
                    <a:pt x="124117" y="102489"/>
                  </a:lnTo>
                  <a:lnTo>
                    <a:pt x="125102" y="102489"/>
                  </a:lnTo>
                  <a:lnTo>
                    <a:pt x="125306" y="102108"/>
                  </a:lnTo>
                  <a:lnTo>
                    <a:pt x="124307" y="102108"/>
                  </a:lnTo>
                  <a:close/>
                </a:path>
                <a:path w="257175" h="118745">
                  <a:moveTo>
                    <a:pt x="220649" y="101473"/>
                  </a:moveTo>
                  <a:lnTo>
                    <a:pt x="220002" y="102616"/>
                  </a:lnTo>
                  <a:lnTo>
                    <a:pt x="221107" y="102616"/>
                  </a:lnTo>
                  <a:lnTo>
                    <a:pt x="220649" y="101473"/>
                  </a:lnTo>
                  <a:close/>
                </a:path>
                <a:path w="257175" h="118745">
                  <a:moveTo>
                    <a:pt x="143383" y="100076"/>
                  </a:moveTo>
                  <a:lnTo>
                    <a:pt x="142748" y="100076"/>
                  </a:lnTo>
                  <a:lnTo>
                    <a:pt x="143078" y="100203"/>
                  </a:lnTo>
                  <a:lnTo>
                    <a:pt x="143256" y="100584"/>
                  </a:lnTo>
                  <a:lnTo>
                    <a:pt x="143827" y="101219"/>
                  </a:lnTo>
                  <a:lnTo>
                    <a:pt x="144081" y="101600"/>
                  </a:lnTo>
                  <a:lnTo>
                    <a:pt x="144487" y="102108"/>
                  </a:lnTo>
                  <a:lnTo>
                    <a:pt x="144157" y="102235"/>
                  </a:lnTo>
                  <a:lnTo>
                    <a:pt x="144411" y="102489"/>
                  </a:lnTo>
                  <a:lnTo>
                    <a:pt x="144589" y="102235"/>
                  </a:lnTo>
                  <a:lnTo>
                    <a:pt x="146204" y="102235"/>
                  </a:lnTo>
                  <a:lnTo>
                    <a:pt x="146024" y="101981"/>
                  </a:lnTo>
                  <a:lnTo>
                    <a:pt x="145374" y="101075"/>
                  </a:lnTo>
                  <a:lnTo>
                    <a:pt x="145150" y="100838"/>
                  </a:lnTo>
                  <a:lnTo>
                    <a:pt x="144805" y="100838"/>
                  </a:lnTo>
                  <a:lnTo>
                    <a:pt x="144351" y="100694"/>
                  </a:lnTo>
                  <a:lnTo>
                    <a:pt x="143801" y="100296"/>
                  </a:lnTo>
                  <a:lnTo>
                    <a:pt x="143383" y="100076"/>
                  </a:lnTo>
                  <a:close/>
                </a:path>
                <a:path w="257175" h="118745">
                  <a:moveTo>
                    <a:pt x="156456" y="102365"/>
                  </a:moveTo>
                  <a:lnTo>
                    <a:pt x="156629" y="102489"/>
                  </a:lnTo>
                  <a:lnTo>
                    <a:pt x="156456" y="102365"/>
                  </a:lnTo>
                  <a:close/>
                </a:path>
                <a:path w="257175" h="118745">
                  <a:moveTo>
                    <a:pt x="217601" y="100584"/>
                  </a:moveTo>
                  <a:lnTo>
                    <a:pt x="164350" y="100584"/>
                  </a:lnTo>
                  <a:lnTo>
                    <a:pt x="164706" y="100838"/>
                  </a:lnTo>
                  <a:lnTo>
                    <a:pt x="165087" y="101600"/>
                  </a:lnTo>
                  <a:lnTo>
                    <a:pt x="157429" y="101600"/>
                  </a:lnTo>
                  <a:lnTo>
                    <a:pt x="157822" y="101854"/>
                  </a:lnTo>
                  <a:lnTo>
                    <a:pt x="157873" y="102235"/>
                  </a:lnTo>
                  <a:lnTo>
                    <a:pt x="218909" y="102235"/>
                  </a:lnTo>
                  <a:lnTo>
                    <a:pt x="219057" y="102365"/>
                  </a:lnTo>
                  <a:lnTo>
                    <a:pt x="218909" y="102489"/>
                  </a:lnTo>
                  <a:lnTo>
                    <a:pt x="219938" y="102489"/>
                  </a:lnTo>
                  <a:lnTo>
                    <a:pt x="219316" y="102362"/>
                  </a:lnTo>
                  <a:lnTo>
                    <a:pt x="219443" y="101981"/>
                  </a:lnTo>
                  <a:lnTo>
                    <a:pt x="218122" y="101981"/>
                  </a:lnTo>
                  <a:lnTo>
                    <a:pt x="217868" y="101600"/>
                  </a:lnTo>
                  <a:lnTo>
                    <a:pt x="217749" y="101346"/>
                  </a:lnTo>
                  <a:lnTo>
                    <a:pt x="217474" y="101346"/>
                  </a:lnTo>
                  <a:lnTo>
                    <a:pt x="217601" y="100584"/>
                  </a:lnTo>
                  <a:close/>
                </a:path>
                <a:path w="257175" h="118745">
                  <a:moveTo>
                    <a:pt x="224849" y="102267"/>
                  </a:moveTo>
                  <a:lnTo>
                    <a:pt x="225120" y="102489"/>
                  </a:lnTo>
                  <a:lnTo>
                    <a:pt x="224849" y="102267"/>
                  </a:lnTo>
                  <a:close/>
                </a:path>
                <a:path w="257175" h="118745">
                  <a:moveTo>
                    <a:pt x="254571" y="101473"/>
                  </a:moveTo>
                  <a:lnTo>
                    <a:pt x="254361" y="102473"/>
                  </a:lnTo>
                  <a:lnTo>
                    <a:pt x="255447" y="102235"/>
                  </a:lnTo>
                  <a:lnTo>
                    <a:pt x="254571" y="101473"/>
                  </a:lnTo>
                  <a:close/>
                </a:path>
                <a:path w="257175" h="118745">
                  <a:moveTo>
                    <a:pt x="146202" y="102108"/>
                  </a:moveTo>
                  <a:lnTo>
                    <a:pt x="146558" y="102362"/>
                  </a:lnTo>
                  <a:lnTo>
                    <a:pt x="146202" y="102108"/>
                  </a:lnTo>
                  <a:close/>
                </a:path>
                <a:path w="257175" h="118745">
                  <a:moveTo>
                    <a:pt x="53073" y="101727"/>
                  </a:moveTo>
                  <a:lnTo>
                    <a:pt x="52821" y="102305"/>
                  </a:lnTo>
                  <a:lnTo>
                    <a:pt x="52959" y="102235"/>
                  </a:lnTo>
                  <a:lnTo>
                    <a:pt x="53421" y="102235"/>
                  </a:lnTo>
                  <a:lnTo>
                    <a:pt x="53073" y="101727"/>
                  </a:lnTo>
                  <a:close/>
                </a:path>
                <a:path w="257175" h="118745">
                  <a:moveTo>
                    <a:pt x="225082" y="101981"/>
                  </a:moveTo>
                  <a:lnTo>
                    <a:pt x="224640" y="101997"/>
                  </a:lnTo>
                  <a:lnTo>
                    <a:pt x="224849" y="102267"/>
                  </a:lnTo>
                  <a:lnTo>
                    <a:pt x="225082" y="101981"/>
                  </a:lnTo>
                  <a:close/>
                </a:path>
                <a:path w="257175" h="118745">
                  <a:moveTo>
                    <a:pt x="120332" y="101219"/>
                  </a:moveTo>
                  <a:lnTo>
                    <a:pt x="120027" y="102235"/>
                  </a:lnTo>
                  <a:lnTo>
                    <a:pt x="120414" y="101854"/>
                  </a:lnTo>
                  <a:lnTo>
                    <a:pt x="120724" y="101473"/>
                  </a:lnTo>
                  <a:lnTo>
                    <a:pt x="120701" y="101313"/>
                  </a:lnTo>
                  <a:lnTo>
                    <a:pt x="120332" y="101219"/>
                  </a:lnTo>
                  <a:close/>
                </a:path>
                <a:path w="257175" h="118745">
                  <a:moveTo>
                    <a:pt x="156749" y="101983"/>
                  </a:moveTo>
                  <a:lnTo>
                    <a:pt x="156870" y="102235"/>
                  </a:lnTo>
                  <a:lnTo>
                    <a:pt x="157010" y="102108"/>
                  </a:lnTo>
                  <a:lnTo>
                    <a:pt x="156749" y="101983"/>
                  </a:lnTo>
                  <a:close/>
                </a:path>
                <a:path w="257175" h="118745">
                  <a:moveTo>
                    <a:pt x="123113" y="101092"/>
                  </a:moveTo>
                  <a:lnTo>
                    <a:pt x="122605" y="101092"/>
                  </a:lnTo>
                  <a:lnTo>
                    <a:pt x="122796" y="102108"/>
                  </a:lnTo>
                  <a:lnTo>
                    <a:pt x="123266" y="101981"/>
                  </a:lnTo>
                  <a:lnTo>
                    <a:pt x="123913" y="101981"/>
                  </a:lnTo>
                  <a:lnTo>
                    <a:pt x="123832" y="101219"/>
                  </a:lnTo>
                  <a:lnTo>
                    <a:pt x="123228" y="101219"/>
                  </a:lnTo>
                  <a:lnTo>
                    <a:pt x="123113" y="101092"/>
                  </a:lnTo>
                  <a:close/>
                </a:path>
                <a:path w="257175" h="118745">
                  <a:moveTo>
                    <a:pt x="125374" y="101981"/>
                  </a:moveTo>
                  <a:lnTo>
                    <a:pt x="124333" y="101981"/>
                  </a:lnTo>
                  <a:lnTo>
                    <a:pt x="125306" y="102108"/>
                  </a:lnTo>
                  <a:close/>
                </a:path>
                <a:path w="257175" h="118745">
                  <a:moveTo>
                    <a:pt x="128473" y="101600"/>
                  </a:moveTo>
                  <a:lnTo>
                    <a:pt x="127762" y="101600"/>
                  </a:lnTo>
                  <a:lnTo>
                    <a:pt x="128574" y="102108"/>
                  </a:lnTo>
                  <a:lnTo>
                    <a:pt x="128473" y="101600"/>
                  </a:lnTo>
                  <a:close/>
                </a:path>
                <a:path w="257175" h="118745">
                  <a:moveTo>
                    <a:pt x="221576" y="99568"/>
                  </a:moveTo>
                  <a:lnTo>
                    <a:pt x="222008" y="100457"/>
                  </a:lnTo>
                  <a:lnTo>
                    <a:pt x="221107" y="100457"/>
                  </a:lnTo>
                  <a:lnTo>
                    <a:pt x="221256" y="100968"/>
                  </a:lnTo>
                  <a:lnTo>
                    <a:pt x="221957" y="101092"/>
                  </a:lnTo>
                  <a:lnTo>
                    <a:pt x="221482" y="101219"/>
                  </a:lnTo>
                  <a:lnTo>
                    <a:pt x="221589" y="102108"/>
                  </a:lnTo>
                  <a:lnTo>
                    <a:pt x="222723" y="102066"/>
                  </a:lnTo>
                  <a:lnTo>
                    <a:pt x="223177" y="101727"/>
                  </a:lnTo>
                  <a:lnTo>
                    <a:pt x="224186" y="101727"/>
                  </a:lnTo>
                  <a:lnTo>
                    <a:pt x="223875" y="101473"/>
                  </a:lnTo>
                  <a:lnTo>
                    <a:pt x="224389" y="101092"/>
                  </a:lnTo>
                  <a:lnTo>
                    <a:pt x="223926" y="100965"/>
                  </a:lnTo>
                  <a:lnTo>
                    <a:pt x="223250" y="100731"/>
                  </a:lnTo>
                  <a:lnTo>
                    <a:pt x="224396" y="100076"/>
                  </a:lnTo>
                  <a:lnTo>
                    <a:pt x="223151" y="100076"/>
                  </a:lnTo>
                  <a:lnTo>
                    <a:pt x="223894" y="99822"/>
                  </a:lnTo>
                  <a:lnTo>
                    <a:pt x="223037" y="99822"/>
                  </a:lnTo>
                  <a:lnTo>
                    <a:pt x="221576" y="99568"/>
                  </a:lnTo>
                  <a:close/>
                </a:path>
                <a:path w="257175" h="118745">
                  <a:moveTo>
                    <a:pt x="226072" y="100203"/>
                  </a:moveTo>
                  <a:lnTo>
                    <a:pt x="225034" y="100965"/>
                  </a:lnTo>
                  <a:lnTo>
                    <a:pt x="225298" y="101219"/>
                  </a:lnTo>
                  <a:lnTo>
                    <a:pt x="225983" y="102108"/>
                  </a:lnTo>
                  <a:lnTo>
                    <a:pt x="226745" y="101346"/>
                  </a:lnTo>
                  <a:lnTo>
                    <a:pt x="226072" y="100203"/>
                  </a:lnTo>
                  <a:close/>
                </a:path>
                <a:path w="257175" h="118745">
                  <a:moveTo>
                    <a:pt x="247256" y="100076"/>
                  </a:moveTo>
                  <a:lnTo>
                    <a:pt x="245719" y="101219"/>
                  </a:lnTo>
                  <a:lnTo>
                    <a:pt x="245745" y="101473"/>
                  </a:lnTo>
                  <a:lnTo>
                    <a:pt x="245935" y="101600"/>
                  </a:lnTo>
                  <a:lnTo>
                    <a:pt x="246045" y="101854"/>
                  </a:lnTo>
                  <a:lnTo>
                    <a:pt x="245884" y="102108"/>
                  </a:lnTo>
                  <a:lnTo>
                    <a:pt x="253749" y="102108"/>
                  </a:lnTo>
                  <a:lnTo>
                    <a:pt x="253526" y="101854"/>
                  </a:lnTo>
                  <a:lnTo>
                    <a:pt x="253576" y="101473"/>
                  </a:lnTo>
                  <a:lnTo>
                    <a:pt x="254059" y="100711"/>
                  </a:lnTo>
                  <a:lnTo>
                    <a:pt x="247840" y="100711"/>
                  </a:lnTo>
                  <a:lnTo>
                    <a:pt x="247256" y="100076"/>
                  </a:lnTo>
                  <a:close/>
                </a:path>
                <a:path w="257175" h="118745">
                  <a:moveTo>
                    <a:pt x="223177" y="101727"/>
                  </a:moveTo>
                  <a:lnTo>
                    <a:pt x="222723" y="102066"/>
                  </a:lnTo>
                  <a:lnTo>
                    <a:pt x="223427" y="102041"/>
                  </a:lnTo>
                  <a:lnTo>
                    <a:pt x="223177" y="101727"/>
                  </a:lnTo>
                  <a:close/>
                </a:path>
                <a:path w="257175" h="118745">
                  <a:moveTo>
                    <a:pt x="157708" y="100965"/>
                  </a:moveTo>
                  <a:lnTo>
                    <a:pt x="157657" y="101219"/>
                  </a:lnTo>
                  <a:lnTo>
                    <a:pt x="157505" y="101473"/>
                  </a:lnTo>
                  <a:lnTo>
                    <a:pt x="157276" y="101473"/>
                  </a:lnTo>
                  <a:lnTo>
                    <a:pt x="157083" y="102041"/>
                  </a:lnTo>
                  <a:lnTo>
                    <a:pt x="157289" y="101854"/>
                  </a:lnTo>
                  <a:lnTo>
                    <a:pt x="157302" y="101600"/>
                  </a:lnTo>
                  <a:lnTo>
                    <a:pt x="163957" y="101600"/>
                  </a:lnTo>
                  <a:lnTo>
                    <a:pt x="163898" y="101346"/>
                  </a:lnTo>
                  <a:lnTo>
                    <a:pt x="158280" y="101346"/>
                  </a:lnTo>
                  <a:lnTo>
                    <a:pt x="157810" y="101092"/>
                  </a:lnTo>
                  <a:close/>
                </a:path>
                <a:path w="257175" h="118745">
                  <a:moveTo>
                    <a:pt x="224186" y="101727"/>
                  </a:moveTo>
                  <a:lnTo>
                    <a:pt x="223177" y="101727"/>
                  </a:lnTo>
                  <a:lnTo>
                    <a:pt x="223443" y="102040"/>
                  </a:lnTo>
                  <a:lnTo>
                    <a:pt x="224522" y="102001"/>
                  </a:lnTo>
                  <a:lnTo>
                    <a:pt x="224186" y="101727"/>
                  </a:lnTo>
                  <a:close/>
                </a:path>
                <a:path w="257175" h="118745">
                  <a:moveTo>
                    <a:pt x="124002" y="101727"/>
                  </a:moveTo>
                  <a:lnTo>
                    <a:pt x="123990" y="101981"/>
                  </a:lnTo>
                  <a:lnTo>
                    <a:pt x="124256" y="101981"/>
                  </a:lnTo>
                  <a:lnTo>
                    <a:pt x="124002" y="101727"/>
                  </a:lnTo>
                  <a:close/>
                </a:path>
                <a:path w="257175" h="118745">
                  <a:moveTo>
                    <a:pt x="125898" y="101473"/>
                  </a:moveTo>
                  <a:lnTo>
                    <a:pt x="124485" y="101473"/>
                  </a:lnTo>
                  <a:lnTo>
                    <a:pt x="124256" y="101981"/>
                  </a:lnTo>
                  <a:lnTo>
                    <a:pt x="125590" y="101981"/>
                  </a:lnTo>
                  <a:lnTo>
                    <a:pt x="125740" y="101887"/>
                  </a:lnTo>
                  <a:lnTo>
                    <a:pt x="125898" y="101473"/>
                  </a:lnTo>
                  <a:close/>
                </a:path>
                <a:path w="257175" h="118745">
                  <a:moveTo>
                    <a:pt x="218909" y="101219"/>
                  </a:moveTo>
                  <a:lnTo>
                    <a:pt x="218588" y="101313"/>
                  </a:lnTo>
                  <a:lnTo>
                    <a:pt x="218465" y="101727"/>
                  </a:lnTo>
                  <a:lnTo>
                    <a:pt x="218122" y="101981"/>
                  </a:lnTo>
                  <a:lnTo>
                    <a:pt x="219443" y="101981"/>
                  </a:lnTo>
                  <a:lnTo>
                    <a:pt x="219290" y="101727"/>
                  </a:lnTo>
                  <a:lnTo>
                    <a:pt x="219125" y="101600"/>
                  </a:lnTo>
                  <a:lnTo>
                    <a:pt x="218973" y="101600"/>
                  </a:lnTo>
                  <a:lnTo>
                    <a:pt x="218909" y="101219"/>
                  </a:lnTo>
                  <a:close/>
                </a:path>
                <a:path w="257175" h="118745">
                  <a:moveTo>
                    <a:pt x="113995" y="98679"/>
                  </a:moveTo>
                  <a:lnTo>
                    <a:pt x="113724" y="99106"/>
                  </a:lnTo>
                  <a:lnTo>
                    <a:pt x="113609" y="99568"/>
                  </a:lnTo>
                  <a:lnTo>
                    <a:pt x="113804" y="99822"/>
                  </a:lnTo>
                  <a:lnTo>
                    <a:pt x="114173" y="99921"/>
                  </a:lnTo>
                  <a:lnTo>
                    <a:pt x="114263" y="100076"/>
                  </a:lnTo>
                  <a:lnTo>
                    <a:pt x="114143" y="101043"/>
                  </a:lnTo>
                  <a:lnTo>
                    <a:pt x="114024" y="101600"/>
                  </a:lnTo>
                  <a:lnTo>
                    <a:pt x="113880" y="101854"/>
                  </a:lnTo>
                  <a:lnTo>
                    <a:pt x="114338" y="101854"/>
                  </a:lnTo>
                  <a:lnTo>
                    <a:pt x="114325" y="101346"/>
                  </a:lnTo>
                  <a:lnTo>
                    <a:pt x="115427" y="101346"/>
                  </a:lnTo>
                  <a:lnTo>
                    <a:pt x="115455" y="100574"/>
                  </a:lnTo>
                  <a:lnTo>
                    <a:pt x="115557" y="100330"/>
                  </a:lnTo>
                  <a:lnTo>
                    <a:pt x="115938" y="100076"/>
                  </a:lnTo>
                  <a:lnTo>
                    <a:pt x="116649" y="100076"/>
                  </a:lnTo>
                  <a:lnTo>
                    <a:pt x="116713" y="99822"/>
                  </a:lnTo>
                  <a:lnTo>
                    <a:pt x="118852" y="99695"/>
                  </a:lnTo>
                  <a:lnTo>
                    <a:pt x="116890" y="99568"/>
                  </a:lnTo>
                  <a:lnTo>
                    <a:pt x="117068" y="99314"/>
                  </a:lnTo>
                  <a:lnTo>
                    <a:pt x="118364" y="99314"/>
                  </a:lnTo>
                  <a:lnTo>
                    <a:pt x="118252" y="99060"/>
                  </a:lnTo>
                  <a:lnTo>
                    <a:pt x="114757" y="99060"/>
                  </a:lnTo>
                  <a:lnTo>
                    <a:pt x="114324" y="98936"/>
                  </a:lnTo>
                  <a:lnTo>
                    <a:pt x="113995" y="98679"/>
                  </a:lnTo>
                  <a:close/>
                </a:path>
                <a:path w="257175" h="118745">
                  <a:moveTo>
                    <a:pt x="129917" y="101346"/>
                  </a:moveTo>
                  <a:lnTo>
                    <a:pt x="125933" y="101346"/>
                  </a:lnTo>
                  <a:lnTo>
                    <a:pt x="126860" y="101854"/>
                  </a:lnTo>
                  <a:lnTo>
                    <a:pt x="127762" y="101600"/>
                  </a:lnTo>
                  <a:lnTo>
                    <a:pt x="128473" y="101600"/>
                  </a:lnTo>
                  <a:lnTo>
                    <a:pt x="128447" y="101473"/>
                  </a:lnTo>
                  <a:lnTo>
                    <a:pt x="129876" y="101473"/>
                  </a:lnTo>
                  <a:close/>
                </a:path>
                <a:path w="257175" h="118745">
                  <a:moveTo>
                    <a:pt x="54902" y="101600"/>
                  </a:moveTo>
                  <a:lnTo>
                    <a:pt x="54368" y="101727"/>
                  </a:lnTo>
                  <a:lnTo>
                    <a:pt x="54711" y="101727"/>
                  </a:lnTo>
                  <a:lnTo>
                    <a:pt x="54902" y="101600"/>
                  </a:lnTo>
                  <a:close/>
                </a:path>
                <a:path w="257175" h="118745">
                  <a:moveTo>
                    <a:pt x="115976" y="101092"/>
                  </a:moveTo>
                  <a:lnTo>
                    <a:pt x="115735" y="101727"/>
                  </a:lnTo>
                  <a:lnTo>
                    <a:pt x="116116" y="101727"/>
                  </a:lnTo>
                  <a:lnTo>
                    <a:pt x="115976" y="101092"/>
                  </a:lnTo>
                  <a:close/>
                </a:path>
                <a:path w="257175" h="118745">
                  <a:moveTo>
                    <a:pt x="116446" y="101600"/>
                  </a:moveTo>
                  <a:lnTo>
                    <a:pt x="116116" y="101727"/>
                  </a:lnTo>
                  <a:lnTo>
                    <a:pt x="116357" y="101727"/>
                  </a:lnTo>
                  <a:close/>
                </a:path>
                <a:path w="257175" h="118745">
                  <a:moveTo>
                    <a:pt x="130165" y="100584"/>
                  </a:moveTo>
                  <a:lnTo>
                    <a:pt x="123952" y="100584"/>
                  </a:lnTo>
                  <a:lnTo>
                    <a:pt x="124155" y="101727"/>
                  </a:lnTo>
                  <a:lnTo>
                    <a:pt x="124460" y="101473"/>
                  </a:lnTo>
                  <a:lnTo>
                    <a:pt x="125898" y="101473"/>
                  </a:lnTo>
                  <a:lnTo>
                    <a:pt x="129917" y="101346"/>
                  </a:lnTo>
                  <a:lnTo>
                    <a:pt x="130165" y="100584"/>
                  </a:lnTo>
                  <a:close/>
                </a:path>
                <a:path w="257175" h="118745">
                  <a:moveTo>
                    <a:pt x="220014" y="100457"/>
                  </a:moveTo>
                  <a:lnTo>
                    <a:pt x="219583" y="101727"/>
                  </a:lnTo>
                  <a:lnTo>
                    <a:pt x="221340" y="101256"/>
                  </a:lnTo>
                  <a:lnTo>
                    <a:pt x="221170" y="100711"/>
                  </a:lnTo>
                  <a:lnTo>
                    <a:pt x="220408" y="100711"/>
                  </a:lnTo>
                  <a:lnTo>
                    <a:pt x="220014" y="100457"/>
                  </a:lnTo>
                  <a:close/>
                </a:path>
                <a:path w="257175" h="118745">
                  <a:moveTo>
                    <a:pt x="228737" y="100870"/>
                  </a:moveTo>
                  <a:lnTo>
                    <a:pt x="228473" y="101727"/>
                  </a:lnTo>
                  <a:lnTo>
                    <a:pt x="230009" y="101727"/>
                  </a:lnTo>
                  <a:lnTo>
                    <a:pt x="228737" y="100870"/>
                  </a:lnTo>
                  <a:close/>
                </a:path>
                <a:path w="257175" h="118745">
                  <a:moveTo>
                    <a:pt x="229908" y="100203"/>
                  </a:moveTo>
                  <a:lnTo>
                    <a:pt x="229999" y="100711"/>
                  </a:lnTo>
                  <a:lnTo>
                    <a:pt x="230390" y="100711"/>
                  </a:lnTo>
                  <a:lnTo>
                    <a:pt x="230009" y="101727"/>
                  </a:lnTo>
                  <a:lnTo>
                    <a:pt x="244791" y="101727"/>
                  </a:lnTo>
                  <a:lnTo>
                    <a:pt x="244777" y="101346"/>
                  </a:lnTo>
                  <a:lnTo>
                    <a:pt x="243662" y="101346"/>
                  </a:lnTo>
                  <a:lnTo>
                    <a:pt x="243467" y="101092"/>
                  </a:lnTo>
                  <a:lnTo>
                    <a:pt x="232219" y="101092"/>
                  </a:lnTo>
                  <a:lnTo>
                    <a:pt x="232283" y="100457"/>
                  </a:lnTo>
                  <a:lnTo>
                    <a:pt x="230276" y="100457"/>
                  </a:lnTo>
                  <a:lnTo>
                    <a:pt x="229908" y="100203"/>
                  </a:lnTo>
                  <a:close/>
                </a:path>
                <a:path w="257175" h="118745">
                  <a:moveTo>
                    <a:pt x="57975" y="100584"/>
                  </a:moveTo>
                  <a:lnTo>
                    <a:pt x="56273" y="100584"/>
                  </a:lnTo>
                  <a:lnTo>
                    <a:pt x="57289" y="100711"/>
                  </a:lnTo>
                  <a:lnTo>
                    <a:pt x="57480" y="101600"/>
                  </a:lnTo>
                  <a:lnTo>
                    <a:pt x="58305" y="101600"/>
                  </a:lnTo>
                  <a:lnTo>
                    <a:pt x="57975" y="100584"/>
                  </a:lnTo>
                  <a:close/>
                </a:path>
                <a:path w="257175" h="118745">
                  <a:moveTo>
                    <a:pt x="107000" y="99949"/>
                  </a:moveTo>
                  <a:lnTo>
                    <a:pt x="106489" y="99949"/>
                  </a:lnTo>
                  <a:lnTo>
                    <a:pt x="106172" y="101600"/>
                  </a:lnTo>
                  <a:lnTo>
                    <a:pt x="107705" y="100838"/>
                  </a:lnTo>
                  <a:lnTo>
                    <a:pt x="107961" y="100711"/>
                  </a:lnTo>
                  <a:lnTo>
                    <a:pt x="107365" y="100478"/>
                  </a:lnTo>
                  <a:lnTo>
                    <a:pt x="107000" y="99949"/>
                  </a:lnTo>
                  <a:close/>
                </a:path>
                <a:path w="257175" h="118745">
                  <a:moveTo>
                    <a:pt x="113398" y="100838"/>
                  </a:moveTo>
                  <a:lnTo>
                    <a:pt x="113703" y="101600"/>
                  </a:lnTo>
                  <a:lnTo>
                    <a:pt x="113631" y="100965"/>
                  </a:lnTo>
                  <a:lnTo>
                    <a:pt x="113398" y="100838"/>
                  </a:lnTo>
                  <a:close/>
                </a:path>
                <a:path w="257175" h="118745">
                  <a:moveTo>
                    <a:pt x="164604" y="101473"/>
                  </a:moveTo>
                  <a:lnTo>
                    <a:pt x="163957" y="101600"/>
                  </a:lnTo>
                  <a:lnTo>
                    <a:pt x="165087" y="101600"/>
                  </a:lnTo>
                  <a:lnTo>
                    <a:pt x="164604" y="101473"/>
                  </a:lnTo>
                  <a:close/>
                </a:path>
                <a:path w="257175" h="118745">
                  <a:moveTo>
                    <a:pt x="132346" y="100076"/>
                  </a:moveTo>
                  <a:lnTo>
                    <a:pt x="131453" y="100217"/>
                  </a:lnTo>
                  <a:lnTo>
                    <a:pt x="133121" y="101346"/>
                  </a:lnTo>
                  <a:lnTo>
                    <a:pt x="132346" y="100076"/>
                  </a:lnTo>
                  <a:close/>
                </a:path>
                <a:path w="257175" h="118745">
                  <a:moveTo>
                    <a:pt x="157568" y="100406"/>
                  </a:moveTo>
                  <a:lnTo>
                    <a:pt x="157441" y="100584"/>
                  </a:lnTo>
                  <a:lnTo>
                    <a:pt x="157810" y="100584"/>
                  </a:lnTo>
                  <a:lnTo>
                    <a:pt x="158089" y="100838"/>
                  </a:lnTo>
                  <a:lnTo>
                    <a:pt x="158318" y="101219"/>
                  </a:lnTo>
                  <a:lnTo>
                    <a:pt x="158127" y="101219"/>
                  </a:lnTo>
                  <a:lnTo>
                    <a:pt x="158280" y="101346"/>
                  </a:lnTo>
                  <a:lnTo>
                    <a:pt x="163898" y="101346"/>
                  </a:lnTo>
                  <a:lnTo>
                    <a:pt x="163830" y="101092"/>
                  </a:lnTo>
                  <a:lnTo>
                    <a:pt x="163512" y="100965"/>
                  </a:lnTo>
                  <a:lnTo>
                    <a:pt x="163182" y="100965"/>
                  </a:lnTo>
                  <a:lnTo>
                    <a:pt x="162902" y="100838"/>
                  </a:lnTo>
                  <a:lnTo>
                    <a:pt x="158280" y="100838"/>
                  </a:lnTo>
                  <a:lnTo>
                    <a:pt x="157568" y="100406"/>
                  </a:lnTo>
                  <a:close/>
                </a:path>
                <a:path w="257175" h="118745">
                  <a:moveTo>
                    <a:pt x="217690" y="101219"/>
                  </a:moveTo>
                  <a:lnTo>
                    <a:pt x="217474" y="101346"/>
                  </a:lnTo>
                  <a:lnTo>
                    <a:pt x="217749" y="101346"/>
                  </a:lnTo>
                  <a:close/>
                </a:path>
                <a:path w="257175" h="118745">
                  <a:moveTo>
                    <a:pt x="244741" y="100330"/>
                  </a:moveTo>
                  <a:lnTo>
                    <a:pt x="243662" y="101346"/>
                  </a:lnTo>
                  <a:lnTo>
                    <a:pt x="244777" y="101346"/>
                  </a:lnTo>
                  <a:lnTo>
                    <a:pt x="244741" y="100330"/>
                  </a:lnTo>
                  <a:close/>
                </a:path>
                <a:path w="257175" h="118745">
                  <a:moveTo>
                    <a:pt x="107919" y="100731"/>
                  </a:moveTo>
                  <a:lnTo>
                    <a:pt x="107857" y="101043"/>
                  </a:lnTo>
                  <a:lnTo>
                    <a:pt x="107976" y="101313"/>
                  </a:lnTo>
                  <a:lnTo>
                    <a:pt x="108091" y="100965"/>
                  </a:lnTo>
                  <a:lnTo>
                    <a:pt x="108074" y="100761"/>
                  </a:lnTo>
                  <a:lnTo>
                    <a:pt x="107919" y="100731"/>
                  </a:lnTo>
                  <a:close/>
                </a:path>
                <a:path w="257175" h="118745">
                  <a:moveTo>
                    <a:pt x="221256" y="100968"/>
                  </a:moveTo>
                  <a:lnTo>
                    <a:pt x="221340" y="101256"/>
                  </a:lnTo>
                  <a:lnTo>
                    <a:pt x="221957" y="101092"/>
                  </a:lnTo>
                  <a:lnTo>
                    <a:pt x="221256" y="100968"/>
                  </a:lnTo>
                  <a:close/>
                </a:path>
                <a:path w="257175" h="118745">
                  <a:moveTo>
                    <a:pt x="55473" y="99822"/>
                  </a:moveTo>
                  <a:lnTo>
                    <a:pt x="55016" y="99822"/>
                  </a:lnTo>
                  <a:lnTo>
                    <a:pt x="55054" y="101219"/>
                  </a:lnTo>
                  <a:lnTo>
                    <a:pt x="55520" y="100156"/>
                  </a:lnTo>
                  <a:lnTo>
                    <a:pt x="55473" y="99822"/>
                  </a:lnTo>
                  <a:close/>
                </a:path>
                <a:path w="257175" h="118745">
                  <a:moveTo>
                    <a:pt x="103733" y="100457"/>
                  </a:moveTo>
                  <a:lnTo>
                    <a:pt x="103200" y="100457"/>
                  </a:lnTo>
                  <a:lnTo>
                    <a:pt x="103149" y="101219"/>
                  </a:lnTo>
                  <a:lnTo>
                    <a:pt x="103479" y="100711"/>
                  </a:lnTo>
                  <a:lnTo>
                    <a:pt x="103826" y="100711"/>
                  </a:lnTo>
                  <a:lnTo>
                    <a:pt x="103733" y="100457"/>
                  </a:lnTo>
                  <a:close/>
                </a:path>
                <a:path w="257175" h="118745">
                  <a:moveTo>
                    <a:pt x="113631" y="100965"/>
                  </a:moveTo>
                  <a:lnTo>
                    <a:pt x="114096" y="101219"/>
                  </a:lnTo>
                  <a:lnTo>
                    <a:pt x="113631" y="100965"/>
                  </a:lnTo>
                  <a:close/>
                </a:path>
                <a:path w="257175" h="118745">
                  <a:moveTo>
                    <a:pt x="118901" y="99949"/>
                  </a:moveTo>
                  <a:lnTo>
                    <a:pt x="118249" y="99949"/>
                  </a:lnTo>
                  <a:lnTo>
                    <a:pt x="119214" y="101219"/>
                  </a:lnTo>
                  <a:lnTo>
                    <a:pt x="119106" y="100574"/>
                  </a:lnTo>
                  <a:lnTo>
                    <a:pt x="118901" y="99949"/>
                  </a:lnTo>
                  <a:close/>
                </a:path>
                <a:path w="257175" h="118745">
                  <a:moveTo>
                    <a:pt x="123880" y="100965"/>
                  </a:moveTo>
                  <a:lnTo>
                    <a:pt x="123278" y="100965"/>
                  </a:lnTo>
                  <a:lnTo>
                    <a:pt x="123228" y="101219"/>
                  </a:lnTo>
                  <a:lnTo>
                    <a:pt x="123832" y="101219"/>
                  </a:lnTo>
                  <a:lnTo>
                    <a:pt x="123880" y="100965"/>
                  </a:lnTo>
                  <a:close/>
                </a:path>
                <a:path w="257175" h="118745">
                  <a:moveTo>
                    <a:pt x="131432" y="100203"/>
                  </a:moveTo>
                  <a:lnTo>
                    <a:pt x="130289" y="100203"/>
                  </a:lnTo>
                  <a:lnTo>
                    <a:pt x="131241" y="101219"/>
                  </a:lnTo>
                  <a:lnTo>
                    <a:pt x="131432" y="100203"/>
                  </a:lnTo>
                  <a:close/>
                </a:path>
                <a:path w="257175" h="118745">
                  <a:moveTo>
                    <a:pt x="224561" y="100965"/>
                  </a:moveTo>
                  <a:lnTo>
                    <a:pt x="224688" y="101219"/>
                  </a:lnTo>
                  <a:lnTo>
                    <a:pt x="224861" y="101092"/>
                  </a:lnTo>
                  <a:lnTo>
                    <a:pt x="224561" y="100965"/>
                  </a:lnTo>
                  <a:close/>
                </a:path>
                <a:path w="257175" h="118745">
                  <a:moveTo>
                    <a:pt x="55283" y="99695"/>
                  </a:moveTo>
                  <a:lnTo>
                    <a:pt x="54719" y="99695"/>
                  </a:lnTo>
                  <a:lnTo>
                    <a:pt x="54610" y="101092"/>
                  </a:lnTo>
                  <a:lnTo>
                    <a:pt x="55016" y="99822"/>
                  </a:lnTo>
                  <a:lnTo>
                    <a:pt x="55473" y="99822"/>
                  </a:lnTo>
                  <a:lnTo>
                    <a:pt x="55283" y="99695"/>
                  </a:lnTo>
                  <a:close/>
                </a:path>
                <a:path w="257175" h="118745">
                  <a:moveTo>
                    <a:pt x="55816" y="100965"/>
                  </a:moveTo>
                  <a:close/>
                </a:path>
                <a:path w="257175" h="118745">
                  <a:moveTo>
                    <a:pt x="116649" y="100076"/>
                  </a:moveTo>
                  <a:lnTo>
                    <a:pt x="115938" y="100076"/>
                  </a:lnTo>
                  <a:lnTo>
                    <a:pt x="116043" y="100631"/>
                  </a:lnTo>
                  <a:lnTo>
                    <a:pt x="117055" y="101092"/>
                  </a:lnTo>
                  <a:lnTo>
                    <a:pt x="117851" y="100330"/>
                  </a:lnTo>
                  <a:lnTo>
                    <a:pt x="116649" y="100330"/>
                  </a:lnTo>
                  <a:lnTo>
                    <a:pt x="116649" y="100076"/>
                  </a:lnTo>
                  <a:close/>
                </a:path>
                <a:path w="257175" h="118745">
                  <a:moveTo>
                    <a:pt x="121692" y="100478"/>
                  </a:moveTo>
                  <a:lnTo>
                    <a:pt x="121590" y="100776"/>
                  </a:lnTo>
                  <a:lnTo>
                    <a:pt x="121716" y="101092"/>
                  </a:lnTo>
                  <a:lnTo>
                    <a:pt x="121692" y="100478"/>
                  </a:lnTo>
                  <a:close/>
                </a:path>
                <a:path w="257175" h="118745">
                  <a:moveTo>
                    <a:pt x="129708" y="99822"/>
                  </a:moveTo>
                  <a:lnTo>
                    <a:pt x="121373" y="99822"/>
                  </a:lnTo>
                  <a:lnTo>
                    <a:pt x="121463" y="100156"/>
                  </a:lnTo>
                  <a:lnTo>
                    <a:pt x="121704" y="100457"/>
                  </a:lnTo>
                  <a:lnTo>
                    <a:pt x="122389" y="100457"/>
                  </a:lnTo>
                  <a:lnTo>
                    <a:pt x="122656" y="101092"/>
                  </a:lnTo>
                  <a:lnTo>
                    <a:pt x="123253" y="101092"/>
                  </a:lnTo>
                  <a:lnTo>
                    <a:pt x="123880" y="100965"/>
                  </a:lnTo>
                  <a:lnTo>
                    <a:pt x="123952" y="100584"/>
                  </a:lnTo>
                  <a:lnTo>
                    <a:pt x="130165" y="100584"/>
                  </a:lnTo>
                  <a:lnTo>
                    <a:pt x="130289" y="100203"/>
                  </a:lnTo>
                  <a:lnTo>
                    <a:pt x="129895" y="100203"/>
                  </a:lnTo>
                  <a:lnTo>
                    <a:pt x="129708" y="99822"/>
                  </a:lnTo>
                  <a:close/>
                </a:path>
                <a:path w="257175" h="118745">
                  <a:moveTo>
                    <a:pt x="163753" y="100711"/>
                  </a:moveTo>
                  <a:lnTo>
                    <a:pt x="163830" y="101092"/>
                  </a:lnTo>
                  <a:lnTo>
                    <a:pt x="163753" y="100711"/>
                  </a:lnTo>
                  <a:close/>
                </a:path>
                <a:path w="257175" h="118745">
                  <a:moveTo>
                    <a:pt x="232638" y="100838"/>
                  </a:moveTo>
                  <a:lnTo>
                    <a:pt x="232219" y="101092"/>
                  </a:lnTo>
                  <a:lnTo>
                    <a:pt x="232918" y="101092"/>
                  </a:lnTo>
                  <a:lnTo>
                    <a:pt x="232638" y="100838"/>
                  </a:lnTo>
                  <a:close/>
                </a:path>
                <a:path w="257175" h="118745">
                  <a:moveTo>
                    <a:pt x="233006" y="99695"/>
                  </a:moveTo>
                  <a:lnTo>
                    <a:pt x="232918" y="101092"/>
                  </a:lnTo>
                  <a:lnTo>
                    <a:pt x="243467" y="101092"/>
                  </a:lnTo>
                  <a:lnTo>
                    <a:pt x="242764" y="100731"/>
                  </a:lnTo>
                  <a:lnTo>
                    <a:pt x="242815" y="100076"/>
                  </a:lnTo>
                  <a:lnTo>
                    <a:pt x="234111" y="100076"/>
                  </a:lnTo>
                  <a:lnTo>
                    <a:pt x="233006" y="99695"/>
                  </a:lnTo>
                  <a:close/>
                </a:path>
                <a:path w="257175" h="118745">
                  <a:moveTo>
                    <a:pt x="55761" y="100499"/>
                  </a:moveTo>
                  <a:lnTo>
                    <a:pt x="55714" y="100965"/>
                  </a:lnTo>
                  <a:lnTo>
                    <a:pt x="55761" y="100499"/>
                  </a:lnTo>
                  <a:close/>
                </a:path>
                <a:path w="257175" h="118745">
                  <a:moveTo>
                    <a:pt x="55938" y="100828"/>
                  </a:moveTo>
                  <a:lnTo>
                    <a:pt x="55753" y="100965"/>
                  </a:lnTo>
                  <a:lnTo>
                    <a:pt x="55938" y="100828"/>
                  </a:lnTo>
                  <a:close/>
                </a:path>
                <a:path w="257175" h="118745">
                  <a:moveTo>
                    <a:pt x="103555" y="100711"/>
                  </a:moveTo>
                  <a:lnTo>
                    <a:pt x="103492" y="100965"/>
                  </a:lnTo>
                  <a:lnTo>
                    <a:pt x="103555" y="100711"/>
                  </a:lnTo>
                  <a:close/>
                </a:path>
                <a:path w="257175" h="118745">
                  <a:moveTo>
                    <a:pt x="103826" y="100711"/>
                  </a:moveTo>
                  <a:lnTo>
                    <a:pt x="103555" y="100711"/>
                  </a:lnTo>
                  <a:lnTo>
                    <a:pt x="103809" y="100965"/>
                  </a:lnTo>
                  <a:lnTo>
                    <a:pt x="103826" y="100711"/>
                  </a:lnTo>
                  <a:close/>
                </a:path>
                <a:path w="257175" h="118745">
                  <a:moveTo>
                    <a:pt x="142227" y="99568"/>
                  </a:moveTo>
                  <a:lnTo>
                    <a:pt x="141808" y="99695"/>
                  </a:lnTo>
                  <a:lnTo>
                    <a:pt x="141610" y="100076"/>
                  </a:lnTo>
                  <a:lnTo>
                    <a:pt x="141533" y="100406"/>
                  </a:lnTo>
                  <a:lnTo>
                    <a:pt x="141935" y="100965"/>
                  </a:lnTo>
                  <a:lnTo>
                    <a:pt x="142367" y="100203"/>
                  </a:lnTo>
                  <a:lnTo>
                    <a:pt x="142748" y="100076"/>
                  </a:lnTo>
                  <a:lnTo>
                    <a:pt x="143535" y="100076"/>
                  </a:lnTo>
                  <a:lnTo>
                    <a:pt x="144190" y="99695"/>
                  </a:lnTo>
                  <a:lnTo>
                    <a:pt x="142671" y="99695"/>
                  </a:lnTo>
                  <a:lnTo>
                    <a:pt x="142227" y="99568"/>
                  </a:lnTo>
                  <a:close/>
                </a:path>
                <a:path w="257175" h="118745">
                  <a:moveTo>
                    <a:pt x="224015" y="100711"/>
                  </a:moveTo>
                  <a:lnTo>
                    <a:pt x="224320" y="100965"/>
                  </a:lnTo>
                  <a:lnTo>
                    <a:pt x="224015" y="100711"/>
                  </a:lnTo>
                  <a:close/>
                </a:path>
                <a:path w="257175" h="118745">
                  <a:moveTo>
                    <a:pt x="228815" y="100838"/>
                  </a:moveTo>
                  <a:lnTo>
                    <a:pt x="228688" y="100838"/>
                  </a:lnTo>
                  <a:lnTo>
                    <a:pt x="228815" y="100838"/>
                  </a:lnTo>
                  <a:close/>
                </a:path>
                <a:path w="257175" h="118745">
                  <a:moveTo>
                    <a:pt x="54317" y="100457"/>
                  </a:moveTo>
                  <a:lnTo>
                    <a:pt x="54408" y="100694"/>
                  </a:lnTo>
                  <a:lnTo>
                    <a:pt x="54508" y="100838"/>
                  </a:lnTo>
                  <a:lnTo>
                    <a:pt x="54317" y="100457"/>
                  </a:lnTo>
                  <a:close/>
                </a:path>
                <a:path w="257175" h="118745">
                  <a:moveTo>
                    <a:pt x="108364" y="100584"/>
                  </a:moveTo>
                  <a:lnTo>
                    <a:pt x="108216" y="100584"/>
                  </a:lnTo>
                  <a:lnTo>
                    <a:pt x="108190" y="100784"/>
                  </a:lnTo>
                  <a:lnTo>
                    <a:pt x="108470" y="100838"/>
                  </a:lnTo>
                  <a:lnTo>
                    <a:pt x="108364" y="100584"/>
                  </a:lnTo>
                  <a:close/>
                </a:path>
                <a:path w="257175" h="118745">
                  <a:moveTo>
                    <a:pt x="128134" y="99441"/>
                  </a:moveTo>
                  <a:lnTo>
                    <a:pt x="120129" y="99441"/>
                  </a:lnTo>
                  <a:lnTo>
                    <a:pt x="120611" y="99695"/>
                  </a:lnTo>
                  <a:lnTo>
                    <a:pt x="120904" y="99822"/>
                  </a:lnTo>
                  <a:lnTo>
                    <a:pt x="120789" y="100631"/>
                  </a:lnTo>
                  <a:lnTo>
                    <a:pt x="121335" y="100838"/>
                  </a:lnTo>
                  <a:lnTo>
                    <a:pt x="121526" y="100711"/>
                  </a:lnTo>
                  <a:lnTo>
                    <a:pt x="121483" y="100574"/>
                  </a:lnTo>
                  <a:lnTo>
                    <a:pt x="121031" y="100330"/>
                  </a:lnTo>
                  <a:lnTo>
                    <a:pt x="121005" y="99949"/>
                  </a:lnTo>
                  <a:lnTo>
                    <a:pt x="121316" y="99949"/>
                  </a:lnTo>
                  <a:lnTo>
                    <a:pt x="129708" y="99822"/>
                  </a:lnTo>
                  <a:lnTo>
                    <a:pt x="128676" y="99695"/>
                  </a:lnTo>
                  <a:lnTo>
                    <a:pt x="128134" y="99441"/>
                  </a:lnTo>
                  <a:close/>
                </a:path>
                <a:path w="257175" h="118745">
                  <a:moveTo>
                    <a:pt x="121564" y="100711"/>
                  </a:moveTo>
                  <a:close/>
                </a:path>
                <a:path w="257175" h="118745">
                  <a:moveTo>
                    <a:pt x="144792" y="100457"/>
                  </a:moveTo>
                  <a:lnTo>
                    <a:pt x="144805" y="100838"/>
                  </a:lnTo>
                  <a:lnTo>
                    <a:pt x="145150" y="100838"/>
                  </a:lnTo>
                  <a:lnTo>
                    <a:pt x="144792" y="100457"/>
                  </a:lnTo>
                  <a:close/>
                </a:path>
                <a:path w="257175" h="118745">
                  <a:moveTo>
                    <a:pt x="153943" y="99695"/>
                  </a:moveTo>
                  <a:lnTo>
                    <a:pt x="153200" y="99695"/>
                  </a:lnTo>
                  <a:lnTo>
                    <a:pt x="153497" y="100076"/>
                  </a:lnTo>
                  <a:lnTo>
                    <a:pt x="153619" y="100838"/>
                  </a:lnTo>
                  <a:lnTo>
                    <a:pt x="154012" y="100203"/>
                  </a:lnTo>
                  <a:lnTo>
                    <a:pt x="155174" y="100203"/>
                  </a:lnTo>
                  <a:lnTo>
                    <a:pt x="155232" y="99822"/>
                  </a:lnTo>
                  <a:lnTo>
                    <a:pt x="153974" y="99822"/>
                  </a:lnTo>
                  <a:close/>
                </a:path>
                <a:path w="257175" h="118745">
                  <a:moveTo>
                    <a:pt x="158521" y="100330"/>
                  </a:moveTo>
                  <a:lnTo>
                    <a:pt x="157937" y="100330"/>
                  </a:lnTo>
                  <a:lnTo>
                    <a:pt x="158167" y="100478"/>
                  </a:lnTo>
                  <a:lnTo>
                    <a:pt x="158280" y="100838"/>
                  </a:lnTo>
                  <a:lnTo>
                    <a:pt x="162902" y="100838"/>
                  </a:lnTo>
                  <a:lnTo>
                    <a:pt x="163112" y="100711"/>
                  </a:lnTo>
                  <a:lnTo>
                    <a:pt x="159537" y="100711"/>
                  </a:lnTo>
                  <a:lnTo>
                    <a:pt x="159385" y="100584"/>
                  </a:lnTo>
                  <a:lnTo>
                    <a:pt x="159054" y="100574"/>
                  </a:lnTo>
                  <a:lnTo>
                    <a:pt x="158724" y="100457"/>
                  </a:lnTo>
                  <a:lnTo>
                    <a:pt x="158521" y="100330"/>
                  </a:lnTo>
                  <a:close/>
                </a:path>
                <a:path w="257175" h="118745">
                  <a:moveTo>
                    <a:pt x="229999" y="100711"/>
                  </a:moveTo>
                  <a:close/>
                </a:path>
                <a:path w="257175" h="118745">
                  <a:moveTo>
                    <a:pt x="58597" y="99187"/>
                  </a:moveTo>
                  <a:lnTo>
                    <a:pt x="56362" y="99187"/>
                  </a:lnTo>
                  <a:lnTo>
                    <a:pt x="56222" y="99441"/>
                  </a:lnTo>
                  <a:lnTo>
                    <a:pt x="55943" y="99695"/>
                  </a:lnTo>
                  <a:lnTo>
                    <a:pt x="55825" y="100156"/>
                  </a:lnTo>
                  <a:lnTo>
                    <a:pt x="55935" y="100296"/>
                  </a:lnTo>
                  <a:lnTo>
                    <a:pt x="56059" y="100694"/>
                  </a:lnTo>
                  <a:lnTo>
                    <a:pt x="55938" y="100828"/>
                  </a:lnTo>
                  <a:lnTo>
                    <a:pt x="56273" y="100584"/>
                  </a:lnTo>
                  <a:lnTo>
                    <a:pt x="58521" y="100584"/>
                  </a:lnTo>
                  <a:lnTo>
                    <a:pt x="58597" y="99187"/>
                  </a:lnTo>
                  <a:close/>
                </a:path>
                <a:path w="257175" h="118745">
                  <a:moveTo>
                    <a:pt x="108120" y="100631"/>
                  </a:moveTo>
                  <a:lnTo>
                    <a:pt x="108152" y="100776"/>
                  </a:lnTo>
                  <a:lnTo>
                    <a:pt x="108120" y="100631"/>
                  </a:lnTo>
                  <a:close/>
                </a:path>
                <a:path w="257175" h="118745">
                  <a:moveTo>
                    <a:pt x="107961" y="100711"/>
                  </a:moveTo>
                  <a:lnTo>
                    <a:pt x="107810" y="100711"/>
                  </a:lnTo>
                  <a:lnTo>
                    <a:pt x="107961" y="100711"/>
                  </a:lnTo>
                  <a:close/>
                </a:path>
                <a:path w="257175" h="118745">
                  <a:moveTo>
                    <a:pt x="54248" y="100488"/>
                  </a:moveTo>
                  <a:lnTo>
                    <a:pt x="53746" y="100711"/>
                  </a:lnTo>
                  <a:lnTo>
                    <a:pt x="54328" y="100711"/>
                  </a:lnTo>
                  <a:lnTo>
                    <a:pt x="54248" y="100488"/>
                  </a:lnTo>
                  <a:close/>
                </a:path>
                <a:path w="257175" h="118745">
                  <a:moveTo>
                    <a:pt x="122389" y="100457"/>
                  </a:moveTo>
                  <a:lnTo>
                    <a:pt x="122085" y="100457"/>
                  </a:lnTo>
                  <a:lnTo>
                    <a:pt x="122213" y="100631"/>
                  </a:lnTo>
                  <a:lnTo>
                    <a:pt x="122364" y="100711"/>
                  </a:lnTo>
                  <a:lnTo>
                    <a:pt x="122389" y="100457"/>
                  </a:lnTo>
                  <a:close/>
                </a:path>
                <a:path w="257175" h="118745">
                  <a:moveTo>
                    <a:pt x="161124" y="99441"/>
                  </a:moveTo>
                  <a:lnTo>
                    <a:pt x="160782" y="99441"/>
                  </a:lnTo>
                  <a:lnTo>
                    <a:pt x="160691" y="100083"/>
                  </a:lnTo>
                  <a:lnTo>
                    <a:pt x="159791" y="100330"/>
                  </a:lnTo>
                  <a:lnTo>
                    <a:pt x="159410" y="100330"/>
                  </a:lnTo>
                  <a:lnTo>
                    <a:pt x="159537" y="100711"/>
                  </a:lnTo>
                  <a:lnTo>
                    <a:pt x="163112" y="100711"/>
                  </a:lnTo>
                  <a:lnTo>
                    <a:pt x="163322" y="100584"/>
                  </a:lnTo>
                  <a:lnTo>
                    <a:pt x="217601" y="100584"/>
                  </a:lnTo>
                  <a:lnTo>
                    <a:pt x="218014" y="99949"/>
                  </a:lnTo>
                  <a:lnTo>
                    <a:pt x="161112" y="99949"/>
                  </a:lnTo>
                  <a:lnTo>
                    <a:pt x="161124" y="99441"/>
                  </a:lnTo>
                  <a:close/>
                </a:path>
                <a:path w="257175" h="118745">
                  <a:moveTo>
                    <a:pt x="164350" y="100584"/>
                  </a:moveTo>
                  <a:close/>
                </a:path>
                <a:path w="257175" h="118745">
                  <a:moveTo>
                    <a:pt x="220903" y="100076"/>
                  </a:moveTo>
                  <a:lnTo>
                    <a:pt x="220764" y="100711"/>
                  </a:lnTo>
                  <a:lnTo>
                    <a:pt x="221170" y="100711"/>
                  </a:lnTo>
                  <a:lnTo>
                    <a:pt x="221107" y="100457"/>
                  </a:lnTo>
                  <a:lnTo>
                    <a:pt x="222008" y="100457"/>
                  </a:lnTo>
                  <a:lnTo>
                    <a:pt x="220903" y="100076"/>
                  </a:lnTo>
                  <a:close/>
                </a:path>
                <a:path w="257175" h="118745">
                  <a:moveTo>
                    <a:pt x="250190" y="99568"/>
                  </a:moveTo>
                  <a:lnTo>
                    <a:pt x="250012" y="99822"/>
                  </a:lnTo>
                  <a:lnTo>
                    <a:pt x="249393" y="99921"/>
                  </a:lnTo>
                  <a:lnTo>
                    <a:pt x="249351" y="100330"/>
                  </a:lnTo>
                  <a:lnTo>
                    <a:pt x="247840" y="100711"/>
                  </a:lnTo>
                  <a:lnTo>
                    <a:pt x="254059" y="100711"/>
                  </a:lnTo>
                  <a:lnTo>
                    <a:pt x="250855" y="100574"/>
                  </a:lnTo>
                  <a:lnTo>
                    <a:pt x="250431" y="100457"/>
                  </a:lnTo>
                  <a:lnTo>
                    <a:pt x="249986" y="100457"/>
                  </a:lnTo>
                  <a:lnTo>
                    <a:pt x="250291" y="99949"/>
                  </a:lnTo>
                  <a:lnTo>
                    <a:pt x="250164" y="99822"/>
                  </a:lnTo>
                  <a:lnTo>
                    <a:pt x="250190" y="99568"/>
                  </a:lnTo>
                  <a:close/>
                </a:path>
                <a:path w="257175" h="118745">
                  <a:moveTo>
                    <a:pt x="108204" y="100203"/>
                  </a:moveTo>
                  <a:lnTo>
                    <a:pt x="108026" y="100203"/>
                  </a:lnTo>
                  <a:lnTo>
                    <a:pt x="108120" y="100631"/>
                  </a:lnTo>
                  <a:lnTo>
                    <a:pt x="108364" y="100584"/>
                  </a:lnTo>
                  <a:lnTo>
                    <a:pt x="108204" y="100203"/>
                  </a:lnTo>
                  <a:close/>
                </a:path>
                <a:path w="257175" h="118745">
                  <a:moveTo>
                    <a:pt x="105079" y="98425"/>
                  </a:moveTo>
                  <a:lnTo>
                    <a:pt x="103886" y="98806"/>
                  </a:lnTo>
                  <a:lnTo>
                    <a:pt x="103593" y="98806"/>
                  </a:lnTo>
                  <a:lnTo>
                    <a:pt x="102590" y="99949"/>
                  </a:lnTo>
                  <a:lnTo>
                    <a:pt x="103555" y="100457"/>
                  </a:lnTo>
                  <a:lnTo>
                    <a:pt x="103733" y="100457"/>
                  </a:lnTo>
                  <a:lnTo>
                    <a:pt x="104178" y="100584"/>
                  </a:lnTo>
                  <a:lnTo>
                    <a:pt x="104787" y="99949"/>
                  </a:lnTo>
                  <a:lnTo>
                    <a:pt x="107000" y="99949"/>
                  </a:lnTo>
                  <a:lnTo>
                    <a:pt x="104330" y="99822"/>
                  </a:lnTo>
                  <a:lnTo>
                    <a:pt x="105079" y="98425"/>
                  </a:lnTo>
                  <a:close/>
                </a:path>
                <a:path w="257175" h="118745">
                  <a:moveTo>
                    <a:pt x="254927" y="99187"/>
                  </a:moveTo>
                  <a:lnTo>
                    <a:pt x="251492" y="99187"/>
                  </a:lnTo>
                  <a:lnTo>
                    <a:pt x="251330" y="100076"/>
                  </a:lnTo>
                  <a:lnTo>
                    <a:pt x="251204" y="100296"/>
                  </a:lnTo>
                  <a:lnTo>
                    <a:pt x="250888" y="100584"/>
                  </a:lnTo>
                  <a:lnTo>
                    <a:pt x="254139" y="100584"/>
                  </a:lnTo>
                  <a:lnTo>
                    <a:pt x="254381" y="100203"/>
                  </a:lnTo>
                  <a:lnTo>
                    <a:pt x="254990" y="100076"/>
                  </a:lnTo>
                  <a:lnTo>
                    <a:pt x="255803" y="99949"/>
                  </a:lnTo>
                  <a:lnTo>
                    <a:pt x="255028" y="99441"/>
                  </a:lnTo>
                  <a:lnTo>
                    <a:pt x="254927" y="99187"/>
                  </a:lnTo>
                  <a:close/>
                </a:path>
                <a:path w="257175" h="118745">
                  <a:moveTo>
                    <a:pt x="54305" y="99949"/>
                  </a:moveTo>
                  <a:lnTo>
                    <a:pt x="53784" y="99949"/>
                  </a:lnTo>
                  <a:lnTo>
                    <a:pt x="54248" y="100488"/>
                  </a:lnTo>
                  <a:lnTo>
                    <a:pt x="54508" y="100457"/>
                  </a:lnTo>
                  <a:lnTo>
                    <a:pt x="54272" y="100156"/>
                  </a:lnTo>
                  <a:lnTo>
                    <a:pt x="54305" y="99949"/>
                  </a:lnTo>
                  <a:close/>
                </a:path>
                <a:path w="257175" h="118745">
                  <a:moveTo>
                    <a:pt x="157556" y="99314"/>
                  </a:moveTo>
                  <a:lnTo>
                    <a:pt x="157289" y="99314"/>
                  </a:lnTo>
                  <a:lnTo>
                    <a:pt x="157332" y="99849"/>
                  </a:lnTo>
                  <a:lnTo>
                    <a:pt x="157124" y="99949"/>
                  </a:lnTo>
                  <a:lnTo>
                    <a:pt x="156959" y="100076"/>
                  </a:lnTo>
                  <a:lnTo>
                    <a:pt x="157327" y="100457"/>
                  </a:lnTo>
                  <a:lnTo>
                    <a:pt x="157441" y="100330"/>
                  </a:lnTo>
                  <a:lnTo>
                    <a:pt x="158521" y="100330"/>
                  </a:lnTo>
                  <a:lnTo>
                    <a:pt x="158930" y="100203"/>
                  </a:lnTo>
                  <a:lnTo>
                    <a:pt x="158673" y="99822"/>
                  </a:lnTo>
                  <a:lnTo>
                    <a:pt x="159258" y="99441"/>
                  </a:lnTo>
                  <a:lnTo>
                    <a:pt x="158505" y="99437"/>
                  </a:lnTo>
                  <a:lnTo>
                    <a:pt x="157556" y="99314"/>
                  </a:lnTo>
                  <a:close/>
                </a:path>
                <a:path w="257175" h="118745">
                  <a:moveTo>
                    <a:pt x="230378" y="99314"/>
                  </a:moveTo>
                  <a:lnTo>
                    <a:pt x="230276" y="100457"/>
                  </a:lnTo>
                  <a:lnTo>
                    <a:pt x="232283" y="100457"/>
                  </a:lnTo>
                  <a:lnTo>
                    <a:pt x="232308" y="100203"/>
                  </a:lnTo>
                  <a:lnTo>
                    <a:pt x="231165" y="100203"/>
                  </a:lnTo>
                  <a:lnTo>
                    <a:pt x="230927" y="99822"/>
                  </a:lnTo>
                  <a:lnTo>
                    <a:pt x="230947" y="99644"/>
                  </a:lnTo>
                  <a:lnTo>
                    <a:pt x="231101" y="99568"/>
                  </a:lnTo>
                  <a:lnTo>
                    <a:pt x="230378" y="99314"/>
                  </a:lnTo>
                  <a:close/>
                </a:path>
                <a:path w="257175" h="118745">
                  <a:moveTo>
                    <a:pt x="157937" y="100330"/>
                  </a:moveTo>
                  <a:lnTo>
                    <a:pt x="157441" y="100330"/>
                  </a:lnTo>
                  <a:lnTo>
                    <a:pt x="157937" y="100330"/>
                  </a:lnTo>
                  <a:close/>
                </a:path>
                <a:path w="257175" h="118745">
                  <a:moveTo>
                    <a:pt x="105511" y="99949"/>
                  </a:moveTo>
                  <a:lnTo>
                    <a:pt x="105232" y="99949"/>
                  </a:lnTo>
                  <a:lnTo>
                    <a:pt x="105130" y="100076"/>
                  </a:lnTo>
                  <a:lnTo>
                    <a:pt x="105088" y="100217"/>
                  </a:lnTo>
                  <a:lnTo>
                    <a:pt x="105562" y="100330"/>
                  </a:lnTo>
                  <a:lnTo>
                    <a:pt x="105511" y="99949"/>
                  </a:lnTo>
                  <a:close/>
                </a:path>
                <a:path w="257175" h="118745">
                  <a:moveTo>
                    <a:pt x="106489" y="99949"/>
                  </a:moveTo>
                  <a:lnTo>
                    <a:pt x="105511" y="99949"/>
                  </a:lnTo>
                  <a:lnTo>
                    <a:pt x="105613" y="100076"/>
                  </a:lnTo>
                  <a:lnTo>
                    <a:pt x="105867" y="100203"/>
                  </a:lnTo>
                  <a:lnTo>
                    <a:pt x="106489" y="99949"/>
                  </a:lnTo>
                  <a:close/>
                </a:path>
                <a:path w="257175" h="118745">
                  <a:moveTo>
                    <a:pt x="118852" y="99695"/>
                  </a:moveTo>
                  <a:lnTo>
                    <a:pt x="116814" y="99695"/>
                  </a:lnTo>
                  <a:lnTo>
                    <a:pt x="116875" y="100217"/>
                  </a:lnTo>
                  <a:lnTo>
                    <a:pt x="116649" y="100330"/>
                  </a:lnTo>
                  <a:lnTo>
                    <a:pt x="117851" y="100330"/>
                  </a:lnTo>
                  <a:lnTo>
                    <a:pt x="118249" y="99949"/>
                  </a:lnTo>
                  <a:lnTo>
                    <a:pt x="118901" y="99949"/>
                  </a:lnTo>
                  <a:lnTo>
                    <a:pt x="118852" y="99695"/>
                  </a:lnTo>
                  <a:close/>
                </a:path>
                <a:path w="257175" h="118745">
                  <a:moveTo>
                    <a:pt x="155174" y="100203"/>
                  </a:moveTo>
                  <a:lnTo>
                    <a:pt x="154012" y="100203"/>
                  </a:lnTo>
                  <a:lnTo>
                    <a:pt x="155155" y="100330"/>
                  </a:lnTo>
                  <a:close/>
                </a:path>
                <a:path w="257175" h="118745">
                  <a:moveTo>
                    <a:pt x="158930" y="100203"/>
                  </a:moveTo>
                  <a:lnTo>
                    <a:pt x="158457" y="100203"/>
                  </a:lnTo>
                  <a:lnTo>
                    <a:pt x="159016" y="100330"/>
                  </a:lnTo>
                  <a:close/>
                </a:path>
                <a:path w="257175" h="118745">
                  <a:moveTo>
                    <a:pt x="119722" y="99949"/>
                  </a:moveTo>
                  <a:lnTo>
                    <a:pt x="119773" y="100203"/>
                  </a:lnTo>
                  <a:lnTo>
                    <a:pt x="119722" y="99949"/>
                  </a:lnTo>
                  <a:close/>
                </a:path>
                <a:path w="257175" h="118745">
                  <a:moveTo>
                    <a:pt x="130492" y="99568"/>
                  </a:moveTo>
                  <a:lnTo>
                    <a:pt x="129895" y="100203"/>
                  </a:lnTo>
                  <a:lnTo>
                    <a:pt x="131483" y="100203"/>
                  </a:lnTo>
                  <a:lnTo>
                    <a:pt x="130492" y="99568"/>
                  </a:lnTo>
                  <a:close/>
                </a:path>
                <a:path w="257175" h="118745">
                  <a:moveTo>
                    <a:pt x="153913" y="99568"/>
                  </a:moveTo>
                  <a:lnTo>
                    <a:pt x="152285" y="99568"/>
                  </a:lnTo>
                  <a:lnTo>
                    <a:pt x="152422" y="99849"/>
                  </a:lnTo>
                  <a:lnTo>
                    <a:pt x="152298" y="100203"/>
                  </a:lnTo>
                  <a:lnTo>
                    <a:pt x="152704" y="99949"/>
                  </a:lnTo>
                  <a:lnTo>
                    <a:pt x="152831" y="99695"/>
                  </a:lnTo>
                  <a:lnTo>
                    <a:pt x="153943" y="99695"/>
                  </a:lnTo>
                  <a:close/>
                </a:path>
                <a:path w="257175" h="118745">
                  <a:moveTo>
                    <a:pt x="232321" y="100076"/>
                  </a:moveTo>
                  <a:lnTo>
                    <a:pt x="231787" y="100203"/>
                  </a:lnTo>
                  <a:lnTo>
                    <a:pt x="232308" y="100203"/>
                  </a:lnTo>
                  <a:close/>
                </a:path>
                <a:path w="257175" h="118745">
                  <a:moveTo>
                    <a:pt x="80403" y="98679"/>
                  </a:moveTo>
                  <a:lnTo>
                    <a:pt x="80544" y="99106"/>
                  </a:lnTo>
                  <a:lnTo>
                    <a:pt x="80204" y="99264"/>
                  </a:lnTo>
                  <a:lnTo>
                    <a:pt x="80162" y="100076"/>
                  </a:lnTo>
                  <a:lnTo>
                    <a:pt x="80594" y="99695"/>
                  </a:lnTo>
                  <a:lnTo>
                    <a:pt x="81191" y="99441"/>
                  </a:lnTo>
                  <a:lnTo>
                    <a:pt x="81826" y="99441"/>
                  </a:lnTo>
                  <a:lnTo>
                    <a:pt x="81771" y="98933"/>
                  </a:lnTo>
                  <a:lnTo>
                    <a:pt x="81102" y="98933"/>
                  </a:lnTo>
                  <a:lnTo>
                    <a:pt x="80867" y="98806"/>
                  </a:lnTo>
                  <a:lnTo>
                    <a:pt x="80657" y="98806"/>
                  </a:lnTo>
                  <a:lnTo>
                    <a:pt x="80403" y="98679"/>
                  </a:lnTo>
                  <a:close/>
                </a:path>
                <a:path w="257175" h="118745">
                  <a:moveTo>
                    <a:pt x="121316" y="99949"/>
                  </a:moveTo>
                  <a:lnTo>
                    <a:pt x="121005" y="99949"/>
                  </a:lnTo>
                  <a:lnTo>
                    <a:pt x="121170" y="100076"/>
                  </a:lnTo>
                  <a:lnTo>
                    <a:pt x="121316" y="99949"/>
                  </a:lnTo>
                  <a:close/>
                </a:path>
                <a:path w="257175" h="118745">
                  <a:moveTo>
                    <a:pt x="152806" y="99949"/>
                  </a:moveTo>
                  <a:lnTo>
                    <a:pt x="152869" y="100076"/>
                  </a:lnTo>
                  <a:lnTo>
                    <a:pt x="152806" y="99949"/>
                  </a:lnTo>
                  <a:close/>
                </a:path>
                <a:path w="257175" h="118745">
                  <a:moveTo>
                    <a:pt x="234022" y="99822"/>
                  </a:moveTo>
                  <a:lnTo>
                    <a:pt x="234111" y="100076"/>
                  </a:lnTo>
                  <a:lnTo>
                    <a:pt x="234848" y="100076"/>
                  </a:lnTo>
                  <a:lnTo>
                    <a:pt x="234022" y="99822"/>
                  </a:lnTo>
                  <a:close/>
                </a:path>
                <a:path w="257175" h="118745">
                  <a:moveTo>
                    <a:pt x="238711" y="99187"/>
                  </a:moveTo>
                  <a:lnTo>
                    <a:pt x="235170" y="99187"/>
                  </a:lnTo>
                  <a:lnTo>
                    <a:pt x="234848" y="100076"/>
                  </a:lnTo>
                  <a:lnTo>
                    <a:pt x="242815" y="100076"/>
                  </a:lnTo>
                  <a:lnTo>
                    <a:pt x="242697" y="99849"/>
                  </a:lnTo>
                  <a:lnTo>
                    <a:pt x="242303" y="99568"/>
                  </a:lnTo>
                  <a:lnTo>
                    <a:pt x="243459" y="99568"/>
                  </a:lnTo>
                  <a:lnTo>
                    <a:pt x="244308" y="99441"/>
                  </a:lnTo>
                  <a:lnTo>
                    <a:pt x="244235" y="99314"/>
                  </a:lnTo>
                  <a:lnTo>
                    <a:pt x="238734" y="99314"/>
                  </a:lnTo>
                  <a:close/>
                </a:path>
                <a:path w="257175" h="118745">
                  <a:moveTo>
                    <a:pt x="243459" y="99568"/>
                  </a:moveTo>
                  <a:lnTo>
                    <a:pt x="242303" y="99568"/>
                  </a:lnTo>
                  <a:lnTo>
                    <a:pt x="243255" y="99949"/>
                  </a:lnTo>
                  <a:lnTo>
                    <a:pt x="243522" y="100076"/>
                  </a:lnTo>
                  <a:lnTo>
                    <a:pt x="243306" y="99949"/>
                  </a:lnTo>
                  <a:lnTo>
                    <a:pt x="243459" y="99568"/>
                  </a:lnTo>
                  <a:close/>
                </a:path>
                <a:path w="257175" h="118745">
                  <a:moveTo>
                    <a:pt x="244751" y="99187"/>
                  </a:moveTo>
                  <a:lnTo>
                    <a:pt x="244336" y="99187"/>
                  </a:lnTo>
                  <a:lnTo>
                    <a:pt x="245452" y="100076"/>
                  </a:lnTo>
                  <a:lnTo>
                    <a:pt x="244751" y="99187"/>
                  </a:lnTo>
                  <a:close/>
                </a:path>
                <a:path w="257175" h="118745">
                  <a:moveTo>
                    <a:pt x="250355" y="99949"/>
                  </a:moveTo>
                  <a:lnTo>
                    <a:pt x="250329" y="100076"/>
                  </a:lnTo>
                  <a:lnTo>
                    <a:pt x="250355" y="99949"/>
                  </a:lnTo>
                  <a:close/>
                </a:path>
                <a:path w="257175" h="118745">
                  <a:moveTo>
                    <a:pt x="66929" y="99060"/>
                  </a:moveTo>
                  <a:lnTo>
                    <a:pt x="66776" y="99060"/>
                  </a:lnTo>
                  <a:lnTo>
                    <a:pt x="66687" y="99949"/>
                  </a:lnTo>
                  <a:lnTo>
                    <a:pt x="67025" y="99437"/>
                  </a:lnTo>
                  <a:lnTo>
                    <a:pt x="66929" y="99060"/>
                  </a:lnTo>
                  <a:close/>
                </a:path>
                <a:path w="257175" h="118745">
                  <a:moveTo>
                    <a:pt x="81826" y="99441"/>
                  </a:moveTo>
                  <a:lnTo>
                    <a:pt x="81191" y="99441"/>
                  </a:lnTo>
                  <a:lnTo>
                    <a:pt x="82054" y="99949"/>
                  </a:lnTo>
                  <a:lnTo>
                    <a:pt x="81826" y="99441"/>
                  </a:lnTo>
                  <a:close/>
                </a:path>
                <a:path w="257175" h="118745">
                  <a:moveTo>
                    <a:pt x="83052" y="99201"/>
                  </a:moveTo>
                  <a:lnTo>
                    <a:pt x="82862" y="99264"/>
                  </a:lnTo>
                  <a:lnTo>
                    <a:pt x="82804" y="99441"/>
                  </a:lnTo>
                  <a:lnTo>
                    <a:pt x="83045" y="99695"/>
                  </a:lnTo>
                  <a:lnTo>
                    <a:pt x="83362" y="99949"/>
                  </a:lnTo>
                  <a:lnTo>
                    <a:pt x="83667" y="99949"/>
                  </a:lnTo>
                  <a:lnTo>
                    <a:pt x="83705" y="99314"/>
                  </a:lnTo>
                  <a:lnTo>
                    <a:pt x="83052" y="99201"/>
                  </a:lnTo>
                  <a:close/>
                </a:path>
                <a:path w="257175" h="118745">
                  <a:moveTo>
                    <a:pt x="150050" y="98298"/>
                  </a:moveTo>
                  <a:lnTo>
                    <a:pt x="150050" y="99441"/>
                  </a:lnTo>
                  <a:lnTo>
                    <a:pt x="150596" y="99949"/>
                  </a:lnTo>
                  <a:lnTo>
                    <a:pt x="150436" y="99644"/>
                  </a:lnTo>
                  <a:lnTo>
                    <a:pt x="150317" y="99187"/>
                  </a:lnTo>
                  <a:lnTo>
                    <a:pt x="150698" y="99187"/>
                  </a:lnTo>
                  <a:lnTo>
                    <a:pt x="150609" y="98933"/>
                  </a:lnTo>
                  <a:lnTo>
                    <a:pt x="150431" y="98933"/>
                  </a:lnTo>
                  <a:lnTo>
                    <a:pt x="150050" y="98298"/>
                  </a:lnTo>
                  <a:close/>
                </a:path>
                <a:path w="257175" h="118745">
                  <a:moveTo>
                    <a:pt x="157391" y="98806"/>
                  </a:moveTo>
                  <a:lnTo>
                    <a:pt x="157248" y="99187"/>
                  </a:lnTo>
                  <a:lnTo>
                    <a:pt x="157124" y="99949"/>
                  </a:lnTo>
                  <a:lnTo>
                    <a:pt x="157289" y="99314"/>
                  </a:lnTo>
                  <a:lnTo>
                    <a:pt x="157556" y="99314"/>
                  </a:lnTo>
                  <a:lnTo>
                    <a:pt x="157391" y="98806"/>
                  </a:lnTo>
                  <a:close/>
                </a:path>
                <a:path w="257175" h="118745">
                  <a:moveTo>
                    <a:pt x="219013" y="98425"/>
                  </a:moveTo>
                  <a:lnTo>
                    <a:pt x="161163" y="98425"/>
                  </a:lnTo>
                  <a:lnTo>
                    <a:pt x="161180" y="98936"/>
                  </a:lnTo>
                  <a:lnTo>
                    <a:pt x="161886" y="99441"/>
                  </a:lnTo>
                  <a:lnTo>
                    <a:pt x="162179" y="99568"/>
                  </a:lnTo>
                  <a:lnTo>
                    <a:pt x="162369" y="99695"/>
                  </a:lnTo>
                  <a:lnTo>
                    <a:pt x="161163" y="99949"/>
                  </a:lnTo>
                  <a:lnTo>
                    <a:pt x="218014" y="99949"/>
                  </a:lnTo>
                  <a:lnTo>
                    <a:pt x="218509" y="99187"/>
                  </a:lnTo>
                  <a:lnTo>
                    <a:pt x="171437" y="99187"/>
                  </a:lnTo>
                  <a:lnTo>
                    <a:pt x="171170" y="98806"/>
                  </a:lnTo>
                  <a:lnTo>
                    <a:pt x="218757" y="98806"/>
                  </a:lnTo>
                  <a:lnTo>
                    <a:pt x="219013" y="98425"/>
                  </a:lnTo>
                  <a:close/>
                </a:path>
                <a:path w="257175" h="118745">
                  <a:moveTo>
                    <a:pt x="255917" y="99187"/>
                  </a:moveTo>
                  <a:lnTo>
                    <a:pt x="255567" y="99187"/>
                  </a:lnTo>
                  <a:lnTo>
                    <a:pt x="255714" y="99949"/>
                  </a:lnTo>
                  <a:lnTo>
                    <a:pt x="255917" y="99187"/>
                  </a:lnTo>
                  <a:close/>
                </a:path>
                <a:path w="257175" h="118745">
                  <a:moveTo>
                    <a:pt x="51625" y="99187"/>
                  </a:moveTo>
                  <a:lnTo>
                    <a:pt x="51689" y="99441"/>
                  </a:lnTo>
                  <a:lnTo>
                    <a:pt x="51523" y="99568"/>
                  </a:lnTo>
                  <a:lnTo>
                    <a:pt x="51422" y="99822"/>
                  </a:lnTo>
                  <a:lnTo>
                    <a:pt x="51562" y="99695"/>
                  </a:lnTo>
                  <a:lnTo>
                    <a:pt x="54483" y="99695"/>
                  </a:lnTo>
                  <a:lnTo>
                    <a:pt x="54317" y="99568"/>
                  </a:lnTo>
                  <a:lnTo>
                    <a:pt x="51943" y="99568"/>
                  </a:lnTo>
                  <a:lnTo>
                    <a:pt x="51739" y="99441"/>
                  </a:lnTo>
                  <a:lnTo>
                    <a:pt x="51625" y="99187"/>
                  </a:lnTo>
                  <a:close/>
                </a:path>
                <a:path w="257175" h="118745">
                  <a:moveTo>
                    <a:pt x="105321" y="99568"/>
                  </a:moveTo>
                  <a:lnTo>
                    <a:pt x="105283" y="99822"/>
                  </a:lnTo>
                  <a:lnTo>
                    <a:pt x="105422" y="99822"/>
                  </a:lnTo>
                  <a:lnTo>
                    <a:pt x="105321" y="99568"/>
                  </a:lnTo>
                  <a:close/>
                </a:path>
                <a:path w="257175" h="118745">
                  <a:moveTo>
                    <a:pt x="105854" y="98679"/>
                  </a:moveTo>
                  <a:lnTo>
                    <a:pt x="105388" y="98936"/>
                  </a:lnTo>
                  <a:lnTo>
                    <a:pt x="105600" y="99568"/>
                  </a:lnTo>
                  <a:lnTo>
                    <a:pt x="105511" y="99822"/>
                  </a:lnTo>
                  <a:lnTo>
                    <a:pt x="106934" y="99822"/>
                  </a:lnTo>
                  <a:lnTo>
                    <a:pt x="106565" y="99695"/>
                  </a:lnTo>
                  <a:lnTo>
                    <a:pt x="106819" y="99441"/>
                  </a:lnTo>
                  <a:lnTo>
                    <a:pt x="106589" y="99343"/>
                  </a:lnTo>
                  <a:lnTo>
                    <a:pt x="106489" y="98933"/>
                  </a:lnTo>
                  <a:lnTo>
                    <a:pt x="105967" y="98821"/>
                  </a:lnTo>
                  <a:lnTo>
                    <a:pt x="105854" y="98679"/>
                  </a:lnTo>
                  <a:close/>
                </a:path>
                <a:path w="257175" h="118745">
                  <a:moveTo>
                    <a:pt x="119735" y="99695"/>
                  </a:moveTo>
                  <a:close/>
                </a:path>
                <a:path w="257175" h="118745">
                  <a:moveTo>
                    <a:pt x="151307" y="97409"/>
                  </a:moveTo>
                  <a:lnTo>
                    <a:pt x="151429" y="98695"/>
                  </a:lnTo>
                  <a:lnTo>
                    <a:pt x="150799" y="98933"/>
                  </a:lnTo>
                  <a:lnTo>
                    <a:pt x="150810" y="99106"/>
                  </a:lnTo>
                  <a:lnTo>
                    <a:pt x="150317" y="99187"/>
                  </a:lnTo>
                  <a:lnTo>
                    <a:pt x="151041" y="99441"/>
                  </a:lnTo>
                  <a:lnTo>
                    <a:pt x="151460" y="99822"/>
                  </a:lnTo>
                  <a:lnTo>
                    <a:pt x="152285" y="99568"/>
                  </a:lnTo>
                  <a:lnTo>
                    <a:pt x="153913" y="99568"/>
                  </a:lnTo>
                  <a:lnTo>
                    <a:pt x="153789" y="99060"/>
                  </a:lnTo>
                  <a:lnTo>
                    <a:pt x="153339" y="99060"/>
                  </a:lnTo>
                  <a:lnTo>
                    <a:pt x="153275" y="98319"/>
                  </a:lnTo>
                  <a:lnTo>
                    <a:pt x="153085" y="98298"/>
                  </a:lnTo>
                  <a:lnTo>
                    <a:pt x="154269" y="98298"/>
                  </a:lnTo>
                  <a:lnTo>
                    <a:pt x="154431" y="97790"/>
                  </a:lnTo>
                  <a:lnTo>
                    <a:pt x="151726" y="97790"/>
                  </a:lnTo>
                  <a:lnTo>
                    <a:pt x="151422" y="97663"/>
                  </a:lnTo>
                  <a:lnTo>
                    <a:pt x="151307" y="97409"/>
                  </a:lnTo>
                  <a:close/>
                </a:path>
                <a:path w="257175" h="118745">
                  <a:moveTo>
                    <a:pt x="155194" y="98679"/>
                  </a:moveTo>
                  <a:lnTo>
                    <a:pt x="153974" y="99822"/>
                  </a:lnTo>
                  <a:lnTo>
                    <a:pt x="155232" y="99822"/>
                  </a:lnTo>
                  <a:lnTo>
                    <a:pt x="155194" y="98679"/>
                  </a:lnTo>
                  <a:close/>
                </a:path>
                <a:path w="257175" h="118745">
                  <a:moveTo>
                    <a:pt x="225244" y="99187"/>
                  </a:moveTo>
                  <a:lnTo>
                    <a:pt x="222790" y="99187"/>
                  </a:lnTo>
                  <a:lnTo>
                    <a:pt x="223037" y="99822"/>
                  </a:lnTo>
                  <a:lnTo>
                    <a:pt x="223894" y="99822"/>
                  </a:lnTo>
                  <a:lnTo>
                    <a:pt x="224637" y="99568"/>
                  </a:lnTo>
                  <a:lnTo>
                    <a:pt x="225175" y="99343"/>
                  </a:lnTo>
                  <a:lnTo>
                    <a:pt x="225244" y="99187"/>
                  </a:lnTo>
                  <a:close/>
                </a:path>
                <a:path w="257175" h="118745">
                  <a:moveTo>
                    <a:pt x="244308" y="99441"/>
                  </a:moveTo>
                  <a:lnTo>
                    <a:pt x="243509" y="99441"/>
                  </a:lnTo>
                  <a:lnTo>
                    <a:pt x="244525" y="99822"/>
                  </a:lnTo>
                  <a:lnTo>
                    <a:pt x="244308" y="99441"/>
                  </a:lnTo>
                  <a:close/>
                </a:path>
                <a:path w="257175" h="118745">
                  <a:moveTo>
                    <a:pt x="250389" y="99187"/>
                  </a:moveTo>
                  <a:lnTo>
                    <a:pt x="250228" y="99187"/>
                  </a:lnTo>
                  <a:lnTo>
                    <a:pt x="250253" y="99822"/>
                  </a:lnTo>
                  <a:lnTo>
                    <a:pt x="250389" y="99187"/>
                  </a:lnTo>
                  <a:close/>
                </a:path>
                <a:path w="257175" h="118745">
                  <a:moveTo>
                    <a:pt x="54749" y="99314"/>
                  </a:moveTo>
                  <a:lnTo>
                    <a:pt x="54518" y="99644"/>
                  </a:lnTo>
                  <a:lnTo>
                    <a:pt x="54648" y="99695"/>
                  </a:lnTo>
                  <a:lnTo>
                    <a:pt x="54749" y="99314"/>
                  </a:lnTo>
                  <a:close/>
                </a:path>
                <a:path w="257175" h="118745">
                  <a:moveTo>
                    <a:pt x="129209" y="98806"/>
                  </a:moveTo>
                  <a:lnTo>
                    <a:pt x="128676" y="99695"/>
                  </a:lnTo>
                  <a:lnTo>
                    <a:pt x="129646" y="99695"/>
                  </a:lnTo>
                  <a:lnTo>
                    <a:pt x="129209" y="98806"/>
                  </a:lnTo>
                  <a:close/>
                </a:path>
                <a:path w="257175" h="118745">
                  <a:moveTo>
                    <a:pt x="142297" y="95504"/>
                  </a:moveTo>
                  <a:lnTo>
                    <a:pt x="137172" y="95504"/>
                  </a:lnTo>
                  <a:lnTo>
                    <a:pt x="137346" y="95957"/>
                  </a:lnTo>
                  <a:lnTo>
                    <a:pt x="136930" y="96244"/>
                  </a:lnTo>
                  <a:lnTo>
                    <a:pt x="136830" y="96647"/>
                  </a:lnTo>
                  <a:lnTo>
                    <a:pt x="137177" y="97409"/>
                  </a:lnTo>
                  <a:lnTo>
                    <a:pt x="137290" y="98510"/>
                  </a:lnTo>
                  <a:lnTo>
                    <a:pt x="136804" y="98933"/>
                  </a:lnTo>
                  <a:lnTo>
                    <a:pt x="136188" y="98936"/>
                  </a:lnTo>
                  <a:lnTo>
                    <a:pt x="135882" y="99106"/>
                  </a:lnTo>
                  <a:lnTo>
                    <a:pt x="137160" y="99695"/>
                  </a:lnTo>
                  <a:lnTo>
                    <a:pt x="137325" y="99441"/>
                  </a:lnTo>
                  <a:lnTo>
                    <a:pt x="137515" y="99441"/>
                  </a:lnTo>
                  <a:lnTo>
                    <a:pt x="137388" y="97790"/>
                  </a:lnTo>
                  <a:lnTo>
                    <a:pt x="137901" y="97663"/>
                  </a:lnTo>
                  <a:lnTo>
                    <a:pt x="137820" y="97028"/>
                  </a:lnTo>
                  <a:lnTo>
                    <a:pt x="139941" y="97028"/>
                  </a:lnTo>
                  <a:lnTo>
                    <a:pt x="140068" y="96774"/>
                  </a:lnTo>
                  <a:lnTo>
                    <a:pt x="143192" y="96774"/>
                  </a:lnTo>
                  <a:lnTo>
                    <a:pt x="143129" y="96520"/>
                  </a:lnTo>
                  <a:lnTo>
                    <a:pt x="143141" y="96139"/>
                  </a:lnTo>
                  <a:lnTo>
                    <a:pt x="145046" y="96139"/>
                  </a:lnTo>
                  <a:lnTo>
                    <a:pt x="145021" y="95758"/>
                  </a:lnTo>
                  <a:lnTo>
                    <a:pt x="143929" y="95758"/>
                  </a:lnTo>
                  <a:lnTo>
                    <a:pt x="142495" y="95624"/>
                  </a:lnTo>
                  <a:lnTo>
                    <a:pt x="142297" y="95504"/>
                  </a:lnTo>
                  <a:close/>
                </a:path>
                <a:path w="257175" h="118745">
                  <a:moveTo>
                    <a:pt x="144382" y="98933"/>
                  </a:moveTo>
                  <a:lnTo>
                    <a:pt x="142722" y="98933"/>
                  </a:lnTo>
                  <a:lnTo>
                    <a:pt x="142671" y="99695"/>
                  </a:lnTo>
                  <a:lnTo>
                    <a:pt x="144190" y="99695"/>
                  </a:lnTo>
                  <a:lnTo>
                    <a:pt x="144627" y="99441"/>
                  </a:lnTo>
                  <a:lnTo>
                    <a:pt x="144382" y="98933"/>
                  </a:lnTo>
                  <a:close/>
                </a:path>
                <a:path w="257175" h="118745">
                  <a:moveTo>
                    <a:pt x="145501" y="98044"/>
                  </a:moveTo>
                  <a:lnTo>
                    <a:pt x="145338" y="98044"/>
                  </a:lnTo>
                  <a:lnTo>
                    <a:pt x="145532" y="98451"/>
                  </a:lnTo>
                  <a:lnTo>
                    <a:pt x="145651" y="98589"/>
                  </a:lnTo>
                  <a:lnTo>
                    <a:pt x="144805" y="99060"/>
                  </a:lnTo>
                  <a:lnTo>
                    <a:pt x="145464" y="99162"/>
                  </a:lnTo>
                  <a:lnTo>
                    <a:pt x="145499" y="99437"/>
                  </a:lnTo>
                  <a:lnTo>
                    <a:pt x="145376" y="99695"/>
                  </a:lnTo>
                  <a:lnTo>
                    <a:pt x="146102" y="99343"/>
                  </a:lnTo>
                  <a:lnTo>
                    <a:pt x="146100" y="98679"/>
                  </a:lnTo>
                  <a:lnTo>
                    <a:pt x="146142" y="98416"/>
                  </a:lnTo>
                  <a:lnTo>
                    <a:pt x="145553" y="98309"/>
                  </a:lnTo>
                  <a:lnTo>
                    <a:pt x="145501" y="98044"/>
                  </a:lnTo>
                  <a:close/>
                </a:path>
                <a:path w="257175" h="118745">
                  <a:moveTo>
                    <a:pt x="245768" y="99187"/>
                  </a:moveTo>
                  <a:lnTo>
                    <a:pt x="244902" y="99187"/>
                  </a:lnTo>
                  <a:lnTo>
                    <a:pt x="245605" y="99695"/>
                  </a:lnTo>
                  <a:lnTo>
                    <a:pt x="245768" y="99187"/>
                  </a:lnTo>
                  <a:close/>
                </a:path>
                <a:path w="257175" h="118745">
                  <a:moveTo>
                    <a:pt x="52857" y="98171"/>
                  </a:moveTo>
                  <a:lnTo>
                    <a:pt x="52185" y="99060"/>
                  </a:lnTo>
                  <a:lnTo>
                    <a:pt x="52527" y="99060"/>
                  </a:lnTo>
                  <a:lnTo>
                    <a:pt x="51943" y="99568"/>
                  </a:lnTo>
                  <a:lnTo>
                    <a:pt x="54317" y="99568"/>
                  </a:lnTo>
                  <a:lnTo>
                    <a:pt x="53987" y="99441"/>
                  </a:lnTo>
                  <a:lnTo>
                    <a:pt x="53759" y="99060"/>
                  </a:lnTo>
                  <a:lnTo>
                    <a:pt x="53632" y="98806"/>
                  </a:lnTo>
                  <a:lnTo>
                    <a:pt x="52857" y="98806"/>
                  </a:lnTo>
                  <a:lnTo>
                    <a:pt x="52857" y="98171"/>
                  </a:lnTo>
                  <a:close/>
                </a:path>
                <a:path w="257175" h="118745">
                  <a:moveTo>
                    <a:pt x="89115" y="99060"/>
                  </a:moveTo>
                  <a:lnTo>
                    <a:pt x="88919" y="99187"/>
                  </a:lnTo>
                  <a:lnTo>
                    <a:pt x="88811" y="99441"/>
                  </a:lnTo>
                  <a:lnTo>
                    <a:pt x="89115" y="99060"/>
                  </a:lnTo>
                  <a:close/>
                </a:path>
                <a:path w="257175" h="118745">
                  <a:moveTo>
                    <a:pt x="106832" y="99441"/>
                  </a:moveTo>
                  <a:lnTo>
                    <a:pt x="106984" y="99568"/>
                  </a:lnTo>
                  <a:lnTo>
                    <a:pt x="106832" y="99441"/>
                  </a:lnTo>
                  <a:close/>
                </a:path>
                <a:path w="257175" h="118745">
                  <a:moveTo>
                    <a:pt x="118364" y="99314"/>
                  </a:moveTo>
                  <a:lnTo>
                    <a:pt x="117132" y="99314"/>
                  </a:lnTo>
                  <a:lnTo>
                    <a:pt x="117094" y="99568"/>
                  </a:lnTo>
                  <a:lnTo>
                    <a:pt x="118846" y="99568"/>
                  </a:lnTo>
                  <a:lnTo>
                    <a:pt x="118325" y="99441"/>
                  </a:lnTo>
                  <a:lnTo>
                    <a:pt x="118364" y="99314"/>
                  </a:lnTo>
                  <a:close/>
                </a:path>
                <a:path w="257175" h="118745">
                  <a:moveTo>
                    <a:pt x="137515" y="99441"/>
                  </a:moveTo>
                  <a:lnTo>
                    <a:pt x="137325" y="99441"/>
                  </a:lnTo>
                  <a:lnTo>
                    <a:pt x="137566" y="99568"/>
                  </a:lnTo>
                  <a:close/>
                </a:path>
                <a:path w="257175" h="118745">
                  <a:moveTo>
                    <a:pt x="56972" y="98044"/>
                  </a:moveTo>
                  <a:lnTo>
                    <a:pt x="56623" y="98354"/>
                  </a:lnTo>
                  <a:lnTo>
                    <a:pt x="56525" y="98621"/>
                  </a:lnTo>
                  <a:lnTo>
                    <a:pt x="56631" y="98883"/>
                  </a:lnTo>
                  <a:lnTo>
                    <a:pt x="56508" y="99106"/>
                  </a:lnTo>
                  <a:lnTo>
                    <a:pt x="58661" y="99187"/>
                  </a:lnTo>
                  <a:lnTo>
                    <a:pt x="58839" y="99441"/>
                  </a:lnTo>
                  <a:lnTo>
                    <a:pt x="58591" y="99060"/>
                  </a:lnTo>
                  <a:lnTo>
                    <a:pt x="57823" y="99060"/>
                  </a:lnTo>
                  <a:lnTo>
                    <a:pt x="57797" y="98933"/>
                  </a:lnTo>
                  <a:lnTo>
                    <a:pt x="56819" y="98933"/>
                  </a:lnTo>
                  <a:lnTo>
                    <a:pt x="56972" y="98044"/>
                  </a:lnTo>
                  <a:close/>
                </a:path>
                <a:path w="257175" h="118745">
                  <a:moveTo>
                    <a:pt x="82716" y="99343"/>
                  </a:moveTo>
                  <a:close/>
                </a:path>
                <a:path w="257175" h="118745">
                  <a:moveTo>
                    <a:pt x="127529" y="98298"/>
                  </a:moveTo>
                  <a:lnTo>
                    <a:pt x="118757" y="98298"/>
                  </a:lnTo>
                  <a:lnTo>
                    <a:pt x="118833" y="98679"/>
                  </a:lnTo>
                  <a:lnTo>
                    <a:pt x="118503" y="98679"/>
                  </a:lnTo>
                  <a:lnTo>
                    <a:pt x="118442" y="99106"/>
                  </a:lnTo>
                  <a:lnTo>
                    <a:pt x="118325" y="99441"/>
                  </a:lnTo>
                  <a:lnTo>
                    <a:pt x="118732" y="99441"/>
                  </a:lnTo>
                  <a:lnTo>
                    <a:pt x="118617" y="99264"/>
                  </a:lnTo>
                  <a:lnTo>
                    <a:pt x="118668" y="98806"/>
                  </a:lnTo>
                  <a:lnTo>
                    <a:pt x="127514" y="98806"/>
                  </a:lnTo>
                  <a:lnTo>
                    <a:pt x="127529" y="98298"/>
                  </a:lnTo>
                  <a:close/>
                </a:path>
                <a:path w="257175" h="118745">
                  <a:moveTo>
                    <a:pt x="118833" y="99314"/>
                  </a:moveTo>
                  <a:lnTo>
                    <a:pt x="118732" y="99441"/>
                  </a:lnTo>
                  <a:lnTo>
                    <a:pt x="118833" y="99314"/>
                  </a:lnTo>
                  <a:close/>
                </a:path>
                <a:path w="257175" h="118745">
                  <a:moveTo>
                    <a:pt x="143979" y="98171"/>
                  </a:moveTo>
                  <a:lnTo>
                    <a:pt x="141884" y="98171"/>
                  </a:lnTo>
                  <a:lnTo>
                    <a:pt x="142113" y="99441"/>
                  </a:lnTo>
                  <a:lnTo>
                    <a:pt x="142216" y="99162"/>
                  </a:lnTo>
                  <a:lnTo>
                    <a:pt x="142722" y="98933"/>
                  </a:lnTo>
                  <a:lnTo>
                    <a:pt x="144382" y="98933"/>
                  </a:lnTo>
                  <a:lnTo>
                    <a:pt x="144259" y="98679"/>
                  </a:lnTo>
                  <a:lnTo>
                    <a:pt x="143802" y="98298"/>
                  </a:lnTo>
                  <a:lnTo>
                    <a:pt x="144259" y="98298"/>
                  </a:lnTo>
                  <a:lnTo>
                    <a:pt x="143979" y="98171"/>
                  </a:lnTo>
                  <a:close/>
                </a:path>
                <a:path w="257175" h="118745">
                  <a:moveTo>
                    <a:pt x="159486" y="99314"/>
                  </a:moveTo>
                  <a:lnTo>
                    <a:pt x="158343" y="99314"/>
                  </a:lnTo>
                  <a:lnTo>
                    <a:pt x="158534" y="99441"/>
                  </a:lnTo>
                  <a:lnTo>
                    <a:pt x="159264" y="99437"/>
                  </a:lnTo>
                  <a:lnTo>
                    <a:pt x="159486" y="99314"/>
                  </a:lnTo>
                  <a:close/>
                </a:path>
                <a:path w="257175" h="118745">
                  <a:moveTo>
                    <a:pt x="87862" y="99220"/>
                  </a:moveTo>
                  <a:lnTo>
                    <a:pt x="88782" y="99437"/>
                  </a:lnTo>
                  <a:lnTo>
                    <a:pt x="87862" y="99220"/>
                  </a:lnTo>
                  <a:close/>
                </a:path>
                <a:path w="257175" h="118745">
                  <a:moveTo>
                    <a:pt x="82503" y="99106"/>
                  </a:moveTo>
                  <a:lnTo>
                    <a:pt x="82716" y="99343"/>
                  </a:lnTo>
                  <a:lnTo>
                    <a:pt x="82862" y="99264"/>
                  </a:lnTo>
                  <a:lnTo>
                    <a:pt x="82503" y="99106"/>
                  </a:lnTo>
                  <a:close/>
                </a:path>
                <a:path w="257175" h="118745">
                  <a:moveTo>
                    <a:pt x="52185" y="99060"/>
                  </a:moveTo>
                  <a:lnTo>
                    <a:pt x="51917" y="99060"/>
                  </a:lnTo>
                  <a:lnTo>
                    <a:pt x="51993" y="99314"/>
                  </a:lnTo>
                  <a:lnTo>
                    <a:pt x="52185" y="99060"/>
                  </a:lnTo>
                  <a:close/>
                </a:path>
                <a:path w="257175" h="118745">
                  <a:moveTo>
                    <a:pt x="66471" y="96901"/>
                  </a:moveTo>
                  <a:lnTo>
                    <a:pt x="65951" y="96901"/>
                  </a:lnTo>
                  <a:lnTo>
                    <a:pt x="65646" y="99314"/>
                  </a:lnTo>
                  <a:lnTo>
                    <a:pt x="66525" y="98423"/>
                  </a:lnTo>
                  <a:lnTo>
                    <a:pt x="67005" y="98298"/>
                  </a:lnTo>
                  <a:lnTo>
                    <a:pt x="66509" y="97663"/>
                  </a:lnTo>
                  <a:lnTo>
                    <a:pt x="66281" y="97282"/>
                  </a:lnTo>
                  <a:lnTo>
                    <a:pt x="67241" y="97282"/>
                  </a:lnTo>
                  <a:lnTo>
                    <a:pt x="67268" y="97155"/>
                  </a:lnTo>
                  <a:lnTo>
                    <a:pt x="66535" y="97155"/>
                  </a:lnTo>
                  <a:lnTo>
                    <a:pt x="66471" y="96901"/>
                  </a:lnTo>
                  <a:close/>
                </a:path>
                <a:path w="257175" h="118745">
                  <a:moveTo>
                    <a:pt x="218617" y="99187"/>
                  </a:moveTo>
                  <a:close/>
                </a:path>
                <a:path w="257175" h="118745">
                  <a:moveTo>
                    <a:pt x="240658" y="99187"/>
                  </a:moveTo>
                  <a:lnTo>
                    <a:pt x="238884" y="99187"/>
                  </a:lnTo>
                  <a:lnTo>
                    <a:pt x="238734" y="99314"/>
                  </a:lnTo>
                  <a:lnTo>
                    <a:pt x="240982" y="99314"/>
                  </a:lnTo>
                  <a:lnTo>
                    <a:pt x="240658" y="99187"/>
                  </a:lnTo>
                  <a:close/>
                </a:path>
                <a:path w="257175" h="118745">
                  <a:moveTo>
                    <a:pt x="244162" y="99187"/>
                  </a:moveTo>
                  <a:lnTo>
                    <a:pt x="241013" y="99187"/>
                  </a:lnTo>
                  <a:lnTo>
                    <a:pt x="244235" y="99314"/>
                  </a:lnTo>
                  <a:close/>
                </a:path>
                <a:path w="257175" h="118745">
                  <a:moveTo>
                    <a:pt x="87967" y="98883"/>
                  </a:moveTo>
                  <a:lnTo>
                    <a:pt x="87822" y="99060"/>
                  </a:lnTo>
                  <a:lnTo>
                    <a:pt x="87780" y="99201"/>
                  </a:lnTo>
                  <a:lnTo>
                    <a:pt x="87967" y="98883"/>
                  </a:lnTo>
                  <a:close/>
                </a:path>
                <a:path w="257175" h="118745">
                  <a:moveTo>
                    <a:pt x="82931" y="99060"/>
                  </a:moveTo>
                  <a:lnTo>
                    <a:pt x="83052" y="99201"/>
                  </a:lnTo>
                  <a:lnTo>
                    <a:pt x="82931" y="99060"/>
                  </a:lnTo>
                  <a:close/>
                </a:path>
                <a:path w="257175" h="118745">
                  <a:moveTo>
                    <a:pt x="68712" y="98451"/>
                  </a:moveTo>
                  <a:lnTo>
                    <a:pt x="68719" y="99187"/>
                  </a:lnTo>
                  <a:lnTo>
                    <a:pt x="68757" y="98806"/>
                  </a:lnTo>
                  <a:lnTo>
                    <a:pt x="69024" y="98806"/>
                  </a:lnTo>
                  <a:lnTo>
                    <a:pt x="69176" y="98679"/>
                  </a:lnTo>
                  <a:lnTo>
                    <a:pt x="69443" y="98552"/>
                  </a:lnTo>
                  <a:lnTo>
                    <a:pt x="68948" y="98552"/>
                  </a:lnTo>
                  <a:lnTo>
                    <a:pt x="68712" y="98451"/>
                  </a:lnTo>
                  <a:close/>
                </a:path>
                <a:path w="257175" h="118745">
                  <a:moveTo>
                    <a:pt x="107981" y="99172"/>
                  </a:moveTo>
                  <a:close/>
                </a:path>
                <a:path w="257175" h="118745">
                  <a:moveTo>
                    <a:pt x="109735" y="98171"/>
                  </a:moveTo>
                  <a:lnTo>
                    <a:pt x="109372" y="98171"/>
                  </a:lnTo>
                  <a:lnTo>
                    <a:pt x="109651" y="99187"/>
                  </a:lnTo>
                  <a:lnTo>
                    <a:pt x="109855" y="99187"/>
                  </a:lnTo>
                  <a:lnTo>
                    <a:pt x="109973" y="98924"/>
                  </a:lnTo>
                  <a:lnTo>
                    <a:pt x="109897" y="98510"/>
                  </a:lnTo>
                  <a:lnTo>
                    <a:pt x="109676" y="98309"/>
                  </a:lnTo>
                  <a:lnTo>
                    <a:pt x="109735" y="98171"/>
                  </a:lnTo>
                  <a:close/>
                </a:path>
                <a:path w="257175" h="118745">
                  <a:moveTo>
                    <a:pt x="138658" y="98734"/>
                  </a:moveTo>
                  <a:lnTo>
                    <a:pt x="138252" y="98933"/>
                  </a:lnTo>
                  <a:lnTo>
                    <a:pt x="137871" y="98933"/>
                  </a:lnTo>
                  <a:lnTo>
                    <a:pt x="138658" y="99187"/>
                  </a:lnTo>
                  <a:lnTo>
                    <a:pt x="138658" y="98734"/>
                  </a:lnTo>
                  <a:close/>
                </a:path>
                <a:path w="257175" h="118745">
                  <a:moveTo>
                    <a:pt x="218592" y="99060"/>
                  </a:moveTo>
                  <a:close/>
                </a:path>
                <a:path w="257175" h="118745">
                  <a:moveTo>
                    <a:pt x="222642" y="98806"/>
                  </a:moveTo>
                  <a:lnTo>
                    <a:pt x="218757" y="98806"/>
                  </a:lnTo>
                  <a:lnTo>
                    <a:pt x="218795" y="99060"/>
                  </a:lnTo>
                  <a:lnTo>
                    <a:pt x="218617" y="99187"/>
                  </a:lnTo>
                  <a:lnTo>
                    <a:pt x="222790" y="99187"/>
                  </a:lnTo>
                  <a:lnTo>
                    <a:pt x="222642" y="98806"/>
                  </a:lnTo>
                  <a:close/>
                </a:path>
                <a:path w="257175" h="118745">
                  <a:moveTo>
                    <a:pt x="235146" y="98806"/>
                  </a:moveTo>
                  <a:lnTo>
                    <a:pt x="225235" y="98806"/>
                  </a:lnTo>
                  <a:lnTo>
                    <a:pt x="225244" y="99187"/>
                  </a:lnTo>
                  <a:lnTo>
                    <a:pt x="235170" y="99187"/>
                  </a:lnTo>
                  <a:lnTo>
                    <a:pt x="235146" y="98806"/>
                  </a:lnTo>
                  <a:close/>
                </a:path>
                <a:path w="257175" h="118745">
                  <a:moveTo>
                    <a:pt x="236986" y="98806"/>
                  </a:moveTo>
                  <a:lnTo>
                    <a:pt x="235747" y="98806"/>
                  </a:lnTo>
                  <a:lnTo>
                    <a:pt x="236753" y="99187"/>
                  </a:lnTo>
                  <a:lnTo>
                    <a:pt x="236906" y="99106"/>
                  </a:lnTo>
                  <a:lnTo>
                    <a:pt x="236986" y="98806"/>
                  </a:lnTo>
                  <a:close/>
                </a:path>
                <a:path w="257175" h="118745">
                  <a:moveTo>
                    <a:pt x="239334" y="98806"/>
                  </a:moveTo>
                  <a:lnTo>
                    <a:pt x="238641" y="98806"/>
                  </a:lnTo>
                  <a:lnTo>
                    <a:pt x="238711" y="99187"/>
                  </a:lnTo>
                  <a:lnTo>
                    <a:pt x="238884" y="99187"/>
                  </a:lnTo>
                  <a:lnTo>
                    <a:pt x="239334" y="98806"/>
                  </a:lnTo>
                  <a:close/>
                </a:path>
                <a:path w="257175" h="118745">
                  <a:moveTo>
                    <a:pt x="240433" y="98806"/>
                  </a:moveTo>
                  <a:lnTo>
                    <a:pt x="239767" y="98806"/>
                  </a:lnTo>
                  <a:lnTo>
                    <a:pt x="240658" y="99187"/>
                  </a:lnTo>
                  <a:lnTo>
                    <a:pt x="241013" y="99187"/>
                  </a:lnTo>
                  <a:lnTo>
                    <a:pt x="241075" y="98933"/>
                  </a:lnTo>
                  <a:lnTo>
                    <a:pt x="240512" y="98933"/>
                  </a:lnTo>
                  <a:close/>
                </a:path>
                <a:path w="257175" h="118745">
                  <a:moveTo>
                    <a:pt x="244017" y="98933"/>
                  </a:moveTo>
                  <a:lnTo>
                    <a:pt x="244162" y="99187"/>
                  </a:lnTo>
                  <a:lnTo>
                    <a:pt x="244336" y="99187"/>
                  </a:lnTo>
                  <a:lnTo>
                    <a:pt x="244017" y="98933"/>
                  </a:lnTo>
                  <a:close/>
                </a:path>
                <a:path w="257175" h="118745">
                  <a:moveTo>
                    <a:pt x="244551" y="98933"/>
                  </a:moveTo>
                  <a:lnTo>
                    <a:pt x="244751" y="99187"/>
                  </a:lnTo>
                  <a:lnTo>
                    <a:pt x="244902" y="99187"/>
                  </a:lnTo>
                  <a:lnTo>
                    <a:pt x="244551" y="98933"/>
                  </a:lnTo>
                  <a:close/>
                </a:path>
                <a:path w="257175" h="118745">
                  <a:moveTo>
                    <a:pt x="247043" y="98806"/>
                  </a:moveTo>
                  <a:lnTo>
                    <a:pt x="245891" y="98806"/>
                  </a:lnTo>
                  <a:lnTo>
                    <a:pt x="245768" y="99187"/>
                  </a:lnTo>
                  <a:lnTo>
                    <a:pt x="250228" y="99187"/>
                  </a:lnTo>
                  <a:lnTo>
                    <a:pt x="250346" y="98933"/>
                  </a:lnTo>
                  <a:lnTo>
                    <a:pt x="247167" y="98933"/>
                  </a:lnTo>
                  <a:close/>
                </a:path>
                <a:path w="257175" h="118745">
                  <a:moveTo>
                    <a:pt x="250574" y="98806"/>
                  </a:moveTo>
                  <a:lnTo>
                    <a:pt x="250410" y="98806"/>
                  </a:lnTo>
                  <a:lnTo>
                    <a:pt x="250389" y="99187"/>
                  </a:lnTo>
                  <a:lnTo>
                    <a:pt x="250634" y="99187"/>
                  </a:lnTo>
                  <a:lnTo>
                    <a:pt x="250574" y="98806"/>
                  </a:lnTo>
                  <a:close/>
                </a:path>
                <a:path w="257175" h="118745">
                  <a:moveTo>
                    <a:pt x="250926" y="98806"/>
                  </a:moveTo>
                  <a:lnTo>
                    <a:pt x="250710" y="98806"/>
                  </a:lnTo>
                  <a:lnTo>
                    <a:pt x="250634" y="99187"/>
                  </a:lnTo>
                  <a:lnTo>
                    <a:pt x="251492" y="99187"/>
                  </a:lnTo>
                  <a:lnTo>
                    <a:pt x="251538" y="98933"/>
                  </a:lnTo>
                  <a:lnTo>
                    <a:pt x="251193" y="98933"/>
                  </a:lnTo>
                  <a:lnTo>
                    <a:pt x="250926" y="98806"/>
                  </a:lnTo>
                  <a:close/>
                </a:path>
                <a:path w="257175" h="118745">
                  <a:moveTo>
                    <a:pt x="254584" y="98806"/>
                  </a:moveTo>
                  <a:lnTo>
                    <a:pt x="251859" y="98806"/>
                  </a:lnTo>
                  <a:lnTo>
                    <a:pt x="252133" y="99187"/>
                  </a:lnTo>
                  <a:lnTo>
                    <a:pt x="254688" y="98936"/>
                  </a:lnTo>
                  <a:lnTo>
                    <a:pt x="254584" y="98806"/>
                  </a:lnTo>
                  <a:close/>
                </a:path>
                <a:path w="257175" h="118745">
                  <a:moveTo>
                    <a:pt x="255494" y="98806"/>
                  </a:moveTo>
                  <a:lnTo>
                    <a:pt x="254990" y="98806"/>
                  </a:lnTo>
                  <a:lnTo>
                    <a:pt x="254927" y="99187"/>
                  </a:lnTo>
                  <a:lnTo>
                    <a:pt x="255567" y="99187"/>
                  </a:lnTo>
                  <a:lnTo>
                    <a:pt x="255494" y="98806"/>
                  </a:lnTo>
                  <a:close/>
                </a:path>
                <a:path w="257175" h="118745">
                  <a:moveTo>
                    <a:pt x="108292" y="98933"/>
                  </a:moveTo>
                  <a:lnTo>
                    <a:pt x="107056" y="98933"/>
                  </a:lnTo>
                  <a:lnTo>
                    <a:pt x="107981" y="99172"/>
                  </a:lnTo>
                  <a:lnTo>
                    <a:pt x="108292" y="98933"/>
                  </a:lnTo>
                  <a:close/>
                </a:path>
                <a:path w="257175" h="118745">
                  <a:moveTo>
                    <a:pt x="66592" y="98370"/>
                  </a:moveTo>
                  <a:lnTo>
                    <a:pt x="66160" y="98936"/>
                  </a:lnTo>
                  <a:lnTo>
                    <a:pt x="66543" y="99137"/>
                  </a:lnTo>
                  <a:lnTo>
                    <a:pt x="66592" y="98370"/>
                  </a:lnTo>
                  <a:close/>
                </a:path>
                <a:path w="257175" h="118745">
                  <a:moveTo>
                    <a:pt x="82349" y="98936"/>
                  </a:moveTo>
                  <a:lnTo>
                    <a:pt x="82503" y="99106"/>
                  </a:lnTo>
                  <a:lnTo>
                    <a:pt x="82349" y="98936"/>
                  </a:lnTo>
                  <a:close/>
                </a:path>
                <a:path w="257175" h="118745">
                  <a:moveTo>
                    <a:pt x="51841" y="98806"/>
                  </a:moveTo>
                  <a:lnTo>
                    <a:pt x="51854" y="99060"/>
                  </a:lnTo>
                  <a:lnTo>
                    <a:pt x="51841" y="98806"/>
                  </a:lnTo>
                  <a:close/>
                </a:path>
                <a:path w="257175" h="118745">
                  <a:moveTo>
                    <a:pt x="58343" y="98679"/>
                  </a:moveTo>
                  <a:lnTo>
                    <a:pt x="58223" y="98936"/>
                  </a:lnTo>
                  <a:lnTo>
                    <a:pt x="58000" y="99060"/>
                  </a:lnTo>
                  <a:lnTo>
                    <a:pt x="58591" y="99060"/>
                  </a:lnTo>
                  <a:lnTo>
                    <a:pt x="58343" y="98679"/>
                  </a:lnTo>
                  <a:close/>
                </a:path>
                <a:path w="257175" h="118745">
                  <a:moveTo>
                    <a:pt x="69024" y="98806"/>
                  </a:moveTo>
                  <a:lnTo>
                    <a:pt x="68757" y="98806"/>
                  </a:lnTo>
                  <a:lnTo>
                    <a:pt x="68872" y="99060"/>
                  </a:lnTo>
                  <a:lnTo>
                    <a:pt x="69024" y="98806"/>
                  </a:lnTo>
                  <a:close/>
                </a:path>
                <a:path w="257175" h="118745">
                  <a:moveTo>
                    <a:pt x="115849" y="97790"/>
                  </a:moveTo>
                  <a:lnTo>
                    <a:pt x="114020" y="97790"/>
                  </a:lnTo>
                  <a:lnTo>
                    <a:pt x="114223" y="97917"/>
                  </a:lnTo>
                  <a:lnTo>
                    <a:pt x="114249" y="98298"/>
                  </a:lnTo>
                  <a:lnTo>
                    <a:pt x="115519" y="98298"/>
                  </a:lnTo>
                  <a:lnTo>
                    <a:pt x="115633" y="98552"/>
                  </a:lnTo>
                  <a:lnTo>
                    <a:pt x="115277" y="98552"/>
                  </a:lnTo>
                  <a:lnTo>
                    <a:pt x="115269" y="98821"/>
                  </a:lnTo>
                  <a:lnTo>
                    <a:pt x="114757" y="99060"/>
                  </a:lnTo>
                  <a:lnTo>
                    <a:pt x="118252" y="99060"/>
                  </a:lnTo>
                  <a:lnTo>
                    <a:pt x="117796" y="98044"/>
                  </a:lnTo>
                  <a:lnTo>
                    <a:pt x="116090" y="98044"/>
                  </a:lnTo>
                  <a:lnTo>
                    <a:pt x="115849" y="97790"/>
                  </a:lnTo>
                  <a:close/>
                </a:path>
                <a:path w="257175" h="118745">
                  <a:moveTo>
                    <a:pt x="153670" y="98425"/>
                  </a:moveTo>
                  <a:lnTo>
                    <a:pt x="153636" y="98936"/>
                  </a:lnTo>
                  <a:lnTo>
                    <a:pt x="153339" y="99060"/>
                  </a:lnTo>
                  <a:lnTo>
                    <a:pt x="153789" y="99060"/>
                  </a:lnTo>
                  <a:lnTo>
                    <a:pt x="153758" y="98933"/>
                  </a:lnTo>
                  <a:lnTo>
                    <a:pt x="154590" y="98933"/>
                  </a:lnTo>
                  <a:lnTo>
                    <a:pt x="154724" y="98552"/>
                  </a:lnTo>
                  <a:lnTo>
                    <a:pt x="153987" y="98552"/>
                  </a:lnTo>
                  <a:lnTo>
                    <a:pt x="153670" y="98425"/>
                  </a:lnTo>
                  <a:close/>
                </a:path>
                <a:path w="257175" h="118745">
                  <a:moveTo>
                    <a:pt x="154590" y="98933"/>
                  </a:moveTo>
                  <a:lnTo>
                    <a:pt x="153758" y="98933"/>
                  </a:lnTo>
                  <a:lnTo>
                    <a:pt x="154546" y="99060"/>
                  </a:lnTo>
                  <a:lnTo>
                    <a:pt x="154590" y="98933"/>
                  </a:lnTo>
                  <a:close/>
                </a:path>
                <a:path w="257175" h="118745">
                  <a:moveTo>
                    <a:pt x="218732" y="98933"/>
                  </a:moveTo>
                  <a:lnTo>
                    <a:pt x="218674" y="99060"/>
                  </a:lnTo>
                  <a:lnTo>
                    <a:pt x="218732" y="98933"/>
                  </a:lnTo>
                  <a:close/>
                </a:path>
                <a:path w="257175" h="118745">
                  <a:moveTo>
                    <a:pt x="84264" y="97917"/>
                  </a:moveTo>
                  <a:lnTo>
                    <a:pt x="82296" y="97917"/>
                  </a:lnTo>
                  <a:lnTo>
                    <a:pt x="82626" y="98044"/>
                  </a:lnTo>
                  <a:lnTo>
                    <a:pt x="82603" y="98451"/>
                  </a:lnTo>
                  <a:lnTo>
                    <a:pt x="82423" y="98552"/>
                  </a:lnTo>
                  <a:lnTo>
                    <a:pt x="82186" y="98621"/>
                  </a:lnTo>
                  <a:lnTo>
                    <a:pt x="82349" y="98936"/>
                  </a:lnTo>
                  <a:lnTo>
                    <a:pt x="82956" y="98298"/>
                  </a:lnTo>
                  <a:lnTo>
                    <a:pt x="84099" y="98298"/>
                  </a:lnTo>
                  <a:lnTo>
                    <a:pt x="84061" y="98044"/>
                  </a:lnTo>
                  <a:lnTo>
                    <a:pt x="84264" y="97917"/>
                  </a:lnTo>
                  <a:close/>
                </a:path>
                <a:path w="257175" h="118745">
                  <a:moveTo>
                    <a:pt x="57175" y="96520"/>
                  </a:moveTo>
                  <a:lnTo>
                    <a:pt x="56349" y="96520"/>
                  </a:lnTo>
                  <a:lnTo>
                    <a:pt x="56398" y="96897"/>
                  </a:lnTo>
                  <a:lnTo>
                    <a:pt x="56524" y="97514"/>
                  </a:lnTo>
                  <a:lnTo>
                    <a:pt x="56756" y="97917"/>
                  </a:lnTo>
                  <a:lnTo>
                    <a:pt x="57200" y="97917"/>
                  </a:lnTo>
                  <a:lnTo>
                    <a:pt x="57296" y="98451"/>
                  </a:lnTo>
                  <a:lnTo>
                    <a:pt x="56921" y="98679"/>
                  </a:lnTo>
                  <a:lnTo>
                    <a:pt x="56819" y="98933"/>
                  </a:lnTo>
                  <a:lnTo>
                    <a:pt x="57797" y="98933"/>
                  </a:lnTo>
                  <a:lnTo>
                    <a:pt x="57619" y="98044"/>
                  </a:lnTo>
                  <a:lnTo>
                    <a:pt x="58508" y="97917"/>
                  </a:lnTo>
                  <a:lnTo>
                    <a:pt x="57289" y="97790"/>
                  </a:lnTo>
                  <a:lnTo>
                    <a:pt x="57169" y="97409"/>
                  </a:lnTo>
                  <a:lnTo>
                    <a:pt x="57048" y="96647"/>
                  </a:lnTo>
                  <a:lnTo>
                    <a:pt x="57200" y="96647"/>
                  </a:lnTo>
                  <a:close/>
                </a:path>
                <a:path w="257175" h="118745">
                  <a:moveTo>
                    <a:pt x="82296" y="97917"/>
                  </a:moveTo>
                  <a:lnTo>
                    <a:pt x="81216" y="97917"/>
                  </a:lnTo>
                  <a:lnTo>
                    <a:pt x="81220" y="98192"/>
                  </a:lnTo>
                  <a:lnTo>
                    <a:pt x="81102" y="98933"/>
                  </a:lnTo>
                  <a:lnTo>
                    <a:pt x="81771" y="98933"/>
                  </a:lnTo>
                  <a:lnTo>
                    <a:pt x="81368" y="98806"/>
                  </a:lnTo>
                  <a:lnTo>
                    <a:pt x="81597" y="98552"/>
                  </a:lnTo>
                  <a:lnTo>
                    <a:pt x="81804" y="98171"/>
                  </a:lnTo>
                  <a:lnTo>
                    <a:pt x="82016" y="98044"/>
                  </a:lnTo>
                  <a:lnTo>
                    <a:pt x="82296" y="97917"/>
                  </a:lnTo>
                  <a:close/>
                </a:path>
                <a:path w="257175" h="118745">
                  <a:moveTo>
                    <a:pt x="106492" y="98695"/>
                  </a:moveTo>
                  <a:lnTo>
                    <a:pt x="106489" y="98933"/>
                  </a:lnTo>
                  <a:lnTo>
                    <a:pt x="106768" y="98806"/>
                  </a:lnTo>
                  <a:lnTo>
                    <a:pt x="106492" y="98695"/>
                  </a:lnTo>
                  <a:close/>
                </a:path>
                <a:path w="257175" h="118745">
                  <a:moveTo>
                    <a:pt x="106768" y="98806"/>
                  </a:moveTo>
                  <a:lnTo>
                    <a:pt x="106565" y="98806"/>
                  </a:lnTo>
                  <a:lnTo>
                    <a:pt x="107056" y="98933"/>
                  </a:lnTo>
                  <a:lnTo>
                    <a:pt x="106768" y="98806"/>
                  </a:lnTo>
                  <a:close/>
                </a:path>
                <a:path w="257175" h="118745">
                  <a:moveTo>
                    <a:pt x="109877" y="97917"/>
                  </a:moveTo>
                  <a:lnTo>
                    <a:pt x="106349" y="97917"/>
                  </a:lnTo>
                  <a:lnTo>
                    <a:pt x="106997" y="98044"/>
                  </a:lnTo>
                  <a:lnTo>
                    <a:pt x="107213" y="98425"/>
                  </a:lnTo>
                  <a:lnTo>
                    <a:pt x="106972" y="98425"/>
                  </a:lnTo>
                  <a:lnTo>
                    <a:pt x="107175" y="98933"/>
                  </a:lnTo>
                  <a:lnTo>
                    <a:pt x="108646" y="98924"/>
                  </a:lnTo>
                  <a:lnTo>
                    <a:pt x="108923" y="98821"/>
                  </a:lnTo>
                  <a:lnTo>
                    <a:pt x="109048" y="98589"/>
                  </a:lnTo>
                  <a:lnTo>
                    <a:pt x="109258" y="98044"/>
                  </a:lnTo>
                  <a:lnTo>
                    <a:pt x="109806" y="98044"/>
                  </a:lnTo>
                  <a:lnTo>
                    <a:pt x="109877" y="97917"/>
                  </a:lnTo>
                  <a:close/>
                </a:path>
                <a:path w="257175" h="118745">
                  <a:moveTo>
                    <a:pt x="113243" y="97917"/>
                  </a:moveTo>
                  <a:lnTo>
                    <a:pt x="113017" y="97917"/>
                  </a:lnTo>
                  <a:lnTo>
                    <a:pt x="113025" y="98171"/>
                  </a:lnTo>
                  <a:lnTo>
                    <a:pt x="112950" y="98589"/>
                  </a:lnTo>
                  <a:lnTo>
                    <a:pt x="113182" y="98933"/>
                  </a:lnTo>
                  <a:lnTo>
                    <a:pt x="113715" y="98933"/>
                  </a:lnTo>
                  <a:lnTo>
                    <a:pt x="113769" y="98416"/>
                  </a:lnTo>
                  <a:lnTo>
                    <a:pt x="113169" y="98309"/>
                  </a:lnTo>
                  <a:lnTo>
                    <a:pt x="113243" y="97917"/>
                  </a:lnTo>
                  <a:close/>
                </a:path>
                <a:path w="257175" h="118745">
                  <a:moveTo>
                    <a:pt x="150498" y="98821"/>
                  </a:moveTo>
                  <a:close/>
                </a:path>
                <a:path w="257175" h="118745">
                  <a:moveTo>
                    <a:pt x="240752" y="98589"/>
                  </a:moveTo>
                  <a:lnTo>
                    <a:pt x="240512" y="98933"/>
                  </a:lnTo>
                  <a:lnTo>
                    <a:pt x="240752" y="98589"/>
                  </a:lnTo>
                  <a:close/>
                </a:path>
                <a:path w="257175" h="118745">
                  <a:moveTo>
                    <a:pt x="241105" y="98806"/>
                  </a:moveTo>
                  <a:lnTo>
                    <a:pt x="240601" y="98806"/>
                  </a:lnTo>
                  <a:lnTo>
                    <a:pt x="241075" y="98933"/>
                  </a:lnTo>
                  <a:close/>
                </a:path>
                <a:path w="257175" h="118745">
                  <a:moveTo>
                    <a:pt x="250405" y="98806"/>
                  </a:moveTo>
                  <a:lnTo>
                    <a:pt x="247276" y="98806"/>
                  </a:lnTo>
                  <a:lnTo>
                    <a:pt x="250346" y="98933"/>
                  </a:lnTo>
                  <a:close/>
                </a:path>
                <a:path w="257175" h="118745">
                  <a:moveTo>
                    <a:pt x="251561" y="98806"/>
                  </a:moveTo>
                  <a:lnTo>
                    <a:pt x="251193" y="98933"/>
                  </a:lnTo>
                  <a:lnTo>
                    <a:pt x="251538" y="98933"/>
                  </a:lnTo>
                  <a:close/>
                </a:path>
                <a:path w="257175" h="118745">
                  <a:moveTo>
                    <a:pt x="88519" y="97409"/>
                  </a:moveTo>
                  <a:lnTo>
                    <a:pt x="88112" y="97409"/>
                  </a:lnTo>
                  <a:lnTo>
                    <a:pt x="88083" y="98510"/>
                  </a:lnTo>
                  <a:lnTo>
                    <a:pt x="87967" y="98883"/>
                  </a:lnTo>
                  <a:lnTo>
                    <a:pt x="88757" y="97917"/>
                  </a:lnTo>
                  <a:lnTo>
                    <a:pt x="88633" y="97536"/>
                  </a:lnTo>
                  <a:close/>
                </a:path>
                <a:path w="257175" h="118745">
                  <a:moveTo>
                    <a:pt x="53213" y="98679"/>
                  </a:moveTo>
                  <a:lnTo>
                    <a:pt x="53035" y="98679"/>
                  </a:lnTo>
                  <a:lnTo>
                    <a:pt x="52857" y="98806"/>
                  </a:lnTo>
                  <a:lnTo>
                    <a:pt x="53390" y="98806"/>
                  </a:lnTo>
                  <a:lnTo>
                    <a:pt x="53213" y="98679"/>
                  </a:lnTo>
                  <a:close/>
                </a:path>
                <a:path w="257175" h="118745">
                  <a:moveTo>
                    <a:pt x="80632" y="98679"/>
                  </a:moveTo>
                  <a:lnTo>
                    <a:pt x="80867" y="98806"/>
                  </a:lnTo>
                  <a:lnTo>
                    <a:pt x="80632" y="98679"/>
                  </a:lnTo>
                  <a:close/>
                </a:path>
                <a:path w="257175" h="118745">
                  <a:moveTo>
                    <a:pt x="81830" y="98679"/>
                  </a:moveTo>
                  <a:lnTo>
                    <a:pt x="81689" y="98695"/>
                  </a:lnTo>
                  <a:lnTo>
                    <a:pt x="81368" y="98806"/>
                  </a:lnTo>
                  <a:lnTo>
                    <a:pt x="81800" y="98806"/>
                  </a:lnTo>
                  <a:close/>
                </a:path>
                <a:path w="257175" h="118745">
                  <a:moveTo>
                    <a:pt x="109806" y="98044"/>
                  </a:moveTo>
                  <a:lnTo>
                    <a:pt x="109258" y="98044"/>
                  </a:lnTo>
                  <a:lnTo>
                    <a:pt x="109232" y="98806"/>
                  </a:lnTo>
                  <a:lnTo>
                    <a:pt x="109372" y="98171"/>
                  </a:lnTo>
                  <a:lnTo>
                    <a:pt x="109735" y="98171"/>
                  </a:lnTo>
                  <a:close/>
                </a:path>
                <a:path w="257175" h="118745">
                  <a:moveTo>
                    <a:pt x="111683" y="96520"/>
                  </a:moveTo>
                  <a:lnTo>
                    <a:pt x="111349" y="97028"/>
                  </a:lnTo>
                  <a:lnTo>
                    <a:pt x="111273" y="97282"/>
                  </a:lnTo>
                  <a:lnTo>
                    <a:pt x="111950" y="97790"/>
                  </a:lnTo>
                  <a:lnTo>
                    <a:pt x="112023" y="98695"/>
                  </a:lnTo>
                  <a:lnTo>
                    <a:pt x="112344" y="98806"/>
                  </a:lnTo>
                  <a:lnTo>
                    <a:pt x="112218" y="98510"/>
                  </a:lnTo>
                  <a:lnTo>
                    <a:pt x="112274" y="98171"/>
                  </a:lnTo>
                  <a:lnTo>
                    <a:pt x="112420" y="98044"/>
                  </a:lnTo>
                  <a:lnTo>
                    <a:pt x="112915" y="98044"/>
                  </a:lnTo>
                  <a:lnTo>
                    <a:pt x="113017" y="97917"/>
                  </a:lnTo>
                  <a:lnTo>
                    <a:pt x="113243" y="97917"/>
                  </a:lnTo>
                  <a:lnTo>
                    <a:pt x="113334" y="97663"/>
                  </a:lnTo>
                  <a:lnTo>
                    <a:pt x="115728" y="97663"/>
                  </a:lnTo>
                  <a:lnTo>
                    <a:pt x="115658" y="97282"/>
                  </a:lnTo>
                  <a:lnTo>
                    <a:pt x="113385" y="97282"/>
                  </a:lnTo>
                  <a:lnTo>
                    <a:pt x="113195" y="97155"/>
                  </a:lnTo>
                  <a:lnTo>
                    <a:pt x="111772" y="97155"/>
                  </a:lnTo>
                  <a:lnTo>
                    <a:pt x="111683" y="96520"/>
                  </a:lnTo>
                  <a:close/>
                </a:path>
                <a:path w="257175" h="118745">
                  <a:moveTo>
                    <a:pt x="226288" y="96393"/>
                  </a:moveTo>
                  <a:lnTo>
                    <a:pt x="225755" y="96393"/>
                  </a:lnTo>
                  <a:lnTo>
                    <a:pt x="225640" y="97409"/>
                  </a:lnTo>
                  <a:lnTo>
                    <a:pt x="224599" y="97790"/>
                  </a:lnTo>
                  <a:lnTo>
                    <a:pt x="223532" y="98044"/>
                  </a:lnTo>
                  <a:lnTo>
                    <a:pt x="222725" y="98589"/>
                  </a:lnTo>
                  <a:lnTo>
                    <a:pt x="222642" y="98806"/>
                  </a:lnTo>
                  <a:lnTo>
                    <a:pt x="225235" y="98806"/>
                  </a:lnTo>
                  <a:lnTo>
                    <a:pt x="225209" y="97663"/>
                  </a:lnTo>
                  <a:lnTo>
                    <a:pt x="225475" y="97536"/>
                  </a:lnTo>
                  <a:lnTo>
                    <a:pt x="226729" y="97536"/>
                  </a:lnTo>
                  <a:lnTo>
                    <a:pt x="226529" y="97282"/>
                  </a:lnTo>
                  <a:lnTo>
                    <a:pt x="227418" y="97155"/>
                  </a:lnTo>
                  <a:lnTo>
                    <a:pt x="226885" y="97155"/>
                  </a:lnTo>
                  <a:lnTo>
                    <a:pt x="226288" y="96393"/>
                  </a:lnTo>
                  <a:close/>
                </a:path>
                <a:path w="257175" h="118745">
                  <a:moveTo>
                    <a:pt x="235077" y="98552"/>
                  </a:moveTo>
                  <a:lnTo>
                    <a:pt x="235146" y="98806"/>
                  </a:lnTo>
                  <a:lnTo>
                    <a:pt x="235747" y="98806"/>
                  </a:lnTo>
                  <a:lnTo>
                    <a:pt x="235077" y="98552"/>
                  </a:lnTo>
                  <a:close/>
                </a:path>
                <a:path w="257175" h="118745">
                  <a:moveTo>
                    <a:pt x="236778" y="98298"/>
                  </a:moveTo>
                  <a:lnTo>
                    <a:pt x="236860" y="98451"/>
                  </a:lnTo>
                  <a:lnTo>
                    <a:pt x="236986" y="98806"/>
                  </a:lnTo>
                  <a:lnTo>
                    <a:pt x="238641" y="98806"/>
                  </a:lnTo>
                  <a:lnTo>
                    <a:pt x="238594" y="98552"/>
                  </a:lnTo>
                  <a:lnTo>
                    <a:pt x="236778" y="98298"/>
                  </a:lnTo>
                  <a:close/>
                </a:path>
                <a:path w="257175" h="118745">
                  <a:moveTo>
                    <a:pt x="239483" y="98679"/>
                  </a:moveTo>
                  <a:lnTo>
                    <a:pt x="239334" y="98806"/>
                  </a:lnTo>
                  <a:lnTo>
                    <a:pt x="239767" y="98806"/>
                  </a:lnTo>
                  <a:lnTo>
                    <a:pt x="239483" y="98679"/>
                  </a:lnTo>
                  <a:close/>
                </a:path>
                <a:path w="257175" h="118745">
                  <a:moveTo>
                    <a:pt x="241587" y="98425"/>
                  </a:moveTo>
                  <a:lnTo>
                    <a:pt x="241198" y="98425"/>
                  </a:lnTo>
                  <a:lnTo>
                    <a:pt x="241105" y="98806"/>
                  </a:lnTo>
                  <a:lnTo>
                    <a:pt x="245891" y="98806"/>
                  </a:lnTo>
                  <a:lnTo>
                    <a:pt x="245972" y="98552"/>
                  </a:lnTo>
                  <a:lnTo>
                    <a:pt x="241642" y="98552"/>
                  </a:lnTo>
                  <a:close/>
                </a:path>
                <a:path w="257175" h="118745">
                  <a:moveTo>
                    <a:pt x="248036" y="97917"/>
                  </a:moveTo>
                  <a:lnTo>
                    <a:pt x="246176" y="97917"/>
                  </a:lnTo>
                  <a:lnTo>
                    <a:pt x="247043" y="98806"/>
                  </a:lnTo>
                  <a:lnTo>
                    <a:pt x="247276" y="98806"/>
                  </a:lnTo>
                  <a:lnTo>
                    <a:pt x="248036" y="97917"/>
                  </a:lnTo>
                  <a:close/>
                </a:path>
                <a:path w="257175" h="118745">
                  <a:moveTo>
                    <a:pt x="250431" y="98425"/>
                  </a:moveTo>
                  <a:lnTo>
                    <a:pt x="250240" y="98806"/>
                  </a:lnTo>
                  <a:lnTo>
                    <a:pt x="250410" y="98806"/>
                  </a:lnTo>
                  <a:lnTo>
                    <a:pt x="250431" y="98425"/>
                  </a:lnTo>
                  <a:close/>
                </a:path>
                <a:path w="257175" h="118745">
                  <a:moveTo>
                    <a:pt x="250505" y="98621"/>
                  </a:moveTo>
                  <a:lnTo>
                    <a:pt x="250545" y="98806"/>
                  </a:lnTo>
                  <a:lnTo>
                    <a:pt x="250505" y="98621"/>
                  </a:lnTo>
                  <a:close/>
                </a:path>
                <a:path w="257175" h="118745">
                  <a:moveTo>
                    <a:pt x="250659" y="98679"/>
                  </a:moveTo>
                  <a:lnTo>
                    <a:pt x="250926" y="98806"/>
                  </a:lnTo>
                  <a:lnTo>
                    <a:pt x="251091" y="98806"/>
                  </a:lnTo>
                  <a:lnTo>
                    <a:pt x="250659" y="98679"/>
                  </a:lnTo>
                  <a:close/>
                </a:path>
                <a:path w="257175" h="118745">
                  <a:moveTo>
                    <a:pt x="250977" y="97536"/>
                  </a:moveTo>
                  <a:lnTo>
                    <a:pt x="251091" y="98806"/>
                  </a:lnTo>
                  <a:lnTo>
                    <a:pt x="251859" y="98806"/>
                  </a:lnTo>
                  <a:lnTo>
                    <a:pt x="251677" y="98552"/>
                  </a:lnTo>
                  <a:lnTo>
                    <a:pt x="251358" y="98552"/>
                  </a:lnTo>
                  <a:lnTo>
                    <a:pt x="250977" y="97536"/>
                  </a:lnTo>
                  <a:close/>
                </a:path>
                <a:path w="257175" h="118745">
                  <a:moveTo>
                    <a:pt x="254444" y="98679"/>
                  </a:moveTo>
                  <a:lnTo>
                    <a:pt x="254584" y="98806"/>
                  </a:lnTo>
                  <a:lnTo>
                    <a:pt x="254990" y="98806"/>
                  </a:lnTo>
                  <a:lnTo>
                    <a:pt x="254444" y="98679"/>
                  </a:lnTo>
                  <a:close/>
                </a:path>
                <a:path w="257175" h="118745">
                  <a:moveTo>
                    <a:pt x="255397" y="98298"/>
                  </a:moveTo>
                  <a:lnTo>
                    <a:pt x="255494" y="98806"/>
                  </a:lnTo>
                  <a:lnTo>
                    <a:pt x="255694" y="98806"/>
                  </a:lnTo>
                  <a:lnTo>
                    <a:pt x="255397" y="98298"/>
                  </a:lnTo>
                  <a:close/>
                </a:path>
                <a:path w="257175" h="118745">
                  <a:moveTo>
                    <a:pt x="68351" y="98298"/>
                  </a:moveTo>
                  <a:lnTo>
                    <a:pt x="68531" y="98733"/>
                  </a:lnTo>
                  <a:lnTo>
                    <a:pt x="68417" y="98326"/>
                  </a:lnTo>
                  <a:close/>
                </a:path>
                <a:path w="257175" h="118745">
                  <a:moveTo>
                    <a:pt x="106489" y="98679"/>
                  </a:moveTo>
                  <a:close/>
                </a:path>
                <a:path w="257175" h="118745">
                  <a:moveTo>
                    <a:pt x="81705" y="98552"/>
                  </a:moveTo>
                  <a:close/>
                </a:path>
                <a:path w="257175" h="118745">
                  <a:moveTo>
                    <a:pt x="81889" y="98425"/>
                  </a:moveTo>
                  <a:lnTo>
                    <a:pt x="81830" y="98679"/>
                  </a:lnTo>
                  <a:lnTo>
                    <a:pt x="81991" y="98679"/>
                  </a:lnTo>
                  <a:lnTo>
                    <a:pt x="81889" y="98425"/>
                  </a:lnTo>
                  <a:close/>
                </a:path>
                <a:path w="257175" h="118745">
                  <a:moveTo>
                    <a:pt x="128498" y="96647"/>
                  </a:moveTo>
                  <a:lnTo>
                    <a:pt x="117932" y="96647"/>
                  </a:lnTo>
                  <a:lnTo>
                    <a:pt x="117986" y="97107"/>
                  </a:lnTo>
                  <a:lnTo>
                    <a:pt x="118110" y="97663"/>
                  </a:lnTo>
                  <a:lnTo>
                    <a:pt x="118402" y="97663"/>
                  </a:lnTo>
                  <a:lnTo>
                    <a:pt x="118516" y="98679"/>
                  </a:lnTo>
                  <a:lnTo>
                    <a:pt x="118656" y="98679"/>
                  </a:lnTo>
                  <a:lnTo>
                    <a:pt x="118757" y="98298"/>
                  </a:lnTo>
                  <a:lnTo>
                    <a:pt x="127529" y="98298"/>
                  </a:lnTo>
                  <a:lnTo>
                    <a:pt x="128306" y="96926"/>
                  </a:lnTo>
                  <a:lnTo>
                    <a:pt x="128498" y="96647"/>
                  </a:lnTo>
                  <a:close/>
                </a:path>
                <a:path w="257175" h="118745">
                  <a:moveTo>
                    <a:pt x="143541" y="97790"/>
                  </a:moveTo>
                  <a:lnTo>
                    <a:pt x="140538" y="97790"/>
                  </a:lnTo>
                  <a:lnTo>
                    <a:pt x="140551" y="98222"/>
                  </a:lnTo>
                  <a:lnTo>
                    <a:pt x="141122" y="98679"/>
                  </a:lnTo>
                  <a:lnTo>
                    <a:pt x="141465" y="98679"/>
                  </a:lnTo>
                  <a:lnTo>
                    <a:pt x="141884" y="98171"/>
                  </a:lnTo>
                  <a:lnTo>
                    <a:pt x="143979" y="98171"/>
                  </a:lnTo>
                  <a:lnTo>
                    <a:pt x="143700" y="98044"/>
                  </a:lnTo>
                  <a:lnTo>
                    <a:pt x="143433" y="98044"/>
                  </a:lnTo>
                  <a:lnTo>
                    <a:pt x="143541" y="97790"/>
                  </a:lnTo>
                  <a:close/>
                </a:path>
                <a:path w="257175" h="118745">
                  <a:moveTo>
                    <a:pt x="145757" y="97155"/>
                  </a:moveTo>
                  <a:lnTo>
                    <a:pt x="144233" y="97155"/>
                  </a:lnTo>
                  <a:lnTo>
                    <a:pt x="144176" y="97282"/>
                  </a:lnTo>
                  <a:lnTo>
                    <a:pt x="144487" y="97536"/>
                  </a:lnTo>
                  <a:lnTo>
                    <a:pt x="144843" y="97663"/>
                  </a:lnTo>
                  <a:lnTo>
                    <a:pt x="144742" y="98451"/>
                  </a:lnTo>
                  <a:lnTo>
                    <a:pt x="145288" y="98679"/>
                  </a:lnTo>
                  <a:lnTo>
                    <a:pt x="145338" y="98044"/>
                  </a:lnTo>
                  <a:lnTo>
                    <a:pt x="145501" y="98044"/>
                  </a:lnTo>
                  <a:lnTo>
                    <a:pt x="145587" y="97514"/>
                  </a:lnTo>
                  <a:lnTo>
                    <a:pt x="145757" y="97155"/>
                  </a:lnTo>
                  <a:close/>
                </a:path>
                <a:path w="257175" h="118745">
                  <a:moveTo>
                    <a:pt x="146202" y="98552"/>
                  </a:moveTo>
                  <a:close/>
                </a:path>
                <a:path w="257175" h="118745">
                  <a:moveTo>
                    <a:pt x="160782" y="95885"/>
                  </a:moveTo>
                  <a:lnTo>
                    <a:pt x="160426" y="96012"/>
                  </a:lnTo>
                  <a:lnTo>
                    <a:pt x="160562" y="96130"/>
                  </a:lnTo>
                  <a:lnTo>
                    <a:pt x="160680" y="96520"/>
                  </a:lnTo>
                  <a:lnTo>
                    <a:pt x="160070" y="96774"/>
                  </a:lnTo>
                  <a:lnTo>
                    <a:pt x="159258" y="96774"/>
                  </a:lnTo>
                  <a:lnTo>
                    <a:pt x="159435" y="97028"/>
                  </a:lnTo>
                  <a:lnTo>
                    <a:pt x="159502" y="98222"/>
                  </a:lnTo>
                  <a:lnTo>
                    <a:pt x="159626" y="98552"/>
                  </a:lnTo>
                  <a:lnTo>
                    <a:pt x="160515" y="98679"/>
                  </a:lnTo>
                  <a:lnTo>
                    <a:pt x="160172" y="98552"/>
                  </a:lnTo>
                  <a:lnTo>
                    <a:pt x="160106" y="97917"/>
                  </a:lnTo>
                  <a:lnTo>
                    <a:pt x="159816" y="97409"/>
                  </a:lnTo>
                  <a:lnTo>
                    <a:pt x="160434" y="97282"/>
                  </a:lnTo>
                  <a:lnTo>
                    <a:pt x="160477" y="97155"/>
                  </a:lnTo>
                  <a:lnTo>
                    <a:pt x="219866" y="97155"/>
                  </a:lnTo>
                  <a:lnTo>
                    <a:pt x="220036" y="96901"/>
                  </a:lnTo>
                  <a:lnTo>
                    <a:pt x="161709" y="96901"/>
                  </a:lnTo>
                  <a:lnTo>
                    <a:pt x="161480" y="96647"/>
                  </a:lnTo>
                  <a:lnTo>
                    <a:pt x="160934" y="96647"/>
                  </a:lnTo>
                  <a:lnTo>
                    <a:pt x="160782" y="95885"/>
                  </a:lnTo>
                  <a:close/>
                </a:path>
                <a:path w="257175" h="118745">
                  <a:moveTo>
                    <a:pt x="250461" y="98425"/>
                  </a:moveTo>
                  <a:lnTo>
                    <a:pt x="250505" y="98621"/>
                  </a:lnTo>
                  <a:lnTo>
                    <a:pt x="250461" y="98425"/>
                  </a:lnTo>
                  <a:close/>
                </a:path>
                <a:path w="257175" h="118745">
                  <a:moveTo>
                    <a:pt x="241312" y="97790"/>
                  </a:moveTo>
                  <a:lnTo>
                    <a:pt x="240752" y="98589"/>
                  </a:lnTo>
                  <a:lnTo>
                    <a:pt x="241198" y="98425"/>
                  </a:lnTo>
                  <a:lnTo>
                    <a:pt x="241587" y="98425"/>
                  </a:lnTo>
                  <a:lnTo>
                    <a:pt x="241312" y="97790"/>
                  </a:lnTo>
                  <a:close/>
                </a:path>
                <a:path w="257175" h="118745">
                  <a:moveTo>
                    <a:pt x="56210" y="98171"/>
                  </a:moveTo>
                  <a:lnTo>
                    <a:pt x="56400" y="98552"/>
                  </a:lnTo>
                  <a:lnTo>
                    <a:pt x="56299" y="98298"/>
                  </a:lnTo>
                  <a:close/>
                </a:path>
                <a:path w="257175" h="118745">
                  <a:moveTo>
                    <a:pt x="68936" y="97519"/>
                  </a:moveTo>
                  <a:lnTo>
                    <a:pt x="68948" y="98552"/>
                  </a:lnTo>
                  <a:lnTo>
                    <a:pt x="69443" y="98552"/>
                  </a:lnTo>
                  <a:lnTo>
                    <a:pt x="69322" y="98222"/>
                  </a:lnTo>
                  <a:lnTo>
                    <a:pt x="69446" y="97790"/>
                  </a:lnTo>
                  <a:lnTo>
                    <a:pt x="68936" y="97519"/>
                  </a:lnTo>
                  <a:close/>
                </a:path>
                <a:path w="257175" h="118745">
                  <a:moveTo>
                    <a:pt x="109870" y="97536"/>
                  </a:moveTo>
                  <a:lnTo>
                    <a:pt x="105067" y="97536"/>
                  </a:lnTo>
                  <a:lnTo>
                    <a:pt x="105625" y="98552"/>
                  </a:lnTo>
                  <a:lnTo>
                    <a:pt x="106349" y="97917"/>
                  </a:lnTo>
                  <a:lnTo>
                    <a:pt x="109877" y="97917"/>
                  </a:lnTo>
                  <a:lnTo>
                    <a:pt x="110020" y="97663"/>
                  </a:lnTo>
                  <a:lnTo>
                    <a:pt x="109870" y="97536"/>
                  </a:lnTo>
                  <a:close/>
                </a:path>
                <a:path w="257175" h="118745">
                  <a:moveTo>
                    <a:pt x="115417" y="98298"/>
                  </a:moveTo>
                  <a:lnTo>
                    <a:pt x="114973" y="98298"/>
                  </a:lnTo>
                  <a:lnTo>
                    <a:pt x="115189" y="98552"/>
                  </a:lnTo>
                  <a:lnTo>
                    <a:pt x="115633" y="98552"/>
                  </a:lnTo>
                  <a:lnTo>
                    <a:pt x="115417" y="98298"/>
                  </a:lnTo>
                  <a:close/>
                </a:path>
                <a:path w="257175" h="118745">
                  <a:moveTo>
                    <a:pt x="154901" y="98044"/>
                  </a:moveTo>
                  <a:lnTo>
                    <a:pt x="153987" y="98552"/>
                  </a:lnTo>
                  <a:lnTo>
                    <a:pt x="154724" y="98552"/>
                  </a:lnTo>
                  <a:lnTo>
                    <a:pt x="154901" y="98044"/>
                  </a:lnTo>
                  <a:close/>
                </a:path>
                <a:path w="257175" h="118745">
                  <a:moveTo>
                    <a:pt x="160254" y="98192"/>
                  </a:moveTo>
                  <a:lnTo>
                    <a:pt x="160172" y="98552"/>
                  </a:lnTo>
                  <a:lnTo>
                    <a:pt x="160429" y="98519"/>
                  </a:lnTo>
                  <a:lnTo>
                    <a:pt x="160254" y="98192"/>
                  </a:lnTo>
                  <a:close/>
                </a:path>
                <a:path w="257175" h="118745">
                  <a:moveTo>
                    <a:pt x="160429" y="98519"/>
                  </a:moveTo>
                  <a:lnTo>
                    <a:pt x="160172" y="98552"/>
                  </a:lnTo>
                  <a:lnTo>
                    <a:pt x="160447" y="98552"/>
                  </a:lnTo>
                  <a:close/>
                </a:path>
                <a:path w="257175" h="118745">
                  <a:moveTo>
                    <a:pt x="241884" y="98171"/>
                  </a:moveTo>
                  <a:lnTo>
                    <a:pt x="241706" y="98171"/>
                  </a:lnTo>
                  <a:lnTo>
                    <a:pt x="241642" y="98552"/>
                  </a:lnTo>
                  <a:lnTo>
                    <a:pt x="245972" y="98552"/>
                  </a:lnTo>
                  <a:lnTo>
                    <a:pt x="243209" y="98416"/>
                  </a:lnTo>
                  <a:lnTo>
                    <a:pt x="241884" y="98171"/>
                  </a:lnTo>
                  <a:close/>
                </a:path>
                <a:path w="257175" h="118745">
                  <a:moveTo>
                    <a:pt x="251509" y="98319"/>
                  </a:moveTo>
                  <a:lnTo>
                    <a:pt x="251358" y="98552"/>
                  </a:lnTo>
                  <a:lnTo>
                    <a:pt x="251677" y="98552"/>
                  </a:lnTo>
                  <a:lnTo>
                    <a:pt x="251509" y="98319"/>
                  </a:lnTo>
                  <a:close/>
                </a:path>
                <a:path w="257175" h="118745">
                  <a:moveTo>
                    <a:pt x="219866" y="97155"/>
                  </a:moveTo>
                  <a:lnTo>
                    <a:pt x="160489" y="97155"/>
                  </a:lnTo>
                  <a:lnTo>
                    <a:pt x="160432" y="97409"/>
                  </a:lnTo>
                  <a:lnTo>
                    <a:pt x="160310" y="98298"/>
                  </a:lnTo>
                  <a:lnTo>
                    <a:pt x="160429" y="98519"/>
                  </a:lnTo>
                  <a:lnTo>
                    <a:pt x="161163" y="98425"/>
                  </a:lnTo>
                  <a:lnTo>
                    <a:pt x="219013" y="98425"/>
                  </a:lnTo>
                  <a:lnTo>
                    <a:pt x="219866" y="97155"/>
                  </a:lnTo>
                  <a:close/>
                </a:path>
                <a:path w="257175" h="118745">
                  <a:moveTo>
                    <a:pt x="68465" y="97409"/>
                  </a:moveTo>
                  <a:lnTo>
                    <a:pt x="68503" y="98171"/>
                  </a:lnTo>
                  <a:lnTo>
                    <a:pt x="68629" y="98416"/>
                  </a:lnTo>
                  <a:lnTo>
                    <a:pt x="68913" y="97514"/>
                  </a:lnTo>
                  <a:lnTo>
                    <a:pt x="68465" y="97409"/>
                  </a:lnTo>
                  <a:close/>
                </a:path>
                <a:path w="257175" h="118745">
                  <a:moveTo>
                    <a:pt x="67005" y="98298"/>
                  </a:moveTo>
                  <a:lnTo>
                    <a:pt x="66649" y="98298"/>
                  </a:lnTo>
                  <a:lnTo>
                    <a:pt x="67043" y="98425"/>
                  </a:lnTo>
                  <a:lnTo>
                    <a:pt x="67398" y="98425"/>
                  </a:lnTo>
                  <a:lnTo>
                    <a:pt x="67005" y="98298"/>
                  </a:lnTo>
                  <a:close/>
                </a:path>
                <a:path w="257175" h="118745">
                  <a:moveTo>
                    <a:pt x="69913" y="96266"/>
                  </a:moveTo>
                  <a:lnTo>
                    <a:pt x="69697" y="96266"/>
                  </a:lnTo>
                  <a:lnTo>
                    <a:pt x="69697" y="96647"/>
                  </a:lnTo>
                  <a:lnTo>
                    <a:pt x="69519" y="96774"/>
                  </a:lnTo>
                  <a:lnTo>
                    <a:pt x="68592" y="96774"/>
                  </a:lnTo>
                  <a:lnTo>
                    <a:pt x="69088" y="97409"/>
                  </a:lnTo>
                  <a:lnTo>
                    <a:pt x="69456" y="97514"/>
                  </a:lnTo>
                  <a:lnTo>
                    <a:pt x="69545" y="97663"/>
                  </a:lnTo>
                  <a:lnTo>
                    <a:pt x="69926" y="98425"/>
                  </a:lnTo>
                  <a:lnTo>
                    <a:pt x="70183" y="98326"/>
                  </a:lnTo>
                  <a:lnTo>
                    <a:pt x="70192" y="97536"/>
                  </a:lnTo>
                  <a:lnTo>
                    <a:pt x="70599" y="97536"/>
                  </a:lnTo>
                  <a:lnTo>
                    <a:pt x="70129" y="97409"/>
                  </a:lnTo>
                  <a:lnTo>
                    <a:pt x="69949" y="96393"/>
                  </a:lnTo>
                  <a:close/>
                </a:path>
                <a:path w="257175" h="118745">
                  <a:moveTo>
                    <a:pt x="106921" y="98298"/>
                  </a:moveTo>
                  <a:lnTo>
                    <a:pt x="106972" y="98425"/>
                  </a:lnTo>
                  <a:lnTo>
                    <a:pt x="106921" y="98298"/>
                  </a:lnTo>
                  <a:close/>
                </a:path>
                <a:path w="257175" h="118745">
                  <a:moveTo>
                    <a:pt x="137901" y="97663"/>
                  </a:moveTo>
                  <a:lnTo>
                    <a:pt x="137337" y="97663"/>
                  </a:lnTo>
                  <a:lnTo>
                    <a:pt x="137998" y="98425"/>
                  </a:lnTo>
                  <a:lnTo>
                    <a:pt x="137901" y="97663"/>
                  </a:lnTo>
                  <a:close/>
                </a:path>
                <a:path w="257175" h="118745">
                  <a:moveTo>
                    <a:pt x="143192" y="96774"/>
                  </a:moveTo>
                  <a:lnTo>
                    <a:pt x="140068" y="96774"/>
                  </a:lnTo>
                  <a:lnTo>
                    <a:pt x="140144" y="98425"/>
                  </a:lnTo>
                  <a:lnTo>
                    <a:pt x="140538" y="97790"/>
                  </a:lnTo>
                  <a:lnTo>
                    <a:pt x="143541" y="97790"/>
                  </a:lnTo>
                  <a:lnTo>
                    <a:pt x="143811" y="97155"/>
                  </a:lnTo>
                  <a:lnTo>
                    <a:pt x="143192" y="97155"/>
                  </a:lnTo>
                  <a:lnTo>
                    <a:pt x="143192" y="96774"/>
                  </a:lnTo>
                  <a:close/>
                </a:path>
                <a:path w="257175" h="118745">
                  <a:moveTo>
                    <a:pt x="144259" y="98298"/>
                  </a:moveTo>
                  <a:lnTo>
                    <a:pt x="143865" y="98298"/>
                  </a:lnTo>
                  <a:lnTo>
                    <a:pt x="144043" y="98425"/>
                  </a:lnTo>
                  <a:lnTo>
                    <a:pt x="144259" y="98298"/>
                  </a:lnTo>
                  <a:close/>
                </a:path>
                <a:path w="257175" h="118745">
                  <a:moveTo>
                    <a:pt x="154218" y="98423"/>
                  </a:moveTo>
                  <a:close/>
                </a:path>
                <a:path w="257175" h="118745">
                  <a:moveTo>
                    <a:pt x="243636" y="97536"/>
                  </a:moveTo>
                  <a:lnTo>
                    <a:pt x="243306" y="97917"/>
                  </a:lnTo>
                  <a:lnTo>
                    <a:pt x="243255" y="98425"/>
                  </a:lnTo>
                  <a:lnTo>
                    <a:pt x="244068" y="98425"/>
                  </a:lnTo>
                  <a:lnTo>
                    <a:pt x="243636" y="97536"/>
                  </a:lnTo>
                  <a:close/>
                </a:path>
                <a:path w="257175" h="118745">
                  <a:moveTo>
                    <a:pt x="247878" y="96647"/>
                  </a:moveTo>
                  <a:lnTo>
                    <a:pt x="246849" y="97282"/>
                  </a:lnTo>
                  <a:lnTo>
                    <a:pt x="247408" y="97536"/>
                  </a:lnTo>
                  <a:lnTo>
                    <a:pt x="245287" y="98044"/>
                  </a:lnTo>
                  <a:lnTo>
                    <a:pt x="245360" y="98192"/>
                  </a:lnTo>
                  <a:lnTo>
                    <a:pt x="244068" y="98425"/>
                  </a:lnTo>
                  <a:lnTo>
                    <a:pt x="246013" y="98425"/>
                  </a:lnTo>
                  <a:lnTo>
                    <a:pt x="246176" y="97917"/>
                  </a:lnTo>
                  <a:lnTo>
                    <a:pt x="248036" y="97917"/>
                  </a:lnTo>
                  <a:lnTo>
                    <a:pt x="250037" y="97663"/>
                  </a:lnTo>
                  <a:lnTo>
                    <a:pt x="248856" y="97663"/>
                  </a:lnTo>
                  <a:lnTo>
                    <a:pt x="247878" y="96647"/>
                  </a:lnTo>
                  <a:close/>
                </a:path>
                <a:path w="257175" h="118745">
                  <a:moveTo>
                    <a:pt x="250405" y="98171"/>
                  </a:moveTo>
                  <a:lnTo>
                    <a:pt x="250339" y="98425"/>
                  </a:lnTo>
                  <a:lnTo>
                    <a:pt x="250405" y="98171"/>
                  </a:lnTo>
                  <a:close/>
                </a:path>
                <a:path w="257175" h="118745">
                  <a:moveTo>
                    <a:pt x="154269" y="98298"/>
                  </a:moveTo>
                  <a:lnTo>
                    <a:pt x="153339" y="98298"/>
                  </a:lnTo>
                  <a:lnTo>
                    <a:pt x="154218" y="98423"/>
                  </a:lnTo>
                  <a:close/>
                </a:path>
                <a:path w="257175" h="118745">
                  <a:moveTo>
                    <a:pt x="139941" y="97028"/>
                  </a:moveTo>
                  <a:lnTo>
                    <a:pt x="137820" y="97028"/>
                  </a:lnTo>
                  <a:lnTo>
                    <a:pt x="138379" y="97155"/>
                  </a:lnTo>
                  <a:lnTo>
                    <a:pt x="138468" y="97917"/>
                  </a:lnTo>
                  <a:lnTo>
                    <a:pt x="138669" y="98420"/>
                  </a:lnTo>
                  <a:lnTo>
                    <a:pt x="139344" y="98171"/>
                  </a:lnTo>
                  <a:lnTo>
                    <a:pt x="139839" y="98171"/>
                  </a:lnTo>
                  <a:lnTo>
                    <a:pt x="139598" y="97917"/>
                  </a:lnTo>
                  <a:lnTo>
                    <a:pt x="139941" y="97028"/>
                  </a:lnTo>
                  <a:close/>
                </a:path>
                <a:path w="257175" h="118745">
                  <a:moveTo>
                    <a:pt x="153339" y="98298"/>
                  </a:moveTo>
                  <a:lnTo>
                    <a:pt x="153085" y="98298"/>
                  </a:lnTo>
                  <a:lnTo>
                    <a:pt x="153339" y="98326"/>
                  </a:lnTo>
                  <a:close/>
                </a:path>
                <a:path w="257175" h="118745">
                  <a:moveTo>
                    <a:pt x="84061" y="96901"/>
                  </a:moveTo>
                  <a:lnTo>
                    <a:pt x="83578" y="97790"/>
                  </a:lnTo>
                  <a:lnTo>
                    <a:pt x="84594" y="97790"/>
                  </a:lnTo>
                  <a:lnTo>
                    <a:pt x="84728" y="98044"/>
                  </a:lnTo>
                  <a:lnTo>
                    <a:pt x="84848" y="98298"/>
                  </a:lnTo>
                  <a:lnTo>
                    <a:pt x="85394" y="98044"/>
                  </a:lnTo>
                  <a:lnTo>
                    <a:pt x="85217" y="98044"/>
                  </a:lnTo>
                  <a:lnTo>
                    <a:pt x="84747" y="97663"/>
                  </a:lnTo>
                  <a:lnTo>
                    <a:pt x="84569" y="97282"/>
                  </a:lnTo>
                  <a:lnTo>
                    <a:pt x="84061" y="96901"/>
                  </a:lnTo>
                  <a:close/>
                </a:path>
                <a:path w="257175" h="118745">
                  <a:moveTo>
                    <a:pt x="139839" y="98171"/>
                  </a:moveTo>
                  <a:lnTo>
                    <a:pt x="139344" y="98171"/>
                  </a:lnTo>
                  <a:lnTo>
                    <a:pt x="139928" y="98298"/>
                  </a:lnTo>
                  <a:close/>
                </a:path>
                <a:path w="257175" h="118745">
                  <a:moveTo>
                    <a:pt x="251129" y="97790"/>
                  </a:moveTo>
                  <a:lnTo>
                    <a:pt x="251244" y="98044"/>
                  </a:lnTo>
                  <a:lnTo>
                    <a:pt x="251440" y="98222"/>
                  </a:lnTo>
                  <a:lnTo>
                    <a:pt x="251129" y="97790"/>
                  </a:lnTo>
                  <a:close/>
                </a:path>
                <a:path w="257175" h="118745">
                  <a:moveTo>
                    <a:pt x="66916" y="96393"/>
                  </a:moveTo>
                  <a:lnTo>
                    <a:pt x="65328" y="96393"/>
                  </a:lnTo>
                  <a:lnTo>
                    <a:pt x="65189" y="96774"/>
                  </a:lnTo>
                  <a:lnTo>
                    <a:pt x="64508" y="96872"/>
                  </a:lnTo>
                  <a:lnTo>
                    <a:pt x="64846" y="97028"/>
                  </a:lnTo>
                  <a:lnTo>
                    <a:pt x="64728" y="97364"/>
                  </a:lnTo>
                  <a:lnTo>
                    <a:pt x="64850" y="97917"/>
                  </a:lnTo>
                  <a:lnTo>
                    <a:pt x="64731" y="98171"/>
                  </a:lnTo>
                  <a:lnTo>
                    <a:pt x="65176" y="97917"/>
                  </a:lnTo>
                  <a:lnTo>
                    <a:pt x="65210" y="97663"/>
                  </a:lnTo>
                  <a:lnTo>
                    <a:pt x="65951" y="96901"/>
                  </a:lnTo>
                  <a:lnTo>
                    <a:pt x="66471" y="96901"/>
                  </a:lnTo>
                  <a:lnTo>
                    <a:pt x="66528" y="96774"/>
                  </a:lnTo>
                  <a:lnTo>
                    <a:pt x="65506" y="96774"/>
                  </a:lnTo>
                  <a:lnTo>
                    <a:pt x="66586" y="96647"/>
                  </a:lnTo>
                  <a:lnTo>
                    <a:pt x="66916" y="96393"/>
                  </a:lnTo>
                  <a:close/>
                </a:path>
                <a:path w="257175" h="118745">
                  <a:moveTo>
                    <a:pt x="67241" y="97282"/>
                  </a:moveTo>
                  <a:lnTo>
                    <a:pt x="66281" y="97282"/>
                  </a:lnTo>
                  <a:lnTo>
                    <a:pt x="67056" y="98171"/>
                  </a:lnTo>
                  <a:lnTo>
                    <a:pt x="67241" y="97282"/>
                  </a:lnTo>
                  <a:close/>
                </a:path>
                <a:path w="257175" h="118745">
                  <a:moveTo>
                    <a:pt x="112915" y="98044"/>
                  </a:moveTo>
                  <a:lnTo>
                    <a:pt x="112420" y="98044"/>
                  </a:lnTo>
                  <a:lnTo>
                    <a:pt x="112585" y="98171"/>
                  </a:lnTo>
                  <a:lnTo>
                    <a:pt x="112737" y="98171"/>
                  </a:lnTo>
                  <a:lnTo>
                    <a:pt x="112915" y="98044"/>
                  </a:lnTo>
                  <a:close/>
                </a:path>
                <a:path w="257175" h="118745">
                  <a:moveTo>
                    <a:pt x="226729" y="97536"/>
                  </a:moveTo>
                  <a:lnTo>
                    <a:pt x="225475" y="97536"/>
                  </a:lnTo>
                  <a:lnTo>
                    <a:pt x="227228" y="98171"/>
                  </a:lnTo>
                  <a:lnTo>
                    <a:pt x="226729" y="97536"/>
                  </a:lnTo>
                  <a:close/>
                </a:path>
                <a:path w="257175" h="118745">
                  <a:moveTo>
                    <a:pt x="57200" y="97917"/>
                  </a:moveTo>
                  <a:lnTo>
                    <a:pt x="56730" y="97917"/>
                  </a:lnTo>
                  <a:lnTo>
                    <a:pt x="56946" y="98044"/>
                  </a:lnTo>
                  <a:lnTo>
                    <a:pt x="57200" y="97917"/>
                  </a:lnTo>
                  <a:close/>
                </a:path>
                <a:path w="257175" h="118745">
                  <a:moveTo>
                    <a:pt x="62865" y="97663"/>
                  </a:moveTo>
                  <a:lnTo>
                    <a:pt x="62166" y="97663"/>
                  </a:lnTo>
                  <a:lnTo>
                    <a:pt x="62420" y="98044"/>
                  </a:lnTo>
                  <a:lnTo>
                    <a:pt x="62865" y="97663"/>
                  </a:lnTo>
                  <a:close/>
                </a:path>
                <a:path w="257175" h="118745">
                  <a:moveTo>
                    <a:pt x="81597" y="96393"/>
                  </a:moveTo>
                  <a:lnTo>
                    <a:pt x="81711" y="97409"/>
                  </a:lnTo>
                  <a:lnTo>
                    <a:pt x="80975" y="97409"/>
                  </a:lnTo>
                  <a:lnTo>
                    <a:pt x="81026" y="97917"/>
                  </a:lnTo>
                  <a:lnTo>
                    <a:pt x="84264" y="97917"/>
                  </a:lnTo>
                  <a:lnTo>
                    <a:pt x="84429" y="98044"/>
                  </a:lnTo>
                  <a:lnTo>
                    <a:pt x="84594" y="97790"/>
                  </a:lnTo>
                  <a:lnTo>
                    <a:pt x="82384" y="97790"/>
                  </a:lnTo>
                  <a:lnTo>
                    <a:pt x="82016" y="97536"/>
                  </a:lnTo>
                  <a:lnTo>
                    <a:pt x="82448" y="97409"/>
                  </a:lnTo>
                  <a:lnTo>
                    <a:pt x="82029" y="97282"/>
                  </a:lnTo>
                  <a:lnTo>
                    <a:pt x="82107" y="96872"/>
                  </a:lnTo>
                  <a:lnTo>
                    <a:pt x="81940" y="96774"/>
                  </a:lnTo>
                  <a:lnTo>
                    <a:pt x="81597" y="96393"/>
                  </a:lnTo>
                  <a:close/>
                </a:path>
                <a:path w="257175" h="118745">
                  <a:moveTo>
                    <a:pt x="86077" y="96139"/>
                  </a:moveTo>
                  <a:lnTo>
                    <a:pt x="85737" y="96139"/>
                  </a:lnTo>
                  <a:lnTo>
                    <a:pt x="85750" y="96266"/>
                  </a:lnTo>
                  <a:lnTo>
                    <a:pt x="85877" y="96774"/>
                  </a:lnTo>
                  <a:lnTo>
                    <a:pt x="86093" y="97028"/>
                  </a:lnTo>
                  <a:lnTo>
                    <a:pt x="86360" y="97028"/>
                  </a:lnTo>
                  <a:lnTo>
                    <a:pt x="85788" y="97409"/>
                  </a:lnTo>
                  <a:lnTo>
                    <a:pt x="85217" y="98044"/>
                  </a:lnTo>
                  <a:lnTo>
                    <a:pt x="85394" y="98044"/>
                  </a:lnTo>
                  <a:lnTo>
                    <a:pt x="86614" y="97790"/>
                  </a:lnTo>
                  <a:lnTo>
                    <a:pt x="86988" y="97790"/>
                  </a:lnTo>
                  <a:lnTo>
                    <a:pt x="87838" y="97514"/>
                  </a:lnTo>
                  <a:lnTo>
                    <a:pt x="88112" y="97409"/>
                  </a:lnTo>
                  <a:lnTo>
                    <a:pt x="88519" y="97409"/>
                  </a:lnTo>
                  <a:lnTo>
                    <a:pt x="87947" y="97282"/>
                  </a:lnTo>
                  <a:lnTo>
                    <a:pt x="87642" y="96901"/>
                  </a:lnTo>
                  <a:lnTo>
                    <a:pt x="90411" y="96901"/>
                  </a:lnTo>
                  <a:lnTo>
                    <a:pt x="90487" y="96647"/>
                  </a:lnTo>
                  <a:lnTo>
                    <a:pt x="90081" y="96647"/>
                  </a:lnTo>
                  <a:lnTo>
                    <a:pt x="86461" y="96520"/>
                  </a:lnTo>
                  <a:lnTo>
                    <a:pt x="86080" y="96266"/>
                  </a:lnTo>
                  <a:lnTo>
                    <a:pt x="86077" y="96139"/>
                  </a:lnTo>
                  <a:close/>
                </a:path>
                <a:path w="257175" h="118745">
                  <a:moveTo>
                    <a:pt x="90411" y="96901"/>
                  </a:moveTo>
                  <a:lnTo>
                    <a:pt x="88506" y="96901"/>
                  </a:lnTo>
                  <a:lnTo>
                    <a:pt x="89230" y="97917"/>
                  </a:lnTo>
                  <a:lnTo>
                    <a:pt x="89750" y="98044"/>
                  </a:lnTo>
                  <a:lnTo>
                    <a:pt x="89789" y="97536"/>
                  </a:lnTo>
                  <a:lnTo>
                    <a:pt x="90084" y="97536"/>
                  </a:lnTo>
                  <a:lnTo>
                    <a:pt x="90017" y="97028"/>
                  </a:lnTo>
                  <a:lnTo>
                    <a:pt x="90416" y="96937"/>
                  </a:lnTo>
                  <a:close/>
                </a:path>
                <a:path w="257175" h="118745">
                  <a:moveTo>
                    <a:pt x="115728" y="97663"/>
                  </a:moveTo>
                  <a:lnTo>
                    <a:pt x="113652" y="97663"/>
                  </a:lnTo>
                  <a:lnTo>
                    <a:pt x="113982" y="97790"/>
                  </a:lnTo>
                  <a:lnTo>
                    <a:pt x="113982" y="98044"/>
                  </a:lnTo>
                  <a:lnTo>
                    <a:pt x="114020" y="97790"/>
                  </a:lnTo>
                  <a:lnTo>
                    <a:pt x="115849" y="97790"/>
                  </a:lnTo>
                  <a:close/>
                </a:path>
                <a:path w="257175" h="118745">
                  <a:moveTo>
                    <a:pt x="117817" y="97028"/>
                  </a:moveTo>
                  <a:lnTo>
                    <a:pt x="117348" y="97409"/>
                  </a:lnTo>
                  <a:lnTo>
                    <a:pt x="117284" y="97917"/>
                  </a:lnTo>
                  <a:lnTo>
                    <a:pt x="116713" y="98044"/>
                  </a:lnTo>
                  <a:lnTo>
                    <a:pt x="117796" y="98044"/>
                  </a:lnTo>
                  <a:lnTo>
                    <a:pt x="117741" y="97917"/>
                  </a:lnTo>
                  <a:lnTo>
                    <a:pt x="117436" y="97917"/>
                  </a:lnTo>
                  <a:lnTo>
                    <a:pt x="117640" y="97514"/>
                  </a:lnTo>
                  <a:lnTo>
                    <a:pt x="117817" y="97028"/>
                  </a:lnTo>
                  <a:close/>
                </a:path>
                <a:path w="257175" h="118745">
                  <a:moveTo>
                    <a:pt x="144143" y="97255"/>
                  </a:moveTo>
                  <a:lnTo>
                    <a:pt x="143433" y="98044"/>
                  </a:lnTo>
                  <a:lnTo>
                    <a:pt x="144143" y="97255"/>
                  </a:lnTo>
                  <a:close/>
                </a:path>
                <a:path w="257175" h="118745">
                  <a:moveTo>
                    <a:pt x="143840" y="97917"/>
                  </a:moveTo>
                  <a:lnTo>
                    <a:pt x="143510" y="98044"/>
                  </a:lnTo>
                  <a:lnTo>
                    <a:pt x="143700" y="98044"/>
                  </a:lnTo>
                  <a:lnTo>
                    <a:pt x="143840" y="97917"/>
                  </a:lnTo>
                  <a:close/>
                </a:path>
                <a:path w="257175" h="118745">
                  <a:moveTo>
                    <a:pt x="61460" y="95550"/>
                  </a:moveTo>
                  <a:lnTo>
                    <a:pt x="61671" y="96393"/>
                  </a:lnTo>
                  <a:lnTo>
                    <a:pt x="61379" y="96393"/>
                  </a:lnTo>
                  <a:lnTo>
                    <a:pt x="61607" y="96520"/>
                  </a:lnTo>
                  <a:lnTo>
                    <a:pt x="61887" y="96774"/>
                  </a:lnTo>
                  <a:lnTo>
                    <a:pt x="62141" y="96774"/>
                  </a:lnTo>
                  <a:lnTo>
                    <a:pt x="61925" y="97028"/>
                  </a:lnTo>
                  <a:lnTo>
                    <a:pt x="61163" y="97536"/>
                  </a:lnTo>
                  <a:lnTo>
                    <a:pt x="61569" y="97917"/>
                  </a:lnTo>
                  <a:lnTo>
                    <a:pt x="62166" y="97663"/>
                  </a:lnTo>
                  <a:lnTo>
                    <a:pt x="62865" y="97663"/>
                  </a:lnTo>
                  <a:lnTo>
                    <a:pt x="63461" y="97409"/>
                  </a:lnTo>
                  <a:lnTo>
                    <a:pt x="63728" y="97409"/>
                  </a:lnTo>
                  <a:lnTo>
                    <a:pt x="63525" y="97282"/>
                  </a:lnTo>
                  <a:lnTo>
                    <a:pt x="62382" y="97282"/>
                  </a:lnTo>
                  <a:lnTo>
                    <a:pt x="62280" y="96647"/>
                  </a:lnTo>
                  <a:lnTo>
                    <a:pt x="62420" y="96647"/>
                  </a:lnTo>
                  <a:lnTo>
                    <a:pt x="62534" y="96393"/>
                  </a:lnTo>
                  <a:lnTo>
                    <a:pt x="62602" y="96139"/>
                  </a:lnTo>
                  <a:lnTo>
                    <a:pt x="61849" y="96139"/>
                  </a:lnTo>
                  <a:lnTo>
                    <a:pt x="61460" y="95550"/>
                  </a:lnTo>
                  <a:close/>
                </a:path>
                <a:path w="257175" h="118745">
                  <a:moveTo>
                    <a:pt x="86988" y="97790"/>
                  </a:moveTo>
                  <a:lnTo>
                    <a:pt x="86614" y="97790"/>
                  </a:lnTo>
                  <a:lnTo>
                    <a:pt x="86931" y="97917"/>
                  </a:lnTo>
                  <a:close/>
                </a:path>
                <a:path w="257175" h="118745">
                  <a:moveTo>
                    <a:pt x="117135" y="96647"/>
                  </a:moveTo>
                  <a:lnTo>
                    <a:pt x="116497" y="96647"/>
                  </a:lnTo>
                  <a:lnTo>
                    <a:pt x="116678" y="97364"/>
                  </a:lnTo>
                  <a:lnTo>
                    <a:pt x="116890" y="97917"/>
                  </a:lnTo>
                  <a:lnTo>
                    <a:pt x="117003" y="97364"/>
                  </a:lnTo>
                  <a:lnTo>
                    <a:pt x="117126" y="97133"/>
                  </a:lnTo>
                  <a:lnTo>
                    <a:pt x="117135" y="96647"/>
                  </a:lnTo>
                  <a:close/>
                </a:path>
                <a:path w="257175" h="118745">
                  <a:moveTo>
                    <a:pt x="160434" y="97282"/>
                  </a:moveTo>
                  <a:lnTo>
                    <a:pt x="159766" y="97282"/>
                  </a:lnTo>
                  <a:lnTo>
                    <a:pt x="159994" y="97409"/>
                  </a:lnTo>
                  <a:lnTo>
                    <a:pt x="160223" y="97917"/>
                  </a:lnTo>
                  <a:lnTo>
                    <a:pt x="160434" y="97282"/>
                  </a:lnTo>
                  <a:close/>
                </a:path>
                <a:path w="257175" h="118745">
                  <a:moveTo>
                    <a:pt x="58089" y="97282"/>
                  </a:moveTo>
                  <a:lnTo>
                    <a:pt x="57391" y="97282"/>
                  </a:lnTo>
                  <a:lnTo>
                    <a:pt x="57429" y="97663"/>
                  </a:lnTo>
                  <a:lnTo>
                    <a:pt x="57289" y="97790"/>
                  </a:lnTo>
                  <a:lnTo>
                    <a:pt x="58425" y="97790"/>
                  </a:lnTo>
                  <a:lnTo>
                    <a:pt x="58089" y="97282"/>
                  </a:lnTo>
                  <a:close/>
                </a:path>
                <a:path w="257175" h="118745">
                  <a:moveTo>
                    <a:pt x="82677" y="97536"/>
                  </a:moveTo>
                  <a:lnTo>
                    <a:pt x="82651" y="97790"/>
                  </a:lnTo>
                  <a:lnTo>
                    <a:pt x="82842" y="97790"/>
                  </a:lnTo>
                  <a:lnTo>
                    <a:pt x="82677" y="97536"/>
                  </a:lnTo>
                  <a:close/>
                </a:path>
                <a:path w="257175" h="118745">
                  <a:moveTo>
                    <a:pt x="90447" y="97140"/>
                  </a:moveTo>
                  <a:lnTo>
                    <a:pt x="90233" y="97536"/>
                  </a:lnTo>
                  <a:lnTo>
                    <a:pt x="90627" y="97790"/>
                  </a:lnTo>
                  <a:lnTo>
                    <a:pt x="90526" y="97514"/>
                  </a:lnTo>
                  <a:lnTo>
                    <a:pt x="90447" y="97140"/>
                  </a:lnTo>
                  <a:close/>
                </a:path>
                <a:path w="257175" h="118745">
                  <a:moveTo>
                    <a:pt x="103670" y="95885"/>
                  </a:moveTo>
                  <a:lnTo>
                    <a:pt x="103009" y="95885"/>
                  </a:lnTo>
                  <a:lnTo>
                    <a:pt x="103246" y="96024"/>
                  </a:lnTo>
                  <a:lnTo>
                    <a:pt x="103886" y="97155"/>
                  </a:lnTo>
                  <a:lnTo>
                    <a:pt x="104013" y="97790"/>
                  </a:lnTo>
                  <a:lnTo>
                    <a:pt x="105067" y="97536"/>
                  </a:lnTo>
                  <a:lnTo>
                    <a:pt x="109870" y="97536"/>
                  </a:lnTo>
                  <a:lnTo>
                    <a:pt x="109270" y="97028"/>
                  </a:lnTo>
                  <a:lnTo>
                    <a:pt x="110248" y="96774"/>
                  </a:lnTo>
                  <a:lnTo>
                    <a:pt x="110227" y="96520"/>
                  </a:lnTo>
                  <a:lnTo>
                    <a:pt x="109474" y="96520"/>
                  </a:lnTo>
                  <a:lnTo>
                    <a:pt x="109499" y="96012"/>
                  </a:lnTo>
                  <a:lnTo>
                    <a:pt x="103847" y="96012"/>
                  </a:lnTo>
                  <a:lnTo>
                    <a:pt x="103670" y="95885"/>
                  </a:lnTo>
                  <a:close/>
                </a:path>
                <a:path w="257175" h="118745">
                  <a:moveTo>
                    <a:pt x="118402" y="97663"/>
                  </a:moveTo>
                  <a:lnTo>
                    <a:pt x="118224" y="97663"/>
                  </a:lnTo>
                  <a:lnTo>
                    <a:pt x="118402" y="97663"/>
                  </a:lnTo>
                  <a:close/>
                </a:path>
                <a:path w="257175" h="118745">
                  <a:moveTo>
                    <a:pt x="154512" y="97536"/>
                  </a:moveTo>
                  <a:lnTo>
                    <a:pt x="152323" y="97536"/>
                  </a:lnTo>
                  <a:lnTo>
                    <a:pt x="152107" y="97790"/>
                  </a:lnTo>
                  <a:lnTo>
                    <a:pt x="154431" y="97790"/>
                  </a:lnTo>
                  <a:lnTo>
                    <a:pt x="154512" y="97536"/>
                  </a:lnTo>
                  <a:close/>
                </a:path>
                <a:path w="257175" h="118745">
                  <a:moveTo>
                    <a:pt x="90084" y="97536"/>
                  </a:moveTo>
                  <a:lnTo>
                    <a:pt x="89789" y="97536"/>
                  </a:lnTo>
                  <a:lnTo>
                    <a:pt x="90119" y="97663"/>
                  </a:lnTo>
                  <a:close/>
                </a:path>
                <a:path w="257175" h="118745">
                  <a:moveTo>
                    <a:pt x="130797" y="96393"/>
                  </a:moveTo>
                  <a:lnTo>
                    <a:pt x="128587" y="96393"/>
                  </a:lnTo>
                  <a:lnTo>
                    <a:pt x="128917" y="96647"/>
                  </a:lnTo>
                  <a:lnTo>
                    <a:pt x="129540" y="96647"/>
                  </a:lnTo>
                  <a:lnTo>
                    <a:pt x="129404" y="96872"/>
                  </a:lnTo>
                  <a:lnTo>
                    <a:pt x="129281" y="97409"/>
                  </a:lnTo>
                  <a:lnTo>
                    <a:pt x="129527" y="97663"/>
                  </a:lnTo>
                  <a:lnTo>
                    <a:pt x="129667" y="96901"/>
                  </a:lnTo>
                  <a:lnTo>
                    <a:pt x="130124" y="96901"/>
                  </a:lnTo>
                  <a:lnTo>
                    <a:pt x="130238" y="96774"/>
                  </a:lnTo>
                  <a:lnTo>
                    <a:pt x="130867" y="96774"/>
                  </a:lnTo>
                  <a:lnTo>
                    <a:pt x="130797" y="96393"/>
                  </a:lnTo>
                  <a:close/>
                </a:path>
                <a:path w="257175" h="118745">
                  <a:moveTo>
                    <a:pt x="151981" y="96113"/>
                  </a:moveTo>
                  <a:lnTo>
                    <a:pt x="151636" y="96222"/>
                  </a:lnTo>
                  <a:lnTo>
                    <a:pt x="151570" y="96393"/>
                  </a:lnTo>
                  <a:lnTo>
                    <a:pt x="151739" y="96647"/>
                  </a:lnTo>
                  <a:lnTo>
                    <a:pt x="152069" y="96774"/>
                  </a:lnTo>
                  <a:lnTo>
                    <a:pt x="152425" y="96774"/>
                  </a:lnTo>
                  <a:lnTo>
                    <a:pt x="152615" y="97282"/>
                  </a:lnTo>
                  <a:lnTo>
                    <a:pt x="152323" y="97282"/>
                  </a:lnTo>
                  <a:lnTo>
                    <a:pt x="152196" y="97663"/>
                  </a:lnTo>
                  <a:lnTo>
                    <a:pt x="154512" y="97536"/>
                  </a:lnTo>
                  <a:lnTo>
                    <a:pt x="154876" y="96393"/>
                  </a:lnTo>
                  <a:lnTo>
                    <a:pt x="155833" y="96393"/>
                  </a:lnTo>
                  <a:lnTo>
                    <a:pt x="152247" y="96266"/>
                  </a:lnTo>
                  <a:lnTo>
                    <a:pt x="151981" y="96113"/>
                  </a:lnTo>
                  <a:close/>
                </a:path>
                <a:path w="257175" h="118745">
                  <a:moveTo>
                    <a:pt x="63728" y="97409"/>
                  </a:moveTo>
                  <a:lnTo>
                    <a:pt x="63461" y="97409"/>
                  </a:lnTo>
                  <a:lnTo>
                    <a:pt x="63931" y="97536"/>
                  </a:lnTo>
                  <a:lnTo>
                    <a:pt x="63728" y="97409"/>
                  </a:lnTo>
                  <a:close/>
                </a:path>
                <a:path w="257175" h="118745">
                  <a:moveTo>
                    <a:pt x="68406" y="96901"/>
                  </a:moveTo>
                  <a:lnTo>
                    <a:pt x="67894" y="96901"/>
                  </a:lnTo>
                  <a:lnTo>
                    <a:pt x="67898" y="97409"/>
                  </a:lnTo>
                  <a:lnTo>
                    <a:pt x="68135" y="97536"/>
                  </a:lnTo>
                  <a:lnTo>
                    <a:pt x="68220" y="97028"/>
                  </a:lnTo>
                  <a:lnTo>
                    <a:pt x="68406" y="96901"/>
                  </a:lnTo>
                  <a:close/>
                </a:path>
                <a:path w="257175" h="118745">
                  <a:moveTo>
                    <a:pt x="86118" y="97028"/>
                  </a:moveTo>
                  <a:lnTo>
                    <a:pt x="85420" y="97028"/>
                  </a:lnTo>
                  <a:lnTo>
                    <a:pt x="85407" y="97536"/>
                  </a:lnTo>
                  <a:lnTo>
                    <a:pt x="86118" y="97028"/>
                  </a:lnTo>
                  <a:close/>
                </a:path>
                <a:path w="257175" h="118745">
                  <a:moveTo>
                    <a:pt x="70218" y="96774"/>
                  </a:moveTo>
                  <a:lnTo>
                    <a:pt x="70129" y="97409"/>
                  </a:lnTo>
                  <a:lnTo>
                    <a:pt x="70535" y="97409"/>
                  </a:lnTo>
                  <a:lnTo>
                    <a:pt x="70218" y="96774"/>
                  </a:lnTo>
                  <a:close/>
                </a:path>
                <a:path w="257175" h="118745">
                  <a:moveTo>
                    <a:pt x="85420" y="97028"/>
                  </a:moveTo>
                  <a:lnTo>
                    <a:pt x="84709" y="97028"/>
                  </a:lnTo>
                  <a:lnTo>
                    <a:pt x="84963" y="97409"/>
                  </a:lnTo>
                  <a:lnTo>
                    <a:pt x="85420" y="97028"/>
                  </a:lnTo>
                  <a:close/>
                </a:path>
                <a:path w="257175" h="118745">
                  <a:moveTo>
                    <a:pt x="88519" y="97155"/>
                  </a:moveTo>
                  <a:lnTo>
                    <a:pt x="88366" y="97155"/>
                  </a:lnTo>
                  <a:lnTo>
                    <a:pt x="88595" y="97409"/>
                  </a:lnTo>
                  <a:lnTo>
                    <a:pt x="88519" y="97155"/>
                  </a:lnTo>
                  <a:close/>
                </a:path>
                <a:path w="257175" h="118745">
                  <a:moveTo>
                    <a:pt x="110934" y="97028"/>
                  </a:moveTo>
                  <a:lnTo>
                    <a:pt x="110995" y="97217"/>
                  </a:lnTo>
                  <a:lnTo>
                    <a:pt x="111099" y="97409"/>
                  </a:lnTo>
                  <a:lnTo>
                    <a:pt x="111039" y="97107"/>
                  </a:lnTo>
                  <a:close/>
                </a:path>
                <a:path w="257175" h="118745">
                  <a:moveTo>
                    <a:pt x="117487" y="96774"/>
                  </a:moveTo>
                  <a:lnTo>
                    <a:pt x="117195" y="96774"/>
                  </a:lnTo>
                  <a:lnTo>
                    <a:pt x="117331" y="97409"/>
                  </a:lnTo>
                  <a:lnTo>
                    <a:pt x="117487" y="96774"/>
                  </a:lnTo>
                  <a:close/>
                </a:path>
                <a:path w="257175" h="118745">
                  <a:moveTo>
                    <a:pt x="157463" y="97244"/>
                  </a:moveTo>
                  <a:lnTo>
                    <a:pt x="157759" y="97409"/>
                  </a:lnTo>
                  <a:lnTo>
                    <a:pt x="157463" y="97244"/>
                  </a:lnTo>
                  <a:close/>
                </a:path>
                <a:path w="257175" h="118745">
                  <a:moveTo>
                    <a:pt x="159766" y="97282"/>
                  </a:moveTo>
                  <a:close/>
                </a:path>
                <a:path w="257175" h="118745">
                  <a:moveTo>
                    <a:pt x="57315" y="96901"/>
                  </a:moveTo>
                  <a:lnTo>
                    <a:pt x="57251" y="97282"/>
                  </a:lnTo>
                  <a:lnTo>
                    <a:pt x="58407" y="97282"/>
                  </a:lnTo>
                  <a:lnTo>
                    <a:pt x="58267" y="97028"/>
                  </a:lnTo>
                  <a:lnTo>
                    <a:pt x="57556" y="97028"/>
                  </a:lnTo>
                  <a:lnTo>
                    <a:pt x="57315" y="96901"/>
                  </a:lnTo>
                  <a:close/>
                </a:path>
                <a:path w="257175" h="118745">
                  <a:moveTo>
                    <a:pt x="63119" y="97028"/>
                  </a:moveTo>
                  <a:lnTo>
                    <a:pt x="63068" y="97282"/>
                  </a:lnTo>
                  <a:lnTo>
                    <a:pt x="63525" y="97282"/>
                  </a:lnTo>
                  <a:lnTo>
                    <a:pt x="63119" y="97028"/>
                  </a:lnTo>
                  <a:close/>
                </a:path>
                <a:path w="257175" h="118745">
                  <a:moveTo>
                    <a:pt x="82575" y="96520"/>
                  </a:moveTo>
                  <a:lnTo>
                    <a:pt x="82384" y="96647"/>
                  </a:lnTo>
                  <a:lnTo>
                    <a:pt x="82296" y="97155"/>
                  </a:lnTo>
                  <a:lnTo>
                    <a:pt x="82029" y="97282"/>
                  </a:lnTo>
                  <a:lnTo>
                    <a:pt x="82522" y="97282"/>
                  </a:lnTo>
                  <a:lnTo>
                    <a:pt x="82816" y="96774"/>
                  </a:lnTo>
                  <a:lnTo>
                    <a:pt x="83026" y="96774"/>
                  </a:lnTo>
                  <a:lnTo>
                    <a:pt x="82575" y="96520"/>
                  </a:lnTo>
                  <a:close/>
                </a:path>
                <a:path w="257175" h="118745">
                  <a:moveTo>
                    <a:pt x="88188" y="96901"/>
                  </a:moveTo>
                  <a:lnTo>
                    <a:pt x="87807" y="96901"/>
                  </a:lnTo>
                  <a:lnTo>
                    <a:pt x="87947" y="97282"/>
                  </a:lnTo>
                  <a:lnTo>
                    <a:pt x="88404" y="97282"/>
                  </a:lnTo>
                  <a:lnTo>
                    <a:pt x="88290" y="97155"/>
                  </a:lnTo>
                  <a:lnTo>
                    <a:pt x="88519" y="97155"/>
                  </a:lnTo>
                  <a:lnTo>
                    <a:pt x="88353" y="97028"/>
                  </a:lnTo>
                  <a:lnTo>
                    <a:pt x="88201" y="97028"/>
                  </a:lnTo>
                  <a:close/>
                </a:path>
                <a:path w="257175" h="118745">
                  <a:moveTo>
                    <a:pt x="110617" y="96520"/>
                  </a:moveTo>
                  <a:lnTo>
                    <a:pt x="110299" y="97282"/>
                  </a:lnTo>
                  <a:lnTo>
                    <a:pt x="110889" y="97046"/>
                  </a:lnTo>
                  <a:lnTo>
                    <a:pt x="110617" y="96520"/>
                  </a:lnTo>
                  <a:close/>
                </a:path>
                <a:path w="257175" h="118745">
                  <a:moveTo>
                    <a:pt x="130721" y="96139"/>
                  </a:moveTo>
                  <a:lnTo>
                    <a:pt x="130556" y="96266"/>
                  </a:lnTo>
                  <a:lnTo>
                    <a:pt x="113195" y="96266"/>
                  </a:lnTo>
                  <a:lnTo>
                    <a:pt x="113411" y="96393"/>
                  </a:lnTo>
                  <a:lnTo>
                    <a:pt x="113411" y="97282"/>
                  </a:lnTo>
                  <a:lnTo>
                    <a:pt x="115658" y="97282"/>
                  </a:lnTo>
                  <a:lnTo>
                    <a:pt x="115709" y="97028"/>
                  </a:lnTo>
                  <a:lnTo>
                    <a:pt x="116497" y="96647"/>
                  </a:lnTo>
                  <a:lnTo>
                    <a:pt x="117135" y="96647"/>
                  </a:lnTo>
                  <a:lnTo>
                    <a:pt x="128543" y="96520"/>
                  </a:lnTo>
                  <a:lnTo>
                    <a:pt x="130797" y="96393"/>
                  </a:lnTo>
                  <a:lnTo>
                    <a:pt x="130721" y="96139"/>
                  </a:lnTo>
                  <a:close/>
                </a:path>
                <a:path w="257175" h="118745">
                  <a:moveTo>
                    <a:pt x="129914" y="97133"/>
                  </a:moveTo>
                  <a:lnTo>
                    <a:pt x="130073" y="97282"/>
                  </a:lnTo>
                  <a:lnTo>
                    <a:pt x="129914" y="97133"/>
                  </a:lnTo>
                  <a:close/>
                </a:path>
                <a:path w="257175" h="118745">
                  <a:moveTo>
                    <a:pt x="145818" y="97028"/>
                  </a:moveTo>
                  <a:lnTo>
                    <a:pt x="143865" y="97028"/>
                  </a:lnTo>
                  <a:lnTo>
                    <a:pt x="144143" y="97255"/>
                  </a:lnTo>
                  <a:lnTo>
                    <a:pt x="145757" y="97155"/>
                  </a:lnTo>
                  <a:close/>
                </a:path>
                <a:path w="257175" h="118745">
                  <a:moveTo>
                    <a:pt x="158140" y="96139"/>
                  </a:moveTo>
                  <a:lnTo>
                    <a:pt x="155994" y="96139"/>
                  </a:lnTo>
                  <a:lnTo>
                    <a:pt x="155943" y="96266"/>
                  </a:lnTo>
                  <a:lnTo>
                    <a:pt x="157463" y="97244"/>
                  </a:lnTo>
                  <a:lnTo>
                    <a:pt x="157568" y="96520"/>
                  </a:lnTo>
                  <a:lnTo>
                    <a:pt x="158013" y="96393"/>
                  </a:lnTo>
                  <a:lnTo>
                    <a:pt x="158597" y="96393"/>
                  </a:lnTo>
                  <a:lnTo>
                    <a:pt x="158140" y="96139"/>
                  </a:lnTo>
                  <a:close/>
                </a:path>
                <a:path w="257175" h="118745">
                  <a:moveTo>
                    <a:pt x="66814" y="96774"/>
                  </a:moveTo>
                  <a:lnTo>
                    <a:pt x="66535" y="97155"/>
                  </a:lnTo>
                  <a:lnTo>
                    <a:pt x="67268" y="97155"/>
                  </a:lnTo>
                  <a:lnTo>
                    <a:pt x="67327" y="96872"/>
                  </a:lnTo>
                  <a:lnTo>
                    <a:pt x="66814" y="96774"/>
                  </a:lnTo>
                  <a:close/>
                </a:path>
                <a:path w="257175" h="118745">
                  <a:moveTo>
                    <a:pt x="112001" y="96774"/>
                  </a:moveTo>
                  <a:lnTo>
                    <a:pt x="111988" y="97155"/>
                  </a:lnTo>
                  <a:lnTo>
                    <a:pt x="112623" y="97155"/>
                  </a:lnTo>
                  <a:lnTo>
                    <a:pt x="112509" y="96901"/>
                  </a:lnTo>
                  <a:lnTo>
                    <a:pt x="112229" y="96901"/>
                  </a:lnTo>
                  <a:lnTo>
                    <a:pt x="112001" y="96774"/>
                  </a:lnTo>
                  <a:close/>
                </a:path>
                <a:path w="257175" h="118745">
                  <a:moveTo>
                    <a:pt x="130867" y="96774"/>
                  </a:moveTo>
                  <a:lnTo>
                    <a:pt x="130238" y="96774"/>
                  </a:lnTo>
                  <a:lnTo>
                    <a:pt x="130937" y="97155"/>
                  </a:lnTo>
                  <a:lnTo>
                    <a:pt x="130867" y="96774"/>
                  </a:lnTo>
                  <a:close/>
                </a:path>
                <a:path w="257175" h="118745">
                  <a:moveTo>
                    <a:pt x="145021" y="96139"/>
                  </a:moveTo>
                  <a:lnTo>
                    <a:pt x="143256" y="96139"/>
                  </a:lnTo>
                  <a:lnTo>
                    <a:pt x="143332" y="96393"/>
                  </a:lnTo>
                  <a:lnTo>
                    <a:pt x="143675" y="96774"/>
                  </a:lnTo>
                  <a:lnTo>
                    <a:pt x="143764" y="96935"/>
                  </a:lnTo>
                  <a:lnTo>
                    <a:pt x="143433" y="97155"/>
                  </a:lnTo>
                  <a:lnTo>
                    <a:pt x="143811" y="97155"/>
                  </a:lnTo>
                  <a:lnTo>
                    <a:pt x="145818" y="97028"/>
                  </a:lnTo>
                  <a:lnTo>
                    <a:pt x="145999" y="96647"/>
                  </a:lnTo>
                  <a:lnTo>
                    <a:pt x="145440" y="96647"/>
                  </a:lnTo>
                  <a:lnTo>
                    <a:pt x="145137" y="96244"/>
                  </a:lnTo>
                  <a:close/>
                </a:path>
                <a:path w="257175" h="118745">
                  <a:moveTo>
                    <a:pt x="227177" y="96266"/>
                  </a:moveTo>
                  <a:lnTo>
                    <a:pt x="226885" y="97155"/>
                  </a:lnTo>
                  <a:lnTo>
                    <a:pt x="227569" y="97133"/>
                  </a:lnTo>
                  <a:lnTo>
                    <a:pt x="228307" y="97028"/>
                  </a:lnTo>
                  <a:lnTo>
                    <a:pt x="227177" y="96266"/>
                  </a:lnTo>
                  <a:close/>
                </a:path>
                <a:path w="257175" h="118745">
                  <a:moveTo>
                    <a:pt x="90576" y="96901"/>
                  </a:moveTo>
                  <a:lnTo>
                    <a:pt x="90447" y="97140"/>
                  </a:lnTo>
                  <a:lnTo>
                    <a:pt x="90576" y="96901"/>
                  </a:lnTo>
                  <a:close/>
                </a:path>
                <a:path w="257175" h="118745">
                  <a:moveTo>
                    <a:pt x="130124" y="96901"/>
                  </a:moveTo>
                  <a:lnTo>
                    <a:pt x="129667" y="96901"/>
                  </a:lnTo>
                  <a:lnTo>
                    <a:pt x="129914" y="97133"/>
                  </a:lnTo>
                  <a:lnTo>
                    <a:pt x="130124" y="96901"/>
                  </a:lnTo>
                  <a:close/>
                </a:path>
                <a:path w="257175" h="118745">
                  <a:moveTo>
                    <a:pt x="67239" y="95123"/>
                  </a:moveTo>
                  <a:lnTo>
                    <a:pt x="65671" y="95123"/>
                  </a:lnTo>
                  <a:lnTo>
                    <a:pt x="65578" y="95461"/>
                  </a:lnTo>
                  <a:lnTo>
                    <a:pt x="65462" y="95694"/>
                  </a:lnTo>
                  <a:lnTo>
                    <a:pt x="65341" y="96139"/>
                  </a:lnTo>
                  <a:lnTo>
                    <a:pt x="65087" y="96139"/>
                  </a:lnTo>
                  <a:lnTo>
                    <a:pt x="64871" y="96266"/>
                  </a:lnTo>
                  <a:lnTo>
                    <a:pt x="67741" y="96266"/>
                  </a:lnTo>
                  <a:lnTo>
                    <a:pt x="68084" y="96393"/>
                  </a:lnTo>
                  <a:lnTo>
                    <a:pt x="68122" y="96647"/>
                  </a:lnTo>
                  <a:lnTo>
                    <a:pt x="67626" y="96872"/>
                  </a:lnTo>
                  <a:lnTo>
                    <a:pt x="67636" y="97107"/>
                  </a:lnTo>
                  <a:lnTo>
                    <a:pt x="67894" y="96901"/>
                  </a:lnTo>
                  <a:lnTo>
                    <a:pt x="68406" y="96901"/>
                  </a:lnTo>
                  <a:lnTo>
                    <a:pt x="68592" y="96774"/>
                  </a:lnTo>
                  <a:lnTo>
                    <a:pt x="69519" y="96774"/>
                  </a:lnTo>
                  <a:lnTo>
                    <a:pt x="68554" y="96647"/>
                  </a:lnTo>
                  <a:lnTo>
                    <a:pt x="68275" y="96520"/>
                  </a:lnTo>
                  <a:lnTo>
                    <a:pt x="69253" y="96393"/>
                  </a:lnTo>
                  <a:lnTo>
                    <a:pt x="68600" y="95998"/>
                  </a:lnTo>
                  <a:lnTo>
                    <a:pt x="67487" y="95658"/>
                  </a:lnTo>
                  <a:lnTo>
                    <a:pt x="67239" y="95123"/>
                  </a:lnTo>
                  <a:close/>
                </a:path>
                <a:path w="257175" h="118745">
                  <a:moveTo>
                    <a:pt x="55654" y="95631"/>
                  </a:moveTo>
                  <a:lnTo>
                    <a:pt x="55092" y="95631"/>
                  </a:lnTo>
                  <a:lnTo>
                    <a:pt x="55537" y="97028"/>
                  </a:lnTo>
                  <a:lnTo>
                    <a:pt x="55486" y="96520"/>
                  </a:lnTo>
                  <a:lnTo>
                    <a:pt x="55856" y="96520"/>
                  </a:lnTo>
                  <a:lnTo>
                    <a:pt x="55654" y="95631"/>
                  </a:lnTo>
                  <a:close/>
                </a:path>
                <a:path w="257175" h="118745">
                  <a:moveTo>
                    <a:pt x="58216" y="96266"/>
                  </a:moveTo>
                  <a:lnTo>
                    <a:pt x="57759" y="96774"/>
                  </a:lnTo>
                  <a:lnTo>
                    <a:pt x="57581" y="96774"/>
                  </a:lnTo>
                  <a:lnTo>
                    <a:pt x="57556" y="97028"/>
                  </a:lnTo>
                  <a:lnTo>
                    <a:pt x="58153" y="97028"/>
                  </a:lnTo>
                  <a:lnTo>
                    <a:pt x="58277" y="96872"/>
                  </a:lnTo>
                  <a:lnTo>
                    <a:pt x="58216" y="96266"/>
                  </a:lnTo>
                  <a:close/>
                </a:path>
                <a:path w="257175" h="118745">
                  <a:moveTo>
                    <a:pt x="61442" y="96647"/>
                  </a:moveTo>
                  <a:lnTo>
                    <a:pt x="61188" y="96647"/>
                  </a:lnTo>
                  <a:lnTo>
                    <a:pt x="61823" y="97028"/>
                  </a:lnTo>
                  <a:lnTo>
                    <a:pt x="61442" y="96647"/>
                  </a:lnTo>
                  <a:close/>
                </a:path>
                <a:path w="257175" h="118745">
                  <a:moveTo>
                    <a:pt x="72174" y="96901"/>
                  </a:moveTo>
                  <a:close/>
                </a:path>
                <a:path w="257175" h="118745">
                  <a:moveTo>
                    <a:pt x="85674" y="96647"/>
                  </a:moveTo>
                  <a:lnTo>
                    <a:pt x="85001" y="96647"/>
                  </a:lnTo>
                  <a:lnTo>
                    <a:pt x="85331" y="96774"/>
                  </a:lnTo>
                  <a:lnTo>
                    <a:pt x="85407" y="97028"/>
                  </a:lnTo>
                  <a:lnTo>
                    <a:pt x="85788" y="97028"/>
                  </a:lnTo>
                  <a:lnTo>
                    <a:pt x="85674" y="96647"/>
                  </a:lnTo>
                  <a:close/>
                </a:path>
                <a:path w="257175" h="118745">
                  <a:moveTo>
                    <a:pt x="88233" y="96935"/>
                  </a:moveTo>
                  <a:close/>
                </a:path>
                <a:path w="257175" h="118745">
                  <a:moveTo>
                    <a:pt x="128574" y="96901"/>
                  </a:moveTo>
                  <a:lnTo>
                    <a:pt x="128320" y="96901"/>
                  </a:lnTo>
                  <a:lnTo>
                    <a:pt x="128574" y="96901"/>
                  </a:lnTo>
                  <a:close/>
                </a:path>
                <a:path w="257175" h="118745">
                  <a:moveTo>
                    <a:pt x="52920" y="95377"/>
                  </a:moveTo>
                  <a:lnTo>
                    <a:pt x="52146" y="95377"/>
                  </a:lnTo>
                  <a:lnTo>
                    <a:pt x="52171" y="96901"/>
                  </a:lnTo>
                  <a:lnTo>
                    <a:pt x="52578" y="96520"/>
                  </a:lnTo>
                  <a:lnTo>
                    <a:pt x="52704" y="96038"/>
                  </a:lnTo>
                  <a:lnTo>
                    <a:pt x="52979" y="95778"/>
                  </a:lnTo>
                  <a:lnTo>
                    <a:pt x="52920" y="95377"/>
                  </a:lnTo>
                  <a:close/>
                </a:path>
                <a:path w="257175" h="118745">
                  <a:moveTo>
                    <a:pt x="53682" y="96393"/>
                  </a:moveTo>
                  <a:lnTo>
                    <a:pt x="53232" y="96393"/>
                  </a:lnTo>
                  <a:lnTo>
                    <a:pt x="53124" y="96901"/>
                  </a:lnTo>
                  <a:lnTo>
                    <a:pt x="53606" y="96520"/>
                  </a:lnTo>
                  <a:close/>
                </a:path>
                <a:path w="257175" h="118745">
                  <a:moveTo>
                    <a:pt x="55651" y="93726"/>
                  </a:moveTo>
                  <a:lnTo>
                    <a:pt x="54444" y="94488"/>
                  </a:lnTo>
                  <a:lnTo>
                    <a:pt x="53314" y="94488"/>
                  </a:lnTo>
                  <a:lnTo>
                    <a:pt x="53627" y="94996"/>
                  </a:lnTo>
                  <a:lnTo>
                    <a:pt x="53747" y="95309"/>
                  </a:lnTo>
                  <a:lnTo>
                    <a:pt x="53551" y="95645"/>
                  </a:lnTo>
                  <a:lnTo>
                    <a:pt x="53803" y="96113"/>
                  </a:lnTo>
                  <a:lnTo>
                    <a:pt x="53921" y="96393"/>
                  </a:lnTo>
                  <a:lnTo>
                    <a:pt x="54025" y="96774"/>
                  </a:lnTo>
                  <a:lnTo>
                    <a:pt x="54597" y="96901"/>
                  </a:lnTo>
                  <a:lnTo>
                    <a:pt x="54780" y="96393"/>
                  </a:lnTo>
                  <a:lnTo>
                    <a:pt x="54648" y="95885"/>
                  </a:lnTo>
                  <a:lnTo>
                    <a:pt x="54495" y="95885"/>
                  </a:lnTo>
                  <a:lnTo>
                    <a:pt x="54521" y="95377"/>
                  </a:lnTo>
                  <a:lnTo>
                    <a:pt x="57150" y="95377"/>
                  </a:lnTo>
                  <a:lnTo>
                    <a:pt x="57171" y="94996"/>
                  </a:lnTo>
                  <a:lnTo>
                    <a:pt x="56642" y="94996"/>
                  </a:lnTo>
                  <a:lnTo>
                    <a:pt x="56489" y="94869"/>
                  </a:lnTo>
                  <a:lnTo>
                    <a:pt x="56261" y="94869"/>
                  </a:lnTo>
                  <a:lnTo>
                    <a:pt x="56095" y="94615"/>
                  </a:lnTo>
                  <a:lnTo>
                    <a:pt x="55651" y="93726"/>
                  </a:lnTo>
                  <a:close/>
                </a:path>
                <a:path w="257175" h="118745">
                  <a:moveTo>
                    <a:pt x="55856" y="96520"/>
                  </a:moveTo>
                  <a:lnTo>
                    <a:pt x="55486" y="96520"/>
                  </a:lnTo>
                  <a:lnTo>
                    <a:pt x="55943" y="96901"/>
                  </a:lnTo>
                  <a:lnTo>
                    <a:pt x="55856" y="96520"/>
                  </a:lnTo>
                  <a:close/>
                </a:path>
                <a:path w="257175" h="118745">
                  <a:moveTo>
                    <a:pt x="57200" y="96647"/>
                  </a:moveTo>
                  <a:lnTo>
                    <a:pt x="57048" y="96647"/>
                  </a:lnTo>
                  <a:lnTo>
                    <a:pt x="57226" y="96901"/>
                  </a:lnTo>
                  <a:lnTo>
                    <a:pt x="57200" y="96647"/>
                  </a:lnTo>
                  <a:close/>
                </a:path>
                <a:path w="257175" h="118745">
                  <a:moveTo>
                    <a:pt x="64278" y="95631"/>
                  </a:moveTo>
                  <a:lnTo>
                    <a:pt x="63855" y="96901"/>
                  </a:lnTo>
                  <a:lnTo>
                    <a:pt x="64820" y="96393"/>
                  </a:lnTo>
                  <a:lnTo>
                    <a:pt x="66916" y="96393"/>
                  </a:lnTo>
                  <a:lnTo>
                    <a:pt x="67144" y="96266"/>
                  </a:lnTo>
                  <a:lnTo>
                    <a:pt x="64820" y="96266"/>
                  </a:lnTo>
                  <a:lnTo>
                    <a:pt x="64575" y="96012"/>
                  </a:lnTo>
                  <a:lnTo>
                    <a:pt x="64427" y="96012"/>
                  </a:lnTo>
                  <a:lnTo>
                    <a:pt x="64278" y="95631"/>
                  </a:lnTo>
                  <a:close/>
                </a:path>
                <a:path w="257175" h="118745">
                  <a:moveTo>
                    <a:pt x="70751" y="96139"/>
                  </a:moveTo>
                  <a:lnTo>
                    <a:pt x="70993" y="96520"/>
                  </a:lnTo>
                  <a:lnTo>
                    <a:pt x="70586" y="96774"/>
                  </a:lnTo>
                  <a:lnTo>
                    <a:pt x="71335" y="96901"/>
                  </a:lnTo>
                  <a:lnTo>
                    <a:pt x="71379" y="96393"/>
                  </a:lnTo>
                  <a:lnTo>
                    <a:pt x="71069" y="96393"/>
                  </a:lnTo>
                  <a:lnTo>
                    <a:pt x="70751" y="96139"/>
                  </a:lnTo>
                  <a:close/>
                </a:path>
                <a:path w="257175" h="118745">
                  <a:moveTo>
                    <a:pt x="71666" y="96139"/>
                  </a:moveTo>
                  <a:lnTo>
                    <a:pt x="72072" y="96901"/>
                  </a:lnTo>
                  <a:lnTo>
                    <a:pt x="72377" y="96774"/>
                  </a:lnTo>
                  <a:lnTo>
                    <a:pt x="72428" y="96520"/>
                  </a:lnTo>
                  <a:lnTo>
                    <a:pt x="71958" y="96520"/>
                  </a:lnTo>
                  <a:lnTo>
                    <a:pt x="71666" y="96139"/>
                  </a:lnTo>
                  <a:close/>
                </a:path>
                <a:path w="257175" h="118745">
                  <a:moveTo>
                    <a:pt x="83026" y="96774"/>
                  </a:moveTo>
                  <a:lnTo>
                    <a:pt x="82816" y="96774"/>
                  </a:lnTo>
                  <a:lnTo>
                    <a:pt x="83146" y="96901"/>
                  </a:lnTo>
                  <a:lnTo>
                    <a:pt x="83026" y="96774"/>
                  </a:lnTo>
                  <a:close/>
                </a:path>
                <a:path w="257175" h="118745">
                  <a:moveTo>
                    <a:pt x="85686" y="96266"/>
                  </a:moveTo>
                  <a:lnTo>
                    <a:pt x="84099" y="96266"/>
                  </a:lnTo>
                  <a:lnTo>
                    <a:pt x="84416" y="96520"/>
                  </a:lnTo>
                  <a:lnTo>
                    <a:pt x="84556" y="96901"/>
                  </a:lnTo>
                  <a:lnTo>
                    <a:pt x="85001" y="96647"/>
                  </a:lnTo>
                  <a:lnTo>
                    <a:pt x="85674" y="96647"/>
                  </a:lnTo>
                  <a:lnTo>
                    <a:pt x="85686" y="96266"/>
                  </a:lnTo>
                  <a:close/>
                </a:path>
                <a:path w="257175" h="118745">
                  <a:moveTo>
                    <a:pt x="112509" y="96647"/>
                  </a:moveTo>
                  <a:lnTo>
                    <a:pt x="112229" y="96901"/>
                  </a:lnTo>
                  <a:lnTo>
                    <a:pt x="112509" y="96901"/>
                  </a:lnTo>
                  <a:lnTo>
                    <a:pt x="112509" y="96647"/>
                  </a:lnTo>
                  <a:close/>
                </a:path>
                <a:path w="257175" h="118745">
                  <a:moveTo>
                    <a:pt x="112746" y="96879"/>
                  </a:moveTo>
                  <a:close/>
                </a:path>
                <a:path w="257175" h="118745">
                  <a:moveTo>
                    <a:pt x="155833" y="96393"/>
                  </a:moveTo>
                  <a:lnTo>
                    <a:pt x="154876" y="96393"/>
                  </a:lnTo>
                  <a:lnTo>
                    <a:pt x="156006" y="96901"/>
                  </a:lnTo>
                  <a:lnTo>
                    <a:pt x="155936" y="96774"/>
                  </a:lnTo>
                  <a:lnTo>
                    <a:pt x="155833" y="96393"/>
                  </a:lnTo>
                  <a:close/>
                </a:path>
                <a:path w="257175" h="118745">
                  <a:moveTo>
                    <a:pt x="196058" y="95250"/>
                  </a:moveTo>
                  <a:lnTo>
                    <a:pt x="160820" y="95250"/>
                  </a:lnTo>
                  <a:lnTo>
                    <a:pt x="160769" y="95504"/>
                  </a:lnTo>
                  <a:lnTo>
                    <a:pt x="195503" y="95504"/>
                  </a:lnTo>
                  <a:lnTo>
                    <a:pt x="161963" y="95631"/>
                  </a:lnTo>
                  <a:lnTo>
                    <a:pt x="161709" y="96901"/>
                  </a:lnTo>
                  <a:lnTo>
                    <a:pt x="220036" y="96901"/>
                  </a:lnTo>
                  <a:lnTo>
                    <a:pt x="220121" y="96774"/>
                  </a:lnTo>
                  <a:lnTo>
                    <a:pt x="198158" y="96774"/>
                  </a:lnTo>
                  <a:lnTo>
                    <a:pt x="198107" y="96393"/>
                  </a:lnTo>
                  <a:lnTo>
                    <a:pt x="194360" y="96393"/>
                  </a:lnTo>
                  <a:lnTo>
                    <a:pt x="194043" y="96266"/>
                  </a:lnTo>
                  <a:lnTo>
                    <a:pt x="193916" y="96139"/>
                  </a:lnTo>
                  <a:lnTo>
                    <a:pt x="193725" y="95885"/>
                  </a:lnTo>
                  <a:lnTo>
                    <a:pt x="196227" y="95885"/>
                  </a:lnTo>
                  <a:lnTo>
                    <a:pt x="196104" y="95550"/>
                  </a:lnTo>
                  <a:lnTo>
                    <a:pt x="196058" y="95250"/>
                  </a:lnTo>
                  <a:close/>
                </a:path>
                <a:path w="257175" h="118745">
                  <a:moveTo>
                    <a:pt x="67348" y="96774"/>
                  </a:moveTo>
                  <a:close/>
                </a:path>
                <a:path w="257175" h="118745">
                  <a:moveTo>
                    <a:pt x="112687" y="96266"/>
                  </a:moveTo>
                  <a:lnTo>
                    <a:pt x="112471" y="96520"/>
                  </a:lnTo>
                  <a:lnTo>
                    <a:pt x="112746" y="96879"/>
                  </a:lnTo>
                  <a:lnTo>
                    <a:pt x="112928" y="96393"/>
                  </a:lnTo>
                  <a:lnTo>
                    <a:pt x="112687" y="96266"/>
                  </a:lnTo>
                  <a:close/>
                </a:path>
                <a:path w="257175" h="118745">
                  <a:moveTo>
                    <a:pt x="66586" y="96647"/>
                  </a:moveTo>
                  <a:lnTo>
                    <a:pt x="65468" y="96647"/>
                  </a:lnTo>
                  <a:lnTo>
                    <a:pt x="66528" y="96774"/>
                  </a:lnTo>
                  <a:close/>
                </a:path>
                <a:path w="257175" h="118745">
                  <a:moveTo>
                    <a:pt x="82296" y="96520"/>
                  </a:moveTo>
                  <a:lnTo>
                    <a:pt x="81927" y="96520"/>
                  </a:lnTo>
                  <a:lnTo>
                    <a:pt x="81940" y="96774"/>
                  </a:lnTo>
                  <a:lnTo>
                    <a:pt x="82160" y="96774"/>
                  </a:lnTo>
                  <a:lnTo>
                    <a:pt x="82296" y="96520"/>
                  </a:lnTo>
                  <a:close/>
                </a:path>
                <a:path w="257175" h="118745">
                  <a:moveTo>
                    <a:pt x="128543" y="96520"/>
                  </a:moveTo>
                  <a:lnTo>
                    <a:pt x="117119" y="96520"/>
                  </a:lnTo>
                  <a:lnTo>
                    <a:pt x="117348" y="96774"/>
                  </a:lnTo>
                  <a:lnTo>
                    <a:pt x="117652" y="96774"/>
                  </a:lnTo>
                  <a:lnTo>
                    <a:pt x="117932" y="96647"/>
                  </a:lnTo>
                  <a:lnTo>
                    <a:pt x="128498" y="96647"/>
                  </a:lnTo>
                  <a:close/>
                </a:path>
                <a:path w="257175" h="118745">
                  <a:moveTo>
                    <a:pt x="159169" y="96647"/>
                  </a:moveTo>
                  <a:lnTo>
                    <a:pt x="159308" y="96774"/>
                  </a:lnTo>
                  <a:lnTo>
                    <a:pt x="159169" y="96647"/>
                  </a:lnTo>
                  <a:close/>
                </a:path>
                <a:path w="257175" h="118745">
                  <a:moveTo>
                    <a:pt x="159981" y="96266"/>
                  </a:moveTo>
                  <a:lnTo>
                    <a:pt x="159766" y="96266"/>
                  </a:lnTo>
                  <a:lnTo>
                    <a:pt x="159600" y="96774"/>
                  </a:lnTo>
                  <a:lnTo>
                    <a:pt x="160070" y="96774"/>
                  </a:lnTo>
                  <a:lnTo>
                    <a:pt x="159981" y="96266"/>
                  </a:lnTo>
                  <a:close/>
                </a:path>
                <a:path w="257175" h="118745">
                  <a:moveTo>
                    <a:pt x="198527" y="96070"/>
                  </a:moveTo>
                  <a:lnTo>
                    <a:pt x="198158" y="96774"/>
                  </a:lnTo>
                  <a:lnTo>
                    <a:pt x="199313" y="96774"/>
                  </a:lnTo>
                  <a:lnTo>
                    <a:pt x="198755" y="96266"/>
                  </a:lnTo>
                  <a:lnTo>
                    <a:pt x="198527" y="96070"/>
                  </a:lnTo>
                  <a:close/>
                </a:path>
                <a:path w="257175" h="118745">
                  <a:moveTo>
                    <a:pt x="199199" y="95758"/>
                  </a:moveTo>
                  <a:lnTo>
                    <a:pt x="199351" y="96520"/>
                  </a:lnTo>
                  <a:lnTo>
                    <a:pt x="199313" y="96774"/>
                  </a:lnTo>
                  <a:lnTo>
                    <a:pt x="220121" y="96774"/>
                  </a:lnTo>
                  <a:lnTo>
                    <a:pt x="215836" y="96647"/>
                  </a:lnTo>
                  <a:lnTo>
                    <a:pt x="215800" y="96393"/>
                  </a:lnTo>
                  <a:lnTo>
                    <a:pt x="200355" y="96393"/>
                  </a:lnTo>
                  <a:lnTo>
                    <a:pt x="199199" y="95758"/>
                  </a:lnTo>
                  <a:close/>
                </a:path>
                <a:path w="257175" h="118745">
                  <a:moveTo>
                    <a:pt x="57124" y="95504"/>
                  </a:moveTo>
                  <a:lnTo>
                    <a:pt x="55626" y="95504"/>
                  </a:lnTo>
                  <a:lnTo>
                    <a:pt x="55949" y="95880"/>
                  </a:lnTo>
                  <a:lnTo>
                    <a:pt x="56076" y="96393"/>
                  </a:lnTo>
                  <a:lnTo>
                    <a:pt x="55981" y="96647"/>
                  </a:lnTo>
                  <a:lnTo>
                    <a:pt x="56349" y="96520"/>
                  </a:lnTo>
                  <a:lnTo>
                    <a:pt x="57175" y="96520"/>
                  </a:lnTo>
                  <a:lnTo>
                    <a:pt x="57188" y="96266"/>
                  </a:lnTo>
                  <a:lnTo>
                    <a:pt x="57950" y="96266"/>
                  </a:lnTo>
                  <a:lnTo>
                    <a:pt x="57785" y="96139"/>
                  </a:lnTo>
                  <a:lnTo>
                    <a:pt x="57365" y="96139"/>
                  </a:lnTo>
                  <a:lnTo>
                    <a:pt x="57124" y="95504"/>
                  </a:lnTo>
                  <a:close/>
                </a:path>
                <a:path w="257175" h="118745">
                  <a:moveTo>
                    <a:pt x="69342" y="96266"/>
                  </a:moveTo>
                  <a:lnTo>
                    <a:pt x="68402" y="96393"/>
                  </a:lnTo>
                  <a:lnTo>
                    <a:pt x="68973" y="96520"/>
                  </a:lnTo>
                  <a:lnTo>
                    <a:pt x="68554" y="96647"/>
                  </a:lnTo>
                  <a:lnTo>
                    <a:pt x="69545" y="96647"/>
                  </a:lnTo>
                  <a:lnTo>
                    <a:pt x="69342" y="96266"/>
                  </a:lnTo>
                  <a:close/>
                </a:path>
                <a:path w="257175" h="118745">
                  <a:moveTo>
                    <a:pt x="90500" y="96266"/>
                  </a:moveTo>
                  <a:lnTo>
                    <a:pt x="90087" y="96266"/>
                  </a:lnTo>
                  <a:lnTo>
                    <a:pt x="90055" y="96520"/>
                  </a:lnTo>
                  <a:lnTo>
                    <a:pt x="90385" y="96647"/>
                  </a:lnTo>
                  <a:lnTo>
                    <a:pt x="90246" y="96393"/>
                  </a:lnTo>
                  <a:lnTo>
                    <a:pt x="90500" y="96266"/>
                  </a:lnTo>
                  <a:close/>
                </a:path>
                <a:path w="257175" h="118745">
                  <a:moveTo>
                    <a:pt x="112522" y="96520"/>
                  </a:moveTo>
                  <a:lnTo>
                    <a:pt x="112242" y="96520"/>
                  </a:lnTo>
                  <a:lnTo>
                    <a:pt x="112445" y="96647"/>
                  </a:lnTo>
                  <a:close/>
                </a:path>
                <a:path w="257175" h="118745">
                  <a:moveTo>
                    <a:pt x="145453" y="96520"/>
                  </a:moveTo>
                  <a:lnTo>
                    <a:pt x="145999" y="96647"/>
                  </a:lnTo>
                  <a:lnTo>
                    <a:pt x="145453" y="96520"/>
                  </a:lnTo>
                  <a:close/>
                </a:path>
                <a:path w="257175" h="118745">
                  <a:moveTo>
                    <a:pt x="220633" y="96012"/>
                  </a:moveTo>
                  <a:lnTo>
                    <a:pt x="215747" y="96012"/>
                  </a:lnTo>
                  <a:lnTo>
                    <a:pt x="215836" y="96647"/>
                  </a:lnTo>
                  <a:lnTo>
                    <a:pt x="220207" y="96647"/>
                  </a:lnTo>
                  <a:lnTo>
                    <a:pt x="220633" y="96012"/>
                  </a:lnTo>
                  <a:close/>
                </a:path>
                <a:path w="257175" h="118745">
                  <a:moveTo>
                    <a:pt x="227177" y="96266"/>
                  </a:moveTo>
                  <a:lnTo>
                    <a:pt x="220462" y="96266"/>
                  </a:lnTo>
                  <a:lnTo>
                    <a:pt x="220207" y="96647"/>
                  </a:lnTo>
                  <a:lnTo>
                    <a:pt x="225726" y="96647"/>
                  </a:lnTo>
                  <a:lnTo>
                    <a:pt x="225755" y="96393"/>
                  </a:lnTo>
                  <a:lnTo>
                    <a:pt x="227135" y="96393"/>
                  </a:lnTo>
                  <a:close/>
                </a:path>
                <a:path w="257175" h="118745">
                  <a:moveTo>
                    <a:pt x="227135" y="96393"/>
                  </a:moveTo>
                  <a:lnTo>
                    <a:pt x="226288" y="96393"/>
                  </a:lnTo>
                  <a:lnTo>
                    <a:pt x="226487" y="96647"/>
                  </a:lnTo>
                  <a:lnTo>
                    <a:pt x="227052" y="96647"/>
                  </a:lnTo>
                  <a:lnTo>
                    <a:pt x="227135" y="96393"/>
                  </a:lnTo>
                  <a:close/>
                </a:path>
                <a:path w="257175" h="118745">
                  <a:moveTo>
                    <a:pt x="52981" y="95250"/>
                  </a:moveTo>
                  <a:lnTo>
                    <a:pt x="51650" y="95250"/>
                  </a:lnTo>
                  <a:lnTo>
                    <a:pt x="51765" y="96520"/>
                  </a:lnTo>
                  <a:lnTo>
                    <a:pt x="51884" y="96222"/>
                  </a:lnTo>
                  <a:lnTo>
                    <a:pt x="51761" y="95624"/>
                  </a:lnTo>
                  <a:lnTo>
                    <a:pt x="51849" y="95461"/>
                  </a:lnTo>
                  <a:lnTo>
                    <a:pt x="52146" y="95377"/>
                  </a:lnTo>
                  <a:lnTo>
                    <a:pt x="52920" y="95377"/>
                  </a:lnTo>
                  <a:close/>
                </a:path>
                <a:path w="257175" h="118745">
                  <a:moveTo>
                    <a:pt x="68402" y="96393"/>
                  </a:moveTo>
                  <a:close/>
                </a:path>
                <a:path w="257175" h="118745">
                  <a:moveTo>
                    <a:pt x="69951" y="95885"/>
                  </a:moveTo>
                  <a:lnTo>
                    <a:pt x="69507" y="96266"/>
                  </a:lnTo>
                  <a:lnTo>
                    <a:pt x="69913" y="96266"/>
                  </a:lnTo>
                  <a:lnTo>
                    <a:pt x="70345" y="96520"/>
                  </a:lnTo>
                  <a:lnTo>
                    <a:pt x="69964" y="96266"/>
                  </a:lnTo>
                  <a:lnTo>
                    <a:pt x="69951" y="95885"/>
                  </a:lnTo>
                  <a:close/>
                </a:path>
                <a:path w="257175" h="118745">
                  <a:moveTo>
                    <a:pt x="72212" y="96012"/>
                  </a:moveTo>
                  <a:lnTo>
                    <a:pt x="71882" y="96012"/>
                  </a:lnTo>
                  <a:lnTo>
                    <a:pt x="71958" y="96520"/>
                  </a:lnTo>
                  <a:lnTo>
                    <a:pt x="72428" y="96520"/>
                  </a:lnTo>
                  <a:lnTo>
                    <a:pt x="72212" y="96012"/>
                  </a:lnTo>
                  <a:close/>
                </a:path>
                <a:path w="257175" h="118745">
                  <a:moveTo>
                    <a:pt x="82990" y="96131"/>
                  </a:moveTo>
                  <a:lnTo>
                    <a:pt x="82283" y="96520"/>
                  </a:lnTo>
                  <a:lnTo>
                    <a:pt x="83096" y="96520"/>
                  </a:lnTo>
                  <a:lnTo>
                    <a:pt x="82990" y="96131"/>
                  </a:lnTo>
                  <a:close/>
                </a:path>
                <a:path w="257175" h="118745">
                  <a:moveTo>
                    <a:pt x="87833" y="95758"/>
                  </a:moveTo>
                  <a:lnTo>
                    <a:pt x="86626" y="95758"/>
                  </a:lnTo>
                  <a:lnTo>
                    <a:pt x="86583" y="96113"/>
                  </a:lnTo>
                  <a:lnTo>
                    <a:pt x="86461" y="96520"/>
                  </a:lnTo>
                  <a:lnTo>
                    <a:pt x="90055" y="96520"/>
                  </a:lnTo>
                  <a:lnTo>
                    <a:pt x="90004" y="96266"/>
                  </a:lnTo>
                  <a:lnTo>
                    <a:pt x="88646" y="96266"/>
                  </a:lnTo>
                  <a:lnTo>
                    <a:pt x="88304" y="96038"/>
                  </a:lnTo>
                  <a:lnTo>
                    <a:pt x="87943" y="95880"/>
                  </a:lnTo>
                  <a:close/>
                </a:path>
                <a:path w="257175" h="118745">
                  <a:moveTo>
                    <a:pt x="109923" y="95957"/>
                  </a:moveTo>
                  <a:lnTo>
                    <a:pt x="109474" y="96520"/>
                  </a:lnTo>
                  <a:lnTo>
                    <a:pt x="110227" y="96520"/>
                  </a:lnTo>
                  <a:lnTo>
                    <a:pt x="110195" y="96139"/>
                  </a:lnTo>
                  <a:lnTo>
                    <a:pt x="109969" y="96139"/>
                  </a:lnTo>
                  <a:lnTo>
                    <a:pt x="109923" y="95957"/>
                  </a:lnTo>
                  <a:close/>
                </a:path>
                <a:path w="257175" h="118745">
                  <a:moveTo>
                    <a:pt x="158940" y="95758"/>
                  </a:moveTo>
                  <a:lnTo>
                    <a:pt x="158572" y="95758"/>
                  </a:lnTo>
                  <a:lnTo>
                    <a:pt x="158597" y="96393"/>
                  </a:lnTo>
                  <a:lnTo>
                    <a:pt x="158737" y="96393"/>
                  </a:lnTo>
                  <a:lnTo>
                    <a:pt x="158915" y="96520"/>
                  </a:lnTo>
                  <a:lnTo>
                    <a:pt x="158661" y="96012"/>
                  </a:lnTo>
                  <a:lnTo>
                    <a:pt x="158813" y="96012"/>
                  </a:lnTo>
                  <a:lnTo>
                    <a:pt x="158940" y="95758"/>
                  </a:lnTo>
                  <a:close/>
                </a:path>
                <a:path w="257175" h="118745">
                  <a:moveTo>
                    <a:pt x="159893" y="95250"/>
                  </a:moveTo>
                  <a:lnTo>
                    <a:pt x="160210" y="96520"/>
                  </a:lnTo>
                  <a:lnTo>
                    <a:pt x="160312" y="96012"/>
                  </a:lnTo>
                  <a:lnTo>
                    <a:pt x="160566" y="95885"/>
                  </a:lnTo>
                  <a:lnTo>
                    <a:pt x="160693" y="95885"/>
                  </a:lnTo>
                  <a:lnTo>
                    <a:pt x="160769" y="95504"/>
                  </a:lnTo>
                  <a:lnTo>
                    <a:pt x="160096" y="95504"/>
                  </a:lnTo>
                  <a:lnTo>
                    <a:pt x="159893" y="95250"/>
                  </a:lnTo>
                  <a:close/>
                </a:path>
                <a:path w="257175" h="118745">
                  <a:moveTo>
                    <a:pt x="53289" y="96122"/>
                  </a:moveTo>
                  <a:lnTo>
                    <a:pt x="53232" y="96393"/>
                  </a:lnTo>
                  <a:lnTo>
                    <a:pt x="53289" y="96122"/>
                  </a:lnTo>
                  <a:close/>
                </a:path>
                <a:path w="257175" h="118745">
                  <a:moveTo>
                    <a:pt x="57150" y="95377"/>
                  </a:moveTo>
                  <a:lnTo>
                    <a:pt x="54724" y="95377"/>
                  </a:lnTo>
                  <a:lnTo>
                    <a:pt x="54991" y="96393"/>
                  </a:lnTo>
                  <a:lnTo>
                    <a:pt x="55092" y="95631"/>
                  </a:lnTo>
                  <a:lnTo>
                    <a:pt x="55654" y="95631"/>
                  </a:lnTo>
                  <a:lnTo>
                    <a:pt x="57188" y="95504"/>
                  </a:lnTo>
                  <a:close/>
                </a:path>
                <a:path w="257175" h="118745">
                  <a:moveTo>
                    <a:pt x="57950" y="96266"/>
                  </a:moveTo>
                  <a:lnTo>
                    <a:pt x="57188" y="96266"/>
                  </a:lnTo>
                  <a:lnTo>
                    <a:pt x="57327" y="96393"/>
                  </a:lnTo>
                  <a:lnTo>
                    <a:pt x="57835" y="96393"/>
                  </a:lnTo>
                  <a:close/>
                </a:path>
                <a:path w="257175" h="118745">
                  <a:moveTo>
                    <a:pt x="71391" y="96255"/>
                  </a:moveTo>
                  <a:lnTo>
                    <a:pt x="71069" y="96393"/>
                  </a:lnTo>
                  <a:lnTo>
                    <a:pt x="71379" y="96393"/>
                  </a:lnTo>
                  <a:lnTo>
                    <a:pt x="71391" y="96255"/>
                  </a:lnTo>
                  <a:close/>
                </a:path>
                <a:path w="257175" h="118745">
                  <a:moveTo>
                    <a:pt x="86074" y="96012"/>
                  </a:moveTo>
                  <a:lnTo>
                    <a:pt x="83972" y="96012"/>
                  </a:lnTo>
                  <a:lnTo>
                    <a:pt x="83921" y="96393"/>
                  </a:lnTo>
                  <a:lnTo>
                    <a:pt x="84061" y="96266"/>
                  </a:lnTo>
                  <a:lnTo>
                    <a:pt x="85686" y="96266"/>
                  </a:lnTo>
                  <a:lnTo>
                    <a:pt x="85712" y="96139"/>
                  </a:lnTo>
                  <a:lnTo>
                    <a:pt x="86077" y="96139"/>
                  </a:lnTo>
                  <a:close/>
                </a:path>
                <a:path w="257175" h="118745">
                  <a:moveTo>
                    <a:pt x="91287" y="96266"/>
                  </a:moveTo>
                  <a:lnTo>
                    <a:pt x="90500" y="96266"/>
                  </a:lnTo>
                  <a:lnTo>
                    <a:pt x="91046" y="96393"/>
                  </a:lnTo>
                  <a:lnTo>
                    <a:pt x="91287" y="96266"/>
                  </a:lnTo>
                  <a:close/>
                </a:path>
                <a:path w="257175" h="118745">
                  <a:moveTo>
                    <a:pt x="91249" y="95758"/>
                  </a:moveTo>
                  <a:lnTo>
                    <a:pt x="90703" y="96012"/>
                  </a:lnTo>
                  <a:lnTo>
                    <a:pt x="90512" y="96012"/>
                  </a:lnTo>
                  <a:lnTo>
                    <a:pt x="90157" y="96139"/>
                  </a:lnTo>
                  <a:lnTo>
                    <a:pt x="90131" y="96266"/>
                  </a:lnTo>
                  <a:lnTo>
                    <a:pt x="91287" y="96266"/>
                  </a:lnTo>
                  <a:lnTo>
                    <a:pt x="91859" y="96393"/>
                  </a:lnTo>
                  <a:lnTo>
                    <a:pt x="91545" y="96190"/>
                  </a:lnTo>
                  <a:lnTo>
                    <a:pt x="91422" y="96062"/>
                  </a:lnTo>
                  <a:lnTo>
                    <a:pt x="91249" y="95758"/>
                  </a:lnTo>
                  <a:close/>
                </a:path>
                <a:path w="257175" h="118745">
                  <a:moveTo>
                    <a:pt x="196507" y="96012"/>
                  </a:moveTo>
                  <a:lnTo>
                    <a:pt x="194030" y="96012"/>
                  </a:lnTo>
                  <a:lnTo>
                    <a:pt x="194043" y="96266"/>
                  </a:lnTo>
                  <a:lnTo>
                    <a:pt x="194360" y="96266"/>
                  </a:lnTo>
                  <a:lnTo>
                    <a:pt x="194513" y="96393"/>
                  </a:lnTo>
                  <a:lnTo>
                    <a:pt x="198107" y="96393"/>
                  </a:lnTo>
                  <a:lnTo>
                    <a:pt x="197688" y="96139"/>
                  </a:lnTo>
                  <a:lnTo>
                    <a:pt x="196723" y="96139"/>
                  </a:lnTo>
                  <a:lnTo>
                    <a:pt x="196507" y="96012"/>
                  </a:lnTo>
                  <a:close/>
                </a:path>
                <a:path w="257175" h="118745">
                  <a:moveTo>
                    <a:pt x="200418" y="93980"/>
                  </a:moveTo>
                  <a:lnTo>
                    <a:pt x="200355" y="96393"/>
                  </a:lnTo>
                  <a:lnTo>
                    <a:pt x="215800" y="96393"/>
                  </a:lnTo>
                  <a:lnTo>
                    <a:pt x="215747" y="96012"/>
                  </a:lnTo>
                  <a:lnTo>
                    <a:pt x="220633" y="96012"/>
                  </a:lnTo>
                  <a:lnTo>
                    <a:pt x="220804" y="95758"/>
                  </a:lnTo>
                  <a:lnTo>
                    <a:pt x="219621" y="95758"/>
                  </a:lnTo>
                  <a:lnTo>
                    <a:pt x="219468" y="95631"/>
                  </a:lnTo>
                  <a:lnTo>
                    <a:pt x="219670" y="95624"/>
                  </a:lnTo>
                  <a:lnTo>
                    <a:pt x="219902" y="95461"/>
                  </a:lnTo>
                  <a:lnTo>
                    <a:pt x="220103" y="95250"/>
                  </a:lnTo>
                  <a:lnTo>
                    <a:pt x="201066" y="95250"/>
                  </a:lnTo>
                  <a:lnTo>
                    <a:pt x="201053" y="94488"/>
                  </a:lnTo>
                  <a:lnTo>
                    <a:pt x="201472" y="94361"/>
                  </a:lnTo>
                  <a:lnTo>
                    <a:pt x="200807" y="94120"/>
                  </a:lnTo>
                  <a:lnTo>
                    <a:pt x="200418" y="93980"/>
                  </a:lnTo>
                  <a:close/>
                </a:path>
                <a:path w="257175" h="118745">
                  <a:moveTo>
                    <a:pt x="70641" y="96139"/>
                  </a:moveTo>
                  <a:lnTo>
                    <a:pt x="70345" y="96139"/>
                  </a:lnTo>
                  <a:lnTo>
                    <a:pt x="70485" y="96266"/>
                  </a:lnTo>
                  <a:lnTo>
                    <a:pt x="70641" y="96139"/>
                  </a:lnTo>
                  <a:close/>
                </a:path>
                <a:path w="257175" h="118745">
                  <a:moveTo>
                    <a:pt x="81305" y="94742"/>
                  </a:moveTo>
                  <a:lnTo>
                    <a:pt x="81280" y="95377"/>
                  </a:lnTo>
                  <a:lnTo>
                    <a:pt x="81162" y="95957"/>
                  </a:lnTo>
                  <a:lnTo>
                    <a:pt x="81635" y="96266"/>
                  </a:lnTo>
                  <a:lnTo>
                    <a:pt x="81775" y="96012"/>
                  </a:lnTo>
                  <a:lnTo>
                    <a:pt x="82042" y="96012"/>
                  </a:lnTo>
                  <a:lnTo>
                    <a:pt x="82054" y="95758"/>
                  </a:lnTo>
                  <a:lnTo>
                    <a:pt x="82683" y="95758"/>
                  </a:lnTo>
                  <a:lnTo>
                    <a:pt x="82664" y="95504"/>
                  </a:lnTo>
                  <a:lnTo>
                    <a:pt x="87636" y="95504"/>
                  </a:lnTo>
                  <a:lnTo>
                    <a:pt x="82346" y="95377"/>
                  </a:lnTo>
                  <a:lnTo>
                    <a:pt x="82067" y="95250"/>
                  </a:lnTo>
                  <a:lnTo>
                    <a:pt x="82245" y="95250"/>
                  </a:lnTo>
                  <a:lnTo>
                    <a:pt x="82410" y="95123"/>
                  </a:lnTo>
                  <a:lnTo>
                    <a:pt x="81724" y="95123"/>
                  </a:lnTo>
                  <a:lnTo>
                    <a:pt x="81305" y="94742"/>
                  </a:lnTo>
                  <a:close/>
                </a:path>
                <a:path w="257175" h="118745">
                  <a:moveTo>
                    <a:pt x="89039" y="95758"/>
                  </a:moveTo>
                  <a:lnTo>
                    <a:pt x="88938" y="96266"/>
                  </a:lnTo>
                  <a:lnTo>
                    <a:pt x="90004" y="96266"/>
                  </a:lnTo>
                  <a:lnTo>
                    <a:pt x="89887" y="95998"/>
                  </a:lnTo>
                  <a:lnTo>
                    <a:pt x="89750" y="95885"/>
                  </a:lnTo>
                  <a:lnTo>
                    <a:pt x="89115" y="95885"/>
                  </a:lnTo>
                  <a:lnTo>
                    <a:pt x="89039" y="95758"/>
                  </a:lnTo>
                  <a:close/>
                </a:path>
                <a:path w="257175" h="118745">
                  <a:moveTo>
                    <a:pt x="90055" y="96139"/>
                  </a:moveTo>
                  <a:lnTo>
                    <a:pt x="90087" y="96266"/>
                  </a:lnTo>
                  <a:lnTo>
                    <a:pt x="90055" y="96139"/>
                  </a:lnTo>
                  <a:close/>
                </a:path>
                <a:path w="257175" h="118745">
                  <a:moveTo>
                    <a:pt x="129269" y="95504"/>
                  </a:moveTo>
                  <a:lnTo>
                    <a:pt x="111760" y="95504"/>
                  </a:lnTo>
                  <a:lnTo>
                    <a:pt x="112415" y="95658"/>
                  </a:lnTo>
                  <a:lnTo>
                    <a:pt x="113144" y="95758"/>
                  </a:lnTo>
                  <a:lnTo>
                    <a:pt x="113271" y="96266"/>
                  </a:lnTo>
                  <a:lnTo>
                    <a:pt x="129971" y="96266"/>
                  </a:lnTo>
                  <a:lnTo>
                    <a:pt x="129565" y="95758"/>
                  </a:lnTo>
                  <a:lnTo>
                    <a:pt x="129269" y="95504"/>
                  </a:lnTo>
                  <a:close/>
                </a:path>
                <a:path w="257175" h="118745">
                  <a:moveTo>
                    <a:pt x="152338" y="95934"/>
                  </a:moveTo>
                  <a:lnTo>
                    <a:pt x="151997" y="96122"/>
                  </a:lnTo>
                  <a:lnTo>
                    <a:pt x="152247" y="96266"/>
                  </a:lnTo>
                  <a:lnTo>
                    <a:pt x="152338" y="95934"/>
                  </a:lnTo>
                  <a:close/>
                </a:path>
                <a:path w="257175" h="118745">
                  <a:moveTo>
                    <a:pt x="159042" y="95631"/>
                  </a:moveTo>
                  <a:lnTo>
                    <a:pt x="154216" y="95631"/>
                  </a:lnTo>
                  <a:lnTo>
                    <a:pt x="154292" y="95885"/>
                  </a:lnTo>
                  <a:lnTo>
                    <a:pt x="152438" y="95885"/>
                  </a:lnTo>
                  <a:lnTo>
                    <a:pt x="152247" y="96266"/>
                  </a:lnTo>
                  <a:lnTo>
                    <a:pt x="155816" y="96266"/>
                  </a:lnTo>
                  <a:lnTo>
                    <a:pt x="155613" y="96139"/>
                  </a:lnTo>
                  <a:lnTo>
                    <a:pt x="158140" y="96139"/>
                  </a:lnTo>
                  <a:lnTo>
                    <a:pt x="158572" y="95758"/>
                  </a:lnTo>
                  <a:lnTo>
                    <a:pt x="158940" y="95758"/>
                  </a:lnTo>
                  <a:close/>
                </a:path>
                <a:path w="257175" h="118745">
                  <a:moveTo>
                    <a:pt x="198605" y="96130"/>
                  </a:moveTo>
                  <a:lnTo>
                    <a:pt x="198729" y="96266"/>
                  </a:lnTo>
                  <a:lnTo>
                    <a:pt x="198605" y="96130"/>
                  </a:lnTo>
                  <a:close/>
                </a:path>
                <a:path w="257175" h="118745">
                  <a:moveTo>
                    <a:pt x="71412" y="96012"/>
                  </a:moveTo>
                  <a:lnTo>
                    <a:pt x="71391" y="96255"/>
                  </a:lnTo>
                  <a:lnTo>
                    <a:pt x="71412" y="96012"/>
                  </a:lnTo>
                  <a:close/>
                </a:path>
                <a:path w="257175" h="118745">
                  <a:moveTo>
                    <a:pt x="83553" y="95631"/>
                  </a:moveTo>
                  <a:lnTo>
                    <a:pt x="83390" y="96244"/>
                  </a:lnTo>
                  <a:lnTo>
                    <a:pt x="83972" y="96012"/>
                  </a:lnTo>
                  <a:lnTo>
                    <a:pt x="86074" y="96012"/>
                  </a:lnTo>
                  <a:lnTo>
                    <a:pt x="83794" y="95885"/>
                  </a:lnTo>
                  <a:lnTo>
                    <a:pt x="83553" y="95631"/>
                  </a:lnTo>
                  <a:close/>
                </a:path>
                <a:path w="257175" h="118745">
                  <a:moveTo>
                    <a:pt x="83432" y="95888"/>
                  </a:moveTo>
                  <a:lnTo>
                    <a:pt x="83225" y="96072"/>
                  </a:lnTo>
                  <a:lnTo>
                    <a:pt x="83352" y="96222"/>
                  </a:lnTo>
                  <a:lnTo>
                    <a:pt x="83432" y="95888"/>
                  </a:lnTo>
                  <a:close/>
                </a:path>
                <a:path w="257175" h="118745">
                  <a:moveTo>
                    <a:pt x="51638" y="93853"/>
                  </a:moveTo>
                  <a:lnTo>
                    <a:pt x="51528" y="94091"/>
                  </a:lnTo>
                  <a:lnTo>
                    <a:pt x="51438" y="94966"/>
                  </a:lnTo>
                  <a:lnTo>
                    <a:pt x="51217" y="95141"/>
                  </a:lnTo>
                  <a:lnTo>
                    <a:pt x="51109" y="95377"/>
                  </a:lnTo>
                  <a:lnTo>
                    <a:pt x="51231" y="96139"/>
                  </a:lnTo>
                  <a:lnTo>
                    <a:pt x="51650" y="95250"/>
                  </a:lnTo>
                  <a:lnTo>
                    <a:pt x="52981" y="95250"/>
                  </a:lnTo>
                  <a:lnTo>
                    <a:pt x="53101" y="94996"/>
                  </a:lnTo>
                  <a:lnTo>
                    <a:pt x="53238" y="94742"/>
                  </a:lnTo>
                  <a:lnTo>
                    <a:pt x="52235" y="94742"/>
                  </a:lnTo>
                  <a:lnTo>
                    <a:pt x="51638" y="93853"/>
                  </a:lnTo>
                  <a:close/>
                </a:path>
                <a:path w="257175" h="118745">
                  <a:moveTo>
                    <a:pt x="62168" y="95624"/>
                  </a:moveTo>
                  <a:lnTo>
                    <a:pt x="61849" y="96139"/>
                  </a:lnTo>
                  <a:lnTo>
                    <a:pt x="62602" y="96139"/>
                  </a:lnTo>
                  <a:lnTo>
                    <a:pt x="62485" y="95946"/>
                  </a:lnTo>
                  <a:lnTo>
                    <a:pt x="62168" y="95624"/>
                  </a:lnTo>
                  <a:close/>
                </a:path>
                <a:path w="257175" h="118745">
                  <a:moveTo>
                    <a:pt x="64274" y="95504"/>
                  </a:moveTo>
                  <a:lnTo>
                    <a:pt x="62242" y="95504"/>
                  </a:lnTo>
                  <a:lnTo>
                    <a:pt x="62565" y="95920"/>
                  </a:lnTo>
                  <a:lnTo>
                    <a:pt x="62674" y="96139"/>
                  </a:lnTo>
                  <a:lnTo>
                    <a:pt x="64278" y="95631"/>
                  </a:lnTo>
                  <a:close/>
                </a:path>
                <a:path w="257175" h="118745">
                  <a:moveTo>
                    <a:pt x="70814" y="95998"/>
                  </a:moveTo>
                  <a:lnTo>
                    <a:pt x="70641" y="96139"/>
                  </a:lnTo>
                  <a:lnTo>
                    <a:pt x="70954" y="96139"/>
                  </a:lnTo>
                  <a:lnTo>
                    <a:pt x="70814" y="95998"/>
                  </a:lnTo>
                  <a:close/>
                </a:path>
                <a:path w="257175" h="118745">
                  <a:moveTo>
                    <a:pt x="72745" y="95885"/>
                  </a:moveTo>
                  <a:lnTo>
                    <a:pt x="70954" y="95885"/>
                  </a:lnTo>
                  <a:lnTo>
                    <a:pt x="71348" y="96012"/>
                  </a:lnTo>
                  <a:lnTo>
                    <a:pt x="72745" y="96012"/>
                  </a:lnTo>
                  <a:lnTo>
                    <a:pt x="73101" y="96139"/>
                  </a:lnTo>
                  <a:lnTo>
                    <a:pt x="72745" y="95885"/>
                  </a:lnTo>
                  <a:close/>
                </a:path>
                <a:path w="257175" h="118745">
                  <a:moveTo>
                    <a:pt x="82042" y="96012"/>
                  </a:moveTo>
                  <a:close/>
                </a:path>
                <a:path w="257175" h="118745">
                  <a:moveTo>
                    <a:pt x="90246" y="95631"/>
                  </a:moveTo>
                  <a:lnTo>
                    <a:pt x="89763" y="95758"/>
                  </a:lnTo>
                  <a:lnTo>
                    <a:pt x="89966" y="95934"/>
                  </a:lnTo>
                  <a:lnTo>
                    <a:pt x="90093" y="96139"/>
                  </a:lnTo>
                  <a:lnTo>
                    <a:pt x="90246" y="95631"/>
                  </a:lnTo>
                  <a:close/>
                </a:path>
                <a:path w="257175" h="118745">
                  <a:moveTo>
                    <a:pt x="109982" y="95885"/>
                  </a:moveTo>
                  <a:lnTo>
                    <a:pt x="109969" y="96139"/>
                  </a:lnTo>
                  <a:lnTo>
                    <a:pt x="109982" y="95885"/>
                  </a:lnTo>
                  <a:close/>
                </a:path>
                <a:path w="257175" h="118745">
                  <a:moveTo>
                    <a:pt x="110130" y="95977"/>
                  </a:moveTo>
                  <a:lnTo>
                    <a:pt x="109969" y="96139"/>
                  </a:lnTo>
                  <a:lnTo>
                    <a:pt x="110195" y="96139"/>
                  </a:lnTo>
                  <a:lnTo>
                    <a:pt x="110130" y="95977"/>
                  </a:lnTo>
                  <a:close/>
                </a:path>
                <a:path w="257175" h="118745">
                  <a:moveTo>
                    <a:pt x="161036" y="95885"/>
                  </a:moveTo>
                  <a:lnTo>
                    <a:pt x="161328" y="96139"/>
                  </a:lnTo>
                  <a:lnTo>
                    <a:pt x="161036" y="95885"/>
                  </a:lnTo>
                  <a:close/>
                </a:path>
                <a:path w="257175" h="118745">
                  <a:moveTo>
                    <a:pt x="197269" y="95885"/>
                  </a:moveTo>
                  <a:lnTo>
                    <a:pt x="197053" y="96139"/>
                  </a:lnTo>
                  <a:lnTo>
                    <a:pt x="197688" y="96139"/>
                  </a:lnTo>
                  <a:lnTo>
                    <a:pt x="197269" y="95885"/>
                  </a:lnTo>
                  <a:close/>
                </a:path>
                <a:path w="257175" h="118745">
                  <a:moveTo>
                    <a:pt x="82854" y="95631"/>
                  </a:moveTo>
                  <a:lnTo>
                    <a:pt x="82990" y="96131"/>
                  </a:lnTo>
                  <a:lnTo>
                    <a:pt x="83064" y="95880"/>
                  </a:lnTo>
                  <a:lnTo>
                    <a:pt x="82854" y="95631"/>
                  </a:lnTo>
                  <a:close/>
                </a:path>
                <a:path w="257175" h="118745">
                  <a:moveTo>
                    <a:pt x="159715" y="94615"/>
                  </a:moveTo>
                  <a:lnTo>
                    <a:pt x="150799" y="94615"/>
                  </a:lnTo>
                  <a:lnTo>
                    <a:pt x="151180" y="94742"/>
                  </a:lnTo>
                  <a:lnTo>
                    <a:pt x="151472" y="95250"/>
                  </a:lnTo>
                  <a:lnTo>
                    <a:pt x="150495" y="95504"/>
                  </a:lnTo>
                  <a:lnTo>
                    <a:pt x="151142" y="95631"/>
                  </a:lnTo>
                  <a:lnTo>
                    <a:pt x="151981" y="96113"/>
                  </a:lnTo>
                  <a:lnTo>
                    <a:pt x="152314" y="95946"/>
                  </a:lnTo>
                  <a:lnTo>
                    <a:pt x="152441" y="95461"/>
                  </a:lnTo>
                  <a:lnTo>
                    <a:pt x="152527" y="94996"/>
                  </a:lnTo>
                  <a:lnTo>
                    <a:pt x="159562" y="94996"/>
                  </a:lnTo>
                  <a:lnTo>
                    <a:pt x="159715" y="94615"/>
                  </a:lnTo>
                  <a:close/>
                </a:path>
                <a:path w="257175" h="118745">
                  <a:moveTo>
                    <a:pt x="62242" y="95504"/>
                  </a:moveTo>
                  <a:lnTo>
                    <a:pt x="62617" y="96081"/>
                  </a:lnTo>
                  <a:lnTo>
                    <a:pt x="62534" y="95880"/>
                  </a:lnTo>
                  <a:lnTo>
                    <a:pt x="62242" y="95504"/>
                  </a:lnTo>
                  <a:close/>
                </a:path>
                <a:path w="257175" h="118745">
                  <a:moveTo>
                    <a:pt x="198691" y="95758"/>
                  </a:moveTo>
                  <a:lnTo>
                    <a:pt x="198285" y="95778"/>
                  </a:lnTo>
                  <a:lnTo>
                    <a:pt x="198536" y="96053"/>
                  </a:lnTo>
                  <a:lnTo>
                    <a:pt x="198691" y="95758"/>
                  </a:lnTo>
                  <a:close/>
                </a:path>
                <a:path w="257175" h="118745">
                  <a:moveTo>
                    <a:pt x="64452" y="95885"/>
                  </a:moveTo>
                  <a:close/>
                </a:path>
                <a:path w="257175" h="118745">
                  <a:moveTo>
                    <a:pt x="64869" y="95377"/>
                  </a:moveTo>
                  <a:lnTo>
                    <a:pt x="64427" y="95377"/>
                  </a:lnTo>
                  <a:lnTo>
                    <a:pt x="64897" y="96012"/>
                  </a:lnTo>
                  <a:lnTo>
                    <a:pt x="64869" y="95377"/>
                  </a:lnTo>
                  <a:close/>
                </a:path>
                <a:path w="257175" h="118745">
                  <a:moveTo>
                    <a:pt x="82683" y="95758"/>
                  </a:moveTo>
                  <a:lnTo>
                    <a:pt x="82486" y="95758"/>
                  </a:lnTo>
                  <a:lnTo>
                    <a:pt x="82702" y="96012"/>
                  </a:lnTo>
                  <a:lnTo>
                    <a:pt x="82683" y="95758"/>
                  </a:lnTo>
                  <a:close/>
                </a:path>
                <a:path w="257175" h="118745">
                  <a:moveTo>
                    <a:pt x="104114" y="94996"/>
                  </a:moveTo>
                  <a:lnTo>
                    <a:pt x="104113" y="95920"/>
                  </a:lnTo>
                  <a:lnTo>
                    <a:pt x="103847" y="96012"/>
                  </a:lnTo>
                  <a:lnTo>
                    <a:pt x="109499" y="96012"/>
                  </a:lnTo>
                  <a:lnTo>
                    <a:pt x="109524" y="95504"/>
                  </a:lnTo>
                  <a:lnTo>
                    <a:pt x="110058" y="95504"/>
                  </a:lnTo>
                  <a:lnTo>
                    <a:pt x="110075" y="95250"/>
                  </a:lnTo>
                  <a:lnTo>
                    <a:pt x="104495" y="95250"/>
                  </a:lnTo>
                  <a:lnTo>
                    <a:pt x="104114" y="94996"/>
                  </a:lnTo>
                  <a:close/>
                </a:path>
                <a:path w="257175" h="118745">
                  <a:moveTo>
                    <a:pt x="129266" y="95123"/>
                  </a:moveTo>
                  <a:lnTo>
                    <a:pt x="110528" y="95123"/>
                  </a:lnTo>
                  <a:lnTo>
                    <a:pt x="110642" y="96012"/>
                  </a:lnTo>
                  <a:lnTo>
                    <a:pt x="111010" y="96012"/>
                  </a:lnTo>
                  <a:lnTo>
                    <a:pt x="111404" y="95250"/>
                  </a:lnTo>
                  <a:lnTo>
                    <a:pt x="129193" y="95250"/>
                  </a:lnTo>
                  <a:lnTo>
                    <a:pt x="129266" y="95123"/>
                  </a:lnTo>
                  <a:close/>
                </a:path>
                <a:path w="257175" h="118745">
                  <a:moveTo>
                    <a:pt x="131563" y="95250"/>
                  </a:moveTo>
                  <a:lnTo>
                    <a:pt x="130721" y="95250"/>
                  </a:lnTo>
                  <a:lnTo>
                    <a:pt x="131102" y="95377"/>
                  </a:lnTo>
                  <a:lnTo>
                    <a:pt x="131457" y="96012"/>
                  </a:lnTo>
                  <a:lnTo>
                    <a:pt x="131749" y="95631"/>
                  </a:lnTo>
                  <a:lnTo>
                    <a:pt x="131624" y="95309"/>
                  </a:lnTo>
                  <a:close/>
                </a:path>
                <a:path w="257175" h="118745">
                  <a:moveTo>
                    <a:pt x="160615" y="95946"/>
                  </a:moveTo>
                  <a:lnTo>
                    <a:pt x="160439" y="96012"/>
                  </a:lnTo>
                  <a:lnTo>
                    <a:pt x="160667" y="96012"/>
                  </a:lnTo>
                  <a:close/>
                </a:path>
                <a:path w="257175" h="118745">
                  <a:moveTo>
                    <a:pt x="161963" y="95631"/>
                  </a:moveTo>
                  <a:lnTo>
                    <a:pt x="161239" y="95631"/>
                  </a:lnTo>
                  <a:lnTo>
                    <a:pt x="161315" y="96012"/>
                  </a:lnTo>
                  <a:lnTo>
                    <a:pt x="161340" y="95758"/>
                  </a:lnTo>
                  <a:lnTo>
                    <a:pt x="161734" y="95758"/>
                  </a:lnTo>
                  <a:lnTo>
                    <a:pt x="161963" y="95631"/>
                  </a:lnTo>
                  <a:close/>
                </a:path>
                <a:path w="257175" h="118745">
                  <a:moveTo>
                    <a:pt x="196313" y="95885"/>
                  </a:moveTo>
                  <a:lnTo>
                    <a:pt x="193725" y="95885"/>
                  </a:lnTo>
                  <a:lnTo>
                    <a:pt x="193941" y="96012"/>
                  </a:lnTo>
                  <a:lnTo>
                    <a:pt x="196392" y="96012"/>
                  </a:lnTo>
                  <a:close/>
                </a:path>
                <a:path w="257175" h="118745">
                  <a:moveTo>
                    <a:pt x="72491" y="95631"/>
                  </a:moveTo>
                  <a:lnTo>
                    <a:pt x="71208" y="95631"/>
                  </a:lnTo>
                  <a:lnTo>
                    <a:pt x="70688" y="95758"/>
                  </a:lnTo>
                  <a:lnTo>
                    <a:pt x="70814" y="95998"/>
                  </a:lnTo>
                  <a:lnTo>
                    <a:pt x="70954" y="95885"/>
                  </a:lnTo>
                  <a:lnTo>
                    <a:pt x="72745" y="95885"/>
                  </a:lnTo>
                  <a:lnTo>
                    <a:pt x="72491" y="95631"/>
                  </a:lnTo>
                  <a:close/>
                </a:path>
                <a:path w="257175" h="118745">
                  <a:moveTo>
                    <a:pt x="110223" y="95885"/>
                  </a:moveTo>
                  <a:lnTo>
                    <a:pt x="109982" y="95885"/>
                  </a:lnTo>
                  <a:lnTo>
                    <a:pt x="110130" y="95977"/>
                  </a:lnTo>
                  <a:close/>
                </a:path>
                <a:path w="257175" h="118745">
                  <a:moveTo>
                    <a:pt x="110058" y="95504"/>
                  </a:moveTo>
                  <a:lnTo>
                    <a:pt x="109524" y="95504"/>
                  </a:lnTo>
                  <a:lnTo>
                    <a:pt x="109825" y="95624"/>
                  </a:lnTo>
                  <a:lnTo>
                    <a:pt x="109923" y="95957"/>
                  </a:lnTo>
                  <a:lnTo>
                    <a:pt x="110229" y="95880"/>
                  </a:lnTo>
                  <a:lnTo>
                    <a:pt x="110382" y="95778"/>
                  </a:lnTo>
                  <a:lnTo>
                    <a:pt x="110363" y="95631"/>
                  </a:lnTo>
                  <a:lnTo>
                    <a:pt x="110058" y="95504"/>
                  </a:lnTo>
                  <a:close/>
                </a:path>
                <a:path w="257175" h="118745">
                  <a:moveTo>
                    <a:pt x="160693" y="95885"/>
                  </a:moveTo>
                  <a:lnTo>
                    <a:pt x="160566" y="95885"/>
                  </a:lnTo>
                  <a:lnTo>
                    <a:pt x="160693" y="95885"/>
                  </a:lnTo>
                  <a:close/>
                </a:path>
                <a:path w="257175" h="118745">
                  <a:moveTo>
                    <a:pt x="53251" y="95504"/>
                  </a:moveTo>
                  <a:lnTo>
                    <a:pt x="53238" y="95758"/>
                  </a:lnTo>
                  <a:lnTo>
                    <a:pt x="53330" y="95928"/>
                  </a:lnTo>
                  <a:lnTo>
                    <a:pt x="53450" y="95778"/>
                  </a:lnTo>
                  <a:lnTo>
                    <a:pt x="53251" y="95504"/>
                  </a:lnTo>
                  <a:close/>
                </a:path>
                <a:path w="257175" h="118745">
                  <a:moveTo>
                    <a:pt x="60871" y="95199"/>
                  </a:moveTo>
                  <a:lnTo>
                    <a:pt x="60807" y="95461"/>
                  </a:lnTo>
                  <a:lnTo>
                    <a:pt x="61023" y="95885"/>
                  </a:lnTo>
                  <a:lnTo>
                    <a:pt x="61161" y="95778"/>
                  </a:lnTo>
                  <a:lnTo>
                    <a:pt x="61087" y="95250"/>
                  </a:lnTo>
                  <a:lnTo>
                    <a:pt x="60896" y="95250"/>
                  </a:lnTo>
                  <a:close/>
                </a:path>
                <a:path w="257175" h="118745">
                  <a:moveTo>
                    <a:pt x="67774" y="94742"/>
                  </a:moveTo>
                  <a:lnTo>
                    <a:pt x="67119" y="94742"/>
                  </a:lnTo>
                  <a:lnTo>
                    <a:pt x="67373" y="95250"/>
                  </a:lnTo>
                  <a:lnTo>
                    <a:pt x="68681" y="95250"/>
                  </a:lnTo>
                  <a:lnTo>
                    <a:pt x="69009" y="95461"/>
                  </a:lnTo>
                  <a:lnTo>
                    <a:pt x="69215" y="95885"/>
                  </a:lnTo>
                  <a:lnTo>
                    <a:pt x="69481" y="94996"/>
                  </a:lnTo>
                  <a:lnTo>
                    <a:pt x="69748" y="94996"/>
                  </a:lnTo>
                  <a:lnTo>
                    <a:pt x="67856" y="94869"/>
                  </a:lnTo>
                  <a:lnTo>
                    <a:pt x="67774" y="94742"/>
                  </a:lnTo>
                  <a:close/>
                </a:path>
                <a:path w="257175" h="118745">
                  <a:moveTo>
                    <a:pt x="82486" y="95758"/>
                  </a:moveTo>
                  <a:lnTo>
                    <a:pt x="82054" y="95758"/>
                  </a:lnTo>
                  <a:lnTo>
                    <a:pt x="82314" y="95880"/>
                  </a:lnTo>
                  <a:lnTo>
                    <a:pt x="82486" y="95758"/>
                  </a:lnTo>
                  <a:close/>
                </a:path>
                <a:path w="257175" h="118745">
                  <a:moveTo>
                    <a:pt x="87636" y="95504"/>
                  </a:moveTo>
                  <a:lnTo>
                    <a:pt x="83858" y="95504"/>
                  </a:lnTo>
                  <a:lnTo>
                    <a:pt x="83883" y="95885"/>
                  </a:lnTo>
                  <a:lnTo>
                    <a:pt x="86071" y="95885"/>
                  </a:lnTo>
                  <a:lnTo>
                    <a:pt x="86067" y="95758"/>
                  </a:lnTo>
                  <a:lnTo>
                    <a:pt x="87833" y="95758"/>
                  </a:lnTo>
                  <a:lnTo>
                    <a:pt x="87636" y="95504"/>
                  </a:lnTo>
                  <a:close/>
                </a:path>
                <a:path w="257175" h="118745">
                  <a:moveTo>
                    <a:pt x="89598" y="95758"/>
                  </a:moveTo>
                  <a:lnTo>
                    <a:pt x="89293" y="95758"/>
                  </a:lnTo>
                  <a:lnTo>
                    <a:pt x="89115" y="95885"/>
                  </a:lnTo>
                  <a:lnTo>
                    <a:pt x="89750" y="95885"/>
                  </a:lnTo>
                  <a:lnTo>
                    <a:pt x="89598" y="95758"/>
                  </a:lnTo>
                  <a:close/>
                </a:path>
                <a:path w="257175" h="118745">
                  <a:moveTo>
                    <a:pt x="103212" y="95123"/>
                  </a:moveTo>
                  <a:lnTo>
                    <a:pt x="103289" y="95885"/>
                  </a:lnTo>
                  <a:lnTo>
                    <a:pt x="103759" y="95885"/>
                  </a:lnTo>
                  <a:lnTo>
                    <a:pt x="103868" y="95624"/>
                  </a:lnTo>
                  <a:lnTo>
                    <a:pt x="103822" y="95461"/>
                  </a:lnTo>
                  <a:lnTo>
                    <a:pt x="103212" y="95123"/>
                  </a:lnTo>
                  <a:close/>
                </a:path>
                <a:path w="257175" h="118745">
                  <a:moveTo>
                    <a:pt x="131597" y="94742"/>
                  </a:moveTo>
                  <a:lnTo>
                    <a:pt x="131902" y="95631"/>
                  </a:lnTo>
                  <a:lnTo>
                    <a:pt x="131737" y="95631"/>
                  </a:lnTo>
                  <a:lnTo>
                    <a:pt x="131762" y="95885"/>
                  </a:lnTo>
                  <a:lnTo>
                    <a:pt x="132283" y="95758"/>
                  </a:lnTo>
                  <a:lnTo>
                    <a:pt x="132915" y="95758"/>
                  </a:lnTo>
                  <a:lnTo>
                    <a:pt x="132867" y="95377"/>
                  </a:lnTo>
                  <a:lnTo>
                    <a:pt x="132435" y="95377"/>
                  </a:lnTo>
                  <a:lnTo>
                    <a:pt x="132156" y="95123"/>
                  </a:lnTo>
                  <a:lnTo>
                    <a:pt x="131889" y="95123"/>
                  </a:lnTo>
                  <a:lnTo>
                    <a:pt x="131597" y="94742"/>
                  </a:lnTo>
                  <a:close/>
                </a:path>
                <a:path w="257175" h="118745">
                  <a:moveTo>
                    <a:pt x="132915" y="95758"/>
                  </a:moveTo>
                  <a:lnTo>
                    <a:pt x="132283" y="95758"/>
                  </a:lnTo>
                  <a:lnTo>
                    <a:pt x="132511" y="95885"/>
                  </a:lnTo>
                  <a:lnTo>
                    <a:pt x="132930" y="95885"/>
                  </a:lnTo>
                  <a:lnTo>
                    <a:pt x="132915" y="95758"/>
                  </a:lnTo>
                  <a:close/>
                </a:path>
                <a:path w="257175" h="118745">
                  <a:moveTo>
                    <a:pt x="141795" y="94996"/>
                  </a:moveTo>
                  <a:lnTo>
                    <a:pt x="136296" y="94996"/>
                  </a:lnTo>
                  <a:lnTo>
                    <a:pt x="136451" y="95309"/>
                  </a:lnTo>
                  <a:lnTo>
                    <a:pt x="136563" y="95885"/>
                  </a:lnTo>
                  <a:lnTo>
                    <a:pt x="136664" y="95758"/>
                  </a:lnTo>
                  <a:lnTo>
                    <a:pt x="137172" y="95504"/>
                  </a:lnTo>
                  <a:lnTo>
                    <a:pt x="142297" y="95504"/>
                  </a:lnTo>
                  <a:lnTo>
                    <a:pt x="142087" y="95377"/>
                  </a:lnTo>
                  <a:lnTo>
                    <a:pt x="141795" y="94996"/>
                  </a:lnTo>
                  <a:close/>
                </a:path>
                <a:path w="257175" h="118745">
                  <a:moveTo>
                    <a:pt x="159562" y="94996"/>
                  </a:moveTo>
                  <a:lnTo>
                    <a:pt x="153327" y="94996"/>
                  </a:lnTo>
                  <a:lnTo>
                    <a:pt x="153039" y="95242"/>
                  </a:lnTo>
                  <a:lnTo>
                    <a:pt x="152920" y="95885"/>
                  </a:lnTo>
                  <a:lnTo>
                    <a:pt x="154292" y="95885"/>
                  </a:lnTo>
                  <a:lnTo>
                    <a:pt x="154025" y="95758"/>
                  </a:lnTo>
                  <a:lnTo>
                    <a:pt x="153670" y="95758"/>
                  </a:lnTo>
                  <a:lnTo>
                    <a:pt x="153949" y="95631"/>
                  </a:lnTo>
                  <a:lnTo>
                    <a:pt x="159435" y="95631"/>
                  </a:lnTo>
                  <a:lnTo>
                    <a:pt x="159274" y="95550"/>
                  </a:lnTo>
                  <a:lnTo>
                    <a:pt x="159804" y="95250"/>
                  </a:lnTo>
                  <a:lnTo>
                    <a:pt x="159524" y="95250"/>
                  </a:lnTo>
                  <a:lnTo>
                    <a:pt x="159562" y="94996"/>
                  </a:lnTo>
                  <a:close/>
                </a:path>
                <a:path w="257175" h="118745">
                  <a:moveTo>
                    <a:pt x="196310" y="95880"/>
                  </a:moveTo>
                  <a:close/>
                </a:path>
                <a:path w="257175" h="118745">
                  <a:moveTo>
                    <a:pt x="83477" y="95504"/>
                  </a:moveTo>
                  <a:lnTo>
                    <a:pt x="82664" y="95504"/>
                  </a:lnTo>
                  <a:lnTo>
                    <a:pt x="82888" y="95645"/>
                  </a:lnTo>
                  <a:lnTo>
                    <a:pt x="83432" y="95882"/>
                  </a:lnTo>
                  <a:lnTo>
                    <a:pt x="83477" y="95504"/>
                  </a:lnTo>
                  <a:close/>
                </a:path>
                <a:path w="257175" h="118745">
                  <a:moveTo>
                    <a:pt x="198154" y="94869"/>
                  </a:moveTo>
                  <a:lnTo>
                    <a:pt x="196075" y="94869"/>
                  </a:lnTo>
                  <a:lnTo>
                    <a:pt x="196117" y="95123"/>
                  </a:lnTo>
                  <a:lnTo>
                    <a:pt x="196456" y="95377"/>
                  </a:lnTo>
                  <a:lnTo>
                    <a:pt x="196202" y="95461"/>
                  </a:lnTo>
                  <a:lnTo>
                    <a:pt x="196194" y="95694"/>
                  </a:lnTo>
                  <a:lnTo>
                    <a:pt x="196310" y="95880"/>
                  </a:lnTo>
                  <a:lnTo>
                    <a:pt x="198285" y="95778"/>
                  </a:lnTo>
                  <a:lnTo>
                    <a:pt x="197918" y="95377"/>
                  </a:lnTo>
                  <a:lnTo>
                    <a:pt x="198037" y="94996"/>
                  </a:lnTo>
                  <a:close/>
                </a:path>
                <a:path w="257175" h="118745">
                  <a:moveTo>
                    <a:pt x="70624" y="95250"/>
                  </a:moveTo>
                  <a:lnTo>
                    <a:pt x="70129" y="95250"/>
                  </a:lnTo>
                  <a:lnTo>
                    <a:pt x="70396" y="95758"/>
                  </a:lnTo>
                  <a:lnTo>
                    <a:pt x="70472" y="95504"/>
                  </a:lnTo>
                  <a:lnTo>
                    <a:pt x="70764" y="95504"/>
                  </a:lnTo>
                  <a:lnTo>
                    <a:pt x="70561" y="95377"/>
                  </a:lnTo>
                  <a:close/>
                </a:path>
                <a:path w="257175" h="118745">
                  <a:moveTo>
                    <a:pt x="70764" y="95504"/>
                  </a:moveTo>
                  <a:lnTo>
                    <a:pt x="70472" y="95504"/>
                  </a:lnTo>
                  <a:lnTo>
                    <a:pt x="70573" y="95758"/>
                  </a:lnTo>
                  <a:lnTo>
                    <a:pt x="70764" y="95504"/>
                  </a:lnTo>
                  <a:close/>
                </a:path>
                <a:path w="257175" h="118745">
                  <a:moveTo>
                    <a:pt x="144589" y="94996"/>
                  </a:moveTo>
                  <a:lnTo>
                    <a:pt x="144173" y="95248"/>
                  </a:lnTo>
                  <a:lnTo>
                    <a:pt x="143929" y="95758"/>
                  </a:lnTo>
                  <a:lnTo>
                    <a:pt x="145326" y="95758"/>
                  </a:lnTo>
                  <a:lnTo>
                    <a:pt x="145122" y="95480"/>
                  </a:lnTo>
                  <a:lnTo>
                    <a:pt x="144589" y="94996"/>
                  </a:lnTo>
                  <a:close/>
                </a:path>
                <a:path w="257175" h="118745">
                  <a:moveTo>
                    <a:pt x="193001" y="94488"/>
                  </a:moveTo>
                  <a:lnTo>
                    <a:pt x="147764" y="94488"/>
                  </a:lnTo>
                  <a:lnTo>
                    <a:pt x="147027" y="95758"/>
                  </a:lnTo>
                  <a:lnTo>
                    <a:pt x="147904" y="95504"/>
                  </a:lnTo>
                  <a:lnTo>
                    <a:pt x="147777" y="94869"/>
                  </a:lnTo>
                  <a:lnTo>
                    <a:pt x="149929" y="94869"/>
                  </a:lnTo>
                  <a:lnTo>
                    <a:pt x="149923" y="94742"/>
                  </a:lnTo>
                  <a:lnTo>
                    <a:pt x="150799" y="94615"/>
                  </a:lnTo>
                  <a:lnTo>
                    <a:pt x="193008" y="94615"/>
                  </a:lnTo>
                  <a:close/>
                </a:path>
                <a:path w="257175" h="118745">
                  <a:moveTo>
                    <a:pt x="199301" y="93980"/>
                  </a:moveTo>
                  <a:lnTo>
                    <a:pt x="198638" y="94615"/>
                  </a:lnTo>
                  <a:lnTo>
                    <a:pt x="198539" y="94869"/>
                  </a:lnTo>
                  <a:lnTo>
                    <a:pt x="198805" y="94996"/>
                  </a:lnTo>
                  <a:lnTo>
                    <a:pt x="199326" y="95758"/>
                  </a:lnTo>
                  <a:lnTo>
                    <a:pt x="199749" y="95123"/>
                  </a:lnTo>
                  <a:lnTo>
                    <a:pt x="199663" y="94615"/>
                  </a:lnTo>
                  <a:lnTo>
                    <a:pt x="199463" y="94196"/>
                  </a:lnTo>
                  <a:lnTo>
                    <a:pt x="199301" y="93980"/>
                  </a:lnTo>
                  <a:close/>
                </a:path>
                <a:path w="257175" h="118745">
                  <a:moveTo>
                    <a:pt x="221145" y="95250"/>
                  </a:moveTo>
                  <a:lnTo>
                    <a:pt x="219989" y="95758"/>
                  </a:lnTo>
                  <a:lnTo>
                    <a:pt x="220804" y="95758"/>
                  </a:lnTo>
                  <a:lnTo>
                    <a:pt x="221145" y="95250"/>
                  </a:lnTo>
                  <a:close/>
                </a:path>
                <a:path w="257175" h="118745">
                  <a:moveTo>
                    <a:pt x="57188" y="95504"/>
                  </a:moveTo>
                  <a:close/>
                </a:path>
                <a:path w="257175" h="118745">
                  <a:moveTo>
                    <a:pt x="60477" y="95319"/>
                  </a:moveTo>
                  <a:lnTo>
                    <a:pt x="59448" y="95631"/>
                  </a:lnTo>
                  <a:lnTo>
                    <a:pt x="60591" y="95631"/>
                  </a:lnTo>
                  <a:lnTo>
                    <a:pt x="60477" y="95319"/>
                  </a:lnTo>
                  <a:close/>
                </a:path>
                <a:path w="257175" h="118745">
                  <a:moveTo>
                    <a:pt x="64858" y="95123"/>
                  </a:moveTo>
                  <a:lnTo>
                    <a:pt x="61760" y="95123"/>
                  </a:lnTo>
                  <a:lnTo>
                    <a:pt x="61849" y="95550"/>
                  </a:lnTo>
                  <a:lnTo>
                    <a:pt x="62026" y="95631"/>
                  </a:lnTo>
                  <a:lnTo>
                    <a:pt x="61925" y="95377"/>
                  </a:lnTo>
                  <a:lnTo>
                    <a:pt x="64869" y="95377"/>
                  </a:lnTo>
                  <a:lnTo>
                    <a:pt x="64858" y="95123"/>
                  </a:lnTo>
                  <a:close/>
                </a:path>
                <a:path w="257175" h="118745">
                  <a:moveTo>
                    <a:pt x="69786" y="94996"/>
                  </a:moveTo>
                  <a:lnTo>
                    <a:pt x="69481" y="94996"/>
                  </a:lnTo>
                  <a:lnTo>
                    <a:pt x="69659" y="95631"/>
                  </a:lnTo>
                  <a:lnTo>
                    <a:pt x="70129" y="95250"/>
                  </a:lnTo>
                  <a:lnTo>
                    <a:pt x="70421" y="95250"/>
                  </a:lnTo>
                  <a:lnTo>
                    <a:pt x="70459" y="95123"/>
                  </a:lnTo>
                  <a:lnTo>
                    <a:pt x="69799" y="95123"/>
                  </a:lnTo>
                  <a:close/>
                </a:path>
                <a:path w="257175" h="118745">
                  <a:moveTo>
                    <a:pt x="72097" y="95123"/>
                  </a:moveTo>
                  <a:lnTo>
                    <a:pt x="71920" y="95504"/>
                  </a:lnTo>
                  <a:lnTo>
                    <a:pt x="71704" y="95631"/>
                  </a:lnTo>
                  <a:lnTo>
                    <a:pt x="72136" y="95631"/>
                  </a:lnTo>
                  <a:lnTo>
                    <a:pt x="72097" y="95123"/>
                  </a:lnTo>
                  <a:close/>
                </a:path>
                <a:path w="257175" h="118745">
                  <a:moveTo>
                    <a:pt x="110528" y="95123"/>
                  </a:moveTo>
                  <a:lnTo>
                    <a:pt x="110083" y="95123"/>
                  </a:lnTo>
                  <a:lnTo>
                    <a:pt x="110324" y="95631"/>
                  </a:lnTo>
                  <a:lnTo>
                    <a:pt x="110324" y="95377"/>
                  </a:lnTo>
                  <a:lnTo>
                    <a:pt x="110540" y="95377"/>
                  </a:lnTo>
                  <a:lnTo>
                    <a:pt x="110528" y="95123"/>
                  </a:lnTo>
                  <a:close/>
                </a:path>
                <a:path w="257175" h="118745">
                  <a:moveTo>
                    <a:pt x="129193" y="95250"/>
                  </a:moveTo>
                  <a:lnTo>
                    <a:pt x="111404" y="95250"/>
                  </a:lnTo>
                  <a:lnTo>
                    <a:pt x="111696" y="95631"/>
                  </a:lnTo>
                  <a:lnTo>
                    <a:pt x="129269" y="95504"/>
                  </a:lnTo>
                  <a:lnTo>
                    <a:pt x="129193" y="95250"/>
                  </a:lnTo>
                  <a:close/>
                </a:path>
                <a:path w="257175" h="118745">
                  <a:moveTo>
                    <a:pt x="111760" y="95504"/>
                  </a:moveTo>
                  <a:close/>
                </a:path>
                <a:path w="257175" h="118745">
                  <a:moveTo>
                    <a:pt x="143141" y="94996"/>
                  </a:moveTo>
                  <a:lnTo>
                    <a:pt x="142697" y="95123"/>
                  </a:lnTo>
                  <a:lnTo>
                    <a:pt x="142506" y="95631"/>
                  </a:lnTo>
                  <a:lnTo>
                    <a:pt x="143865" y="95631"/>
                  </a:lnTo>
                  <a:lnTo>
                    <a:pt x="143522" y="95504"/>
                  </a:lnTo>
                  <a:lnTo>
                    <a:pt x="143141" y="94996"/>
                  </a:lnTo>
                  <a:close/>
                </a:path>
                <a:path w="257175" h="118745">
                  <a:moveTo>
                    <a:pt x="195440" y="95504"/>
                  </a:moveTo>
                  <a:lnTo>
                    <a:pt x="160997" y="95504"/>
                  </a:lnTo>
                  <a:lnTo>
                    <a:pt x="161150" y="95631"/>
                  </a:lnTo>
                  <a:lnTo>
                    <a:pt x="195465" y="95631"/>
                  </a:lnTo>
                  <a:close/>
                </a:path>
                <a:path w="257175" h="118745">
                  <a:moveTo>
                    <a:pt x="64427" y="95377"/>
                  </a:moveTo>
                  <a:lnTo>
                    <a:pt x="62026" y="95377"/>
                  </a:lnTo>
                  <a:lnTo>
                    <a:pt x="62168" y="95624"/>
                  </a:lnTo>
                  <a:lnTo>
                    <a:pt x="64274" y="95504"/>
                  </a:lnTo>
                  <a:lnTo>
                    <a:pt x="64427" y="95377"/>
                  </a:lnTo>
                  <a:close/>
                </a:path>
                <a:path w="257175" h="118745">
                  <a:moveTo>
                    <a:pt x="60039" y="94869"/>
                  </a:moveTo>
                  <a:lnTo>
                    <a:pt x="59283" y="94869"/>
                  </a:lnTo>
                  <a:lnTo>
                    <a:pt x="59408" y="95242"/>
                  </a:lnTo>
                  <a:lnTo>
                    <a:pt x="59626" y="95504"/>
                  </a:lnTo>
                  <a:lnTo>
                    <a:pt x="59766" y="94996"/>
                  </a:lnTo>
                  <a:lnTo>
                    <a:pt x="60042" y="94996"/>
                  </a:lnTo>
                  <a:close/>
                </a:path>
                <a:path w="257175" h="118745">
                  <a:moveTo>
                    <a:pt x="131000" y="94361"/>
                  </a:moveTo>
                  <a:lnTo>
                    <a:pt x="129705" y="94361"/>
                  </a:lnTo>
                  <a:lnTo>
                    <a:pt x="130251" y="94615"/>
                  </a:lnTo>
                  <a:lnTo>
                    <a:pt x="130366" y="94770"/>
                  </a:lnTo>
                  <a:lnTo>
                    <a:pt x="130168" y="94860"/>
                  </a:lnTo>
                  <a:lnTo>
                    <a:pt x="129962" y="95088"/>
                  </a:lnTo>
                  <a:lnTo>
                    <a:pt x="129755" y="95504"/>
                  </a:lnTo>
                  <a:lnTo>
                    <a:pt x="130657" y="95504"/>
                  </a:lnTo>
                  <a:lnTo>
                    <a:pt x="130721" y="95250"/>
                  </a:lnTo>
                  <a:lnTo>
                    <a:pt x="131563" y="95250"/>
                  </a:lnTo>
                  <a:lnTo>
                    <a:pt x="130949" y="94869"/>
                  </a:lnTo>
                  <a:lnTo>
                    <a:pt x="131000" y="94361"/>
                  </a:lnTo>
                  <a:close/>
                </a:path>
                <a:path w="257175" h="118745">
                  <a:moveTo>
                    <a:pt x="141909" y="94869"/>
                  </a:moveTo>
                  <a:lnTo>
                    <a:pt x="135559" y="94869"/>
                  </a:lnTo>
                  <a:lnTo>
                    <a:pt x="135890" y="95504"/>
                  </a:lnTo>
                  <a:lnTo>
                    <a:pt x="135995" y="95025"/>
                  </a:lnTo>
                  <a:lnTo>
                    <a:pt x="142036" y="94996"/>
                  </a:lnTo>
                  <a:close/>
                </a:path>
                <a:path w="257175" h="118745">
                  <a:moveTo>
                    <a:pt x="143852" y="94996"/>
                  </a:moveTo>
                  <a:lnTo>
                    <a:pt x="143141" y="94996"/>
                  </a:lnTo>
                  <a:lnTo>
                    <a:pt x="143408" y="95123"/>
                  </a:lnTo>
                  <a:lnTo>
                    <a:pt x="143522" y="95504"/>
                  </a:lnTo>
                  <a:lnTo>
                    <a:pt x="143863" y="95504"/>
                  </a:lnTo>
                  <a:lnTo>
                    <a:pt x="143852" y="94996"/>
                  </a:lnTo>
                  <a:close/>
                </a:path>
                <a:path w="257175" h="118745">
                  <a:moveTo>
                    <a:pt x="159880" y="95250"/>
                  </a:moveTo>
                  <a:lnTo>
                    <a:pt x="159842" y="95504"/>
                  </a:lnTo>
                  <a:lnTo>
                    <a:pt x="159880" y="95250"/>
                  </a:lnTo>
                  <a:close/>
                </a:path>
                <a:path w="257175" h="118745">
                  <a:moveTo>
                    <a:pt x="160651" y="95309"/>
                  </a:moveTo>
                  <a:lnTo>
                    <a:pt x="160096" y="95504"/>
                  </a:lnTo>
                  <a:lnTo>
                    <a:pt x="160743" y="95504"/>
                  </a:lnTo>
                  <a:lnTo>
                    <a:pt x="160651" y="95309"/>
                  </a:lnTo>
                  <a:close/>
                </a:path>
                <a:path w="257175" h="118745">
                  <a:moveTo>
                    <a:pt x="160820" y="95250"/>
                  </a:moveTo>
                  <a:lnTo>
                    <a:pt x="160743" y="95504"/>
                  </a:lnTo>
                  <a:lnTo>
                    <a:pt x="160820" y="95250"/>
                  </a:lnTo>
                  <a:close/>
                </a:path>
                <a:path w="257175" h="118745">
                  <a:moveTo>
                    <a:pt x="196001" y="95035"/>
                  </a:moveTo>
                  <a:lnTo>
                    <a:pt x="196121" y="95488"/>
                  </a:lnTo>
                  <a:lnTo>
                    <a:pt x="196456" y="95377"/>
                  </a:lnTo>
                  <a:lnTo>
                    <a:pt x="196001" y="95035"/>
                  </a:lnTo>
                  <a:close/>
                </a:path>
                <a:path w="257175" h="118745">
                  <a:moveTo>
                    <a:pt x="62026" y="95377"/>
                  </a:moveTo>
                  <a:close/>
                </a:path>
                <a:path w="257175" h="118745">
                  <a:moveTo>
                    <a:pt x="67119" y="94742"/>
                  </a:moveTo>
                  <a:lnTo>
                    <a:pt x="61620" y="94742"/>
                  </a:lnTo>
                  <a:lnTo>
                    <a:pt x="61569" y="94869"/>
                  </a:lnTo>
                  <a:lnTo>
                    <a:pt x="61010" y="94869"/>
                  </a:lnTo>
                  <a:lnTo>
                    <a:pt x="61353" y="95123"/>
                  </a:lnTo>
                  <a:lnTo>
                    <a:pt x="61438" y="95461"/>
                  </a:lnTo>
                  <a:lnTo>
                    <a:pt x="61549" y="95242"/>
                  </a:lnTo>
                  <a:lnTo>
                    <a:pt x="67239" y="95123"/>
                  </a:lnTo>
                  <a:lnTo>
                    <a:pt x="67119" y="94742"/>
                  </a:lnTo>
                  <a:close/>
                </a:path>
                <a:path w="257175" h="118745">
                  <a:moveTo>
                    <a:pt x="68681" y="95250"/>
                  </a:moveTo>
                  <a:lnTo>
                    <a:pt x="68440" y="95250"/>
                  </a:lnTo>
                  <a:lnTo>
                    <a:pt x="68681" y="95250"/>
                  </a:lnTo>
                  <a:close/>
                </a:path>
                <a:path w="257175" h="118745">
                  <a:moveTo>
                    <a:pt x="70840" y="95250"/>
                  </a:moveTo>
                  <a:lnTo>
                    <a:pt x="70624" y="95250"/>
                  </a:lnTo>
                  <a:lnTo>
                    <a:pt x="70802" y="95377"/>
                  </a:lnTo>
                  <a:close/>
                </a:path>
                <a:path w="257175" h="118745">
                  <a:moveTo>
                    <a:pt x="83019" y="94996"/>
                  </a:moveTo>
                  <a:lnTo>
                    <a:pt x="82765" y="95123"/>
                  </a:lnTo>
                  <a:lnTo>
                    <a:pt x="82410" y="95123"/>
                  </a:lnTo>
                  <a:lnTo>
                    <a:pt x="82346" y="95377"/>
                  </a:lnTo>
                  <a:lnTo>
                    <a:pt x="87553" y="95377"/>
                  </a:lnTo>
                  <a:lnTo>
                    <a:pt x="82994" y="95250"/>
                  </a:lnTo>
                  <a:lnTo>
                    <a:pt x="83019" y="94996"/>
                  </a:lnTo>
                  <a:close/>
                </a:path>
                <a:path w="257175" h="118745">
                  <a:moveTo>
                    <a:pt x="132803" y="94869"/>
                  </a:moveTo>
                  <a:lnTo>
                    <a:pt x="132435" y="95377"/>
                  </a:lnTo>
                  <a:lnTo>
                    <a:pt x="132867" y="95377"/>
                  </a:lnTo>
                  <a:lnTo>
                    <a:pt x="132803" y="94869"/>
                  </a:lnTo>
                  <a:close/>
                </a:path>
                <a:path w="257175" h="118745">
                  <a:moveTo>
                    <a:pt x="134912" y="93980"/>
                  </a:moveTo>
                  <a:lnTo>
                    <a:pt x="134644" y="94091"/>
                  </a:lnTo>
                  <a:lnTo>
                    <a:pt x="134578" y="94225"/>
                  </a:lnTo>
                  <a:lnTo>
                    <a:pt x="134454" y="94742"/>
                  </a:lnTo>
                  <a:lnTo>
                    <a:pt x="134874" y="94742"/>
                  </a:lnTo>
                  <a:lnTo>
                    <a:pt x="135216" y="95377"/>
                  </a:lnTo>
                  <a:lnTo>
                    <a:pt x="135559" y="94869"/>
                  </a:lnTo>
                  <a:lnTo>
                    <a:pt x="141909" y="94869"/>
                  </a:lnTo>
                  <a:lnTo>
                    <a:pt x="141655" y="94615"/>
                  </a:lnTo>
                  <a:lnTo>
                    <a:pt x="140817" y="94615"/>
                  </a:lnTo>
                  <a:lnTo>
                    <a:pt x="140474" y="94361"/>
                  </a:lnTo>
                  <a:lnTo>
                    <a:pt x="140525" y="94107"/>
                  </a:lnTo>
                  <a:lnTo>
                    <a:pt x="135178" y="94107"/>
                  </a:lnTo>
                  <a:lnTo>
                    <a:pt x="134912" y="93980"/>
                  </a:lnTo>
                  <a:close/>
                </a:path>
                <a:path w="257175" h="118745">
                  <a:moveTo>
                    <a:pt x="221354" y="94869"/>
                  </a:moveTo>
                  <a:lnTo>
                    <a:pt x="220878" y="94869"/>
                  </a:lnTo>
                  <a:lnTo>
                    <a:pt x="221145" y="95250"/>
                  </a:lnTo>
                  <a:lnTo>
                    <a:pt x="221919" y="95377"/>
                  </a:lnTo>
                  <a:lnTo>
                    <a:pt x="221354" y="94869"/>
                  </a:lnTo>
                  <a:close/>
                </a:path>
                <a:path w="257175" h="118745">
                  <a:moveTo>
                    <a:pt x="60693" y="95123"/>
                  </a:moveTo>
                  <a:lnTo>
                    <a:pt x="60553" y="95123"/>
                  </a:lnTo>
                  <a:lnTo>
                    <a:pt x="60477" y="95319"/>
                  </a:lnTo>
                  <a:lnTo>
                    <a:pt x="60706" y="95250"/>
                  </a:lnTo>
                  <a:lnTo>
                    <a:pt x="60693" y="95123"/>
                  </a:lnTo>
                  <a:close/>
                </a:path>
                <a:path w="257175" h="118745">
                  <a:moveTo>
                    <a:pt x="195956" y="94869"/>
                  </a:moveTo>
                  <a:lnTo>
                    <a:pt x="160299" y="94869"/>
                  </a:lnTo>
                  <a:lnTo>
                    <a:pt x="160455" y="94966"/>
                  </a:lnTo>
                  <a:lnTo>
                    <a:pt x="160651" y="95309"/>
                  </a:lnTo>
                  <a:lnTo>
                    <a:pt x="160820" y="95250"/>
                  </a:lnTo>
                  <a:lnTo>
                    <a:pt x="196058" y="95250"/>
                  </a:lnTo>
                  <a:lnTo>
                    <a:pt x="195956" y="94869"/>
                  </a:lnTo>
                  <a:close/>
                </a:path>
                <a:path w="257175" h="118745">
                  <a:moveTo>
                    <a:pt x="58115" y="93726"/>
                  </a:moveTo>
                  <a:lnTo>
                    <a:pt x="58229" y="94234"/>
                  </a:lnTo>
                  <a:lnTo>
                    <a:pt x="57886" y="94488"/>
                  </a:lnTo>
                  <a:lnTo>
                    <a:pt x="57721" y="94869"/>
                  </a:lnTo>
                  <a:lnTo>
                    <a:pt x="58534" y="95250"/>
                  </a:lnTo>
                  <a:lnTo>
                    <a:pt x="58616" y="95088"/>
                  </a:lnTo>
                  <a:lnTo>
                    <a:pt x="58839" y="94996"/>
                  </a:lnTo>
                  <a:lnTo>
                    <a:pt x="59143" y="94996"/>
                  </a:lnTo>
                  <a:lnTo>
                    <a:pt x="60039" y="94869"/>
                  </a:lnTo>
                  <a:lnTo>
                    <a:pt x="60032" y="94615"/>
                  </a:lnTo>
                  <a:lnTo>
                    <a:pt x="67693" y="94615"/>
                  </a:lnTo>
                  <a:lnTo>
                    <a:pt x="59893" y="94488"/>
                  </a:lnTo>
                  <a:lnTo>
                    <a:pt x="58468" y="94091"/>
                  </a:lnTo>
                  <a:lnTo>
                    <a:pt x="58115" y="93726"/>
                  </a:lnTo>
                  <a:close/>
                </a:path>
                <a:path w="257175" h="118745">
                  <a:moveTo>
                    <a:pt x="59143" y="94996"/>
                  </a:moveTo>
                  <a:lnTo>
                    <a:pt x="58839" y="94996"/>
                  </a:lnTo>
                  <a:lnTo>
                    <a:pt x="59156" y="95250"/>
                  </a:lnTo>
                  <a:lnTo>
                    <a:pt x="59143" y="94996"/>
                  </a:lnTo>
                  <a:close/>
                </a:path>
                <a:path w="257175" h="118745">
                  <a:moveTo>
                    <a:pt x="61065" y="95141"/>
                  </a:moveTo>
                  <a:lnTo>
                    <a:pt x="60896" y="95192"/>
                  </a:lnTo>
                  <a:lnTo>
                    <a:pt x="61087" y="95250"/>
                  </a:lnTo>
                  <a:close/>
                </a:path>
                <a:path w="257175" h="118745">
                  <a:moveTo>
                    <a:pt x="75577" y="92964"/>
                  </a:moveTo>
                  <a:lnTo>
                    <a:pt x="75209" y="92964"/>
                  </a:lnTo>
                  <a:lnTo>
                    <a:pt x="75170" y="93878"/>
                  </a:lnTo>
                  <a:lnTo>
                    <a:pt x="75291" y="94196"/>
                  </a:lnTo>
                  <a:lnTo>
                    <a:pt x="75514" y="95250"/>
                  </a:lnTo>
                  <a:lnTo>
                    <a:pt x="76593" y="94234"/>
                  </a:lnTo>
                  <a:lnTo>
                    <a:pt x="78079" y="94234"/>
                  </a:lnTo>
                  <a:lnTo>
                    <a:pt x="78714" y="94107"/>
                  </a:lnTo>
                  <a:lnTo>
                    <a:pt x="76835" y="94107"/>
                  </a:lnTo>
                  <a:lnTo>
                    <a:pt x="76377" y="93726"/>
                  </a:lnTo>
                  <a:lnTo>
                    <a:pt x="75844" y="93599"/>
                  </a:lnTo>
                  <a:lnTo>
                    <a:pt x="75349" y="93345"/>
                  </a:lnTo>
                  <a:lnTo>
                    <a:pt x="75577" y="92964"/>
                  </a:lnTo>
                  <a:close/>
                </a:path>
                <a:path w="257175" h="118745">
                  <a:moveTo>
                    <a:pt x="83286" y="94742"/>
                  </a:moveTo>
                  <a:lnTo>
                    <a:pt x="83210" y="95250"/>
                  </a:lnTo>
                  <a:lnTo>
                    <a:pt x="83832" y="95250"/>
                  </a:lnTo>
                  <a:lnTo>
                    <a:pt x="83286" y="94742"/>
                  </a:lnTo>
                  <a:close/>
                </a:path>
                <a:path w="257175" h="118745">
                  <a:moveTo>
                    <a:pt x="84836" y="94107"/>
                  </a:moveTo>
                  <a:lnTo>
                    <a:pt x="84215" y="94360"/>
                  </a:lnTo>
                  <a:lnTo>
                    <a:pt x="83832" y="95250"/>
                  </a:lnTo>
                  <a:lnTo>
                    <a:pt x="87560" y="95250"/>
                  </a:lnTo>
                  <a:lnTo>
                    <a:pt x="87435" y="94996"/>
                  </a:lnTo>
                  <a:lnTo>
                    <a:pt x="86347" y="94996"/>
                  </a:lnTo>
                  <a:lnTo>
                    <a:pt x="86067" y="94869"/>
                  </a:lnTo>
                  <a:lnTo>
                    <a:pt x="86096" y="94488"/>
                  </a:lnTo>
                  <a:lnTo>
                    <a:pt x="85318" y="94488"/>
                  </a:lnTo>
                  <a:lnTo>
                    <a:pt x="85284" y="94234"/>
                  </a:lnTo>
                  <a:lnTo>
                    <a:pt x="84848" y="94234"/>
                  </a:lnTo>
                  <a:close/>
                </a:path>
                <a:path w="257175" h="118745">
                  <a:moveTo>
                    <a:pt x="128873" y="92964"/>
                  </a:moveTo>
                  <a:lnTo>
                    <a:pt x="104343" y="92964"/>
                  </a:lnTo>
                  <a:lnTo>
                    <a:pt x="104585" y="93726"/>
                  </a:lnTo>
                  <a:lnTo>
                    <a:pt x="104686" y="94996"/>
                  </a:lnTo>
                  <a:lnTo>
                    <a:pt x="104564" y="95192"/>
                  </a:lnTo>
                  <a:lnTo>
                    <a:pt x="110075" y="95250"/>
                  </a:lnTo>
                  <a:lnTo>
                    <a:pt x="110083" y="95123"/>
                  </a:lnTo>
                  <a:lnTo>
                    <a:pt x="129266" y="95123"/>
                  </a:lnTo>
                  <a:lnTo>
                    <a:pt x="110490" y="94996"/>
                  </a:lnTo>
                  <a:lnTo>
                    <a:pt x="110286" y="94742"/>
                  </a:lnTo>
                  <a:lnTo>
                    <a:pt x="129486" y="94742"/>
                  </a:lnTo>
                  <a:lnTo>
                    <a:pt x="129705" y="94361"/>
                  </a:lnTo>
                  <a:lnTo>
                    <a:pt x="131000" y="94361"/>
                  </a:lnTo>
                  <a:lnTo>
                    <a:pt x="131038" y="93980"/>
                  </a:lnTo>
                  <a:lnTo>
                    <a:pt x="133038" y="93980"/>
                  </a:lnTo>
                  <a:lnTo>
                    <a:pt x="134137" y="93853"/>
                  </a:lnTo>
                  <a:lnTo>
                    <a:pt x="134188" y="93599"/>
                  </a:lnTo>
                  <a:lnTo>
                    <a:pt x="140398" y="93599"/>
                  </a:lnTo>
                  <a:lnTo>
                    <a:pt x="140517" y="93345"/>
                  </a:lnTo>
                  <a:lnTo>
                    <a:pt x="128968" y="93345"/>
                  </a:lnTo>
                  <a:lnTo>
                    <a:pt x="128873" y="92964"/>
                  </a:lnTo>
                  <a:close/>
                </a:path>
                <a:path w="257175" h="118745">
                  <a:moveTo>
                    <a:pt x="142100" y="95123"/>
                  </a:moveTo>
                  <a:lnTo>
                    <a:pt x="141960" y="95250"/>
                  </a:lnTo>
                  <a:lnTo>
                    <a:pt x="142093" y="95250"/>
                  </a:lnTo>
                  <a:lnTo>
                    <a:pt x="142100" y="95123"/>
                  </a:lnTo>
                  <a:close/>
                </a:path>
                <a:path w="257175" h="118745">
                  <a:moveTo>
                    <a:pt x="149929" y="94869"/>
                  </a:moveTo>
                  <a:lnTo>
                    <a:pt x="147777" y="94869"/>
                  </a:lnTo>
                  <a:lnTo>
                    <a:pt x="149415" y="95250"/>
                  </a:lnTo>
                  <a:lnTo>
                    <a:pt x="149948" y="95250"/>
                  </a:lnTo>
                  <a:lnTo>
                    <a:pt x="149929" y="94869"/>
                  </a:lnTo>
                  <a:close/>
                </a:path>
                <a:path w="257175" h="118745">
                  <a:moveTo>
                    <a:pt x="160045" y="94615"/>
                  </a:moveTo>
                  <a:lnTo>
                    <a:pt x="159715" y="94615"/>
                  </a:lnTo>
                  <a:lnTo>
                    <a:pt x="159791" y="95250"/>
                  </a:lnTo>
                  <a:lnTo>
                    <a:pt x="160045" y="94615"/>
                  </a:lnTo>
                  <a:close/>
                </a:path>
                <a:path w="257175" h="118745">
                  <a:moveTo>
                    <a:pt x="201168" y="94488"/>
                  </a:moveTo>
                  <a:lnTo>
                    <a:pt x="201066" y="95250"/>
                  </a:lnTo>
                  <a:lnTo>
                    <a:pt x="202145" y="95250"/>
                  </a:lnTo>
                  <a:lnTo>
                    <a:pt x="201168" y="94488"/>
                  </a:lnTo>
                  <a:close/>
                </a:path>
                <a:path w="257175" h="118745">
                  <a:moveTo>
                    <a:pt x="201993" y="93726"/>
                  </a:moveTo>
                  <a:lnTo>
                    <a:pt x="202084" y="94234"/>
                  </a:lnTo>
                  <a:lnTo>
                    <a:pt x="202361" y="94234"/>
                  </a:lnTo>
                  <a:lnTo>
                    <a:pt x="202145" y="95250"/>
                  </a:lnTo>
                  <a:lnTo>
                    <a:pt x="220103" y="95250"/>
                  </a:lnTo>
                  <a:lnTo>
                    <a:pt x="220620" y="94996"/>
                  </a:lnTo>
                  <a:lnTo>
                    <a:pt x="212572" y="94996"/>
                  </a:lnTo>
                  <a:lnTo>
                    <a:pt x="212537" y="94488"/>
                  </a:lnTo>
                  <a:lnTo>
                    <a:pt x="204165" y="94488"/>
                  </a:lnTo>
                  <a:lnTo>
                    <a:pt x="203922" y="94360"/>
                  </a:lnTo>
                  <a:lnTo>
                    <a:pt x="203784" y="94234"/>
                  </a:lnTo>
                  <a:lnTo>
                    <a:pt x="203682" y="93980"/>
                  </a:lnTo>
                  <a:lnTo>
                    <a:pt x="202272" y="93980"/>
                  </a:lnTo>
                  <a:lnTo>
                    <a:pt x="201993" y="93726"/>
                  </a:lnTo>
                  <a:close/>
                </a:path>
                <a:path w="257175" h="118745">
                  <a:moveTo>
                    <a:pt x="60852" y="94996"/>
                  </a:moveTo>
                  <a:lnTo>
                    <a:pt x="60871" y="95199"/>
                  </a:lnTo>
                  <a:lnTo>
                    <a:pt x="60852" y="94996"/>
                  </a:lnTo>
                  <a:close/>
                </a:path>
                <a:path w="257175" h="118745">
                  <a:moveTo>
                    <a:pt x="60042" y="94996"/>
                  </a:moveTo>
                  <a:close/>
                </a:path>
                <a:path w="257175" h="118745">
                  <a:moveTo>
                    <a:pt x="70078" y="94488"/>
                  </a:moveTo>
                  <a:lnTo>
                    <a:pt x="69799" y="95123"/>
                  </a:lnTo>
                  <a:lnTo>
                    <a:pt x="70459" y="95123"/>
                  </a:lnTo>
                  <a:lnTo>
                    <a:pt x="70167" y="94996"/>
                  </a:lnTo>
                  <a:lnTo>
                    <a:pt x="70078" y="94488"/>
                  </a:lnTo>
                  <a:close/>
                </a:path>
                <a:path w="257175" h="118745">
                  <a:moveTo>
                    <a:pt x="80568" y="92964"/>
                  </a:moveTo>
                  <a:lnTo>
                    <a:pt x="79044" y="92964"/>
                  </a:lnTo>
                  <a:lnTo>
                    <a:pt x="79336" y="93345"/>
                  </a:lnTo>
                  <a:lnTo>
                    <a:pt x="79921" y="93599"/>
                  </a:lnTo>
                  <a:lnTo>
                    <a:pt x="79827" y="93838"/>
                  </a:lnTo>
                  <a:lnTo>
                    <a:pt x="79949" y="94196"/>
                  </a:lnTo>
                  <a:lnTo>
                    <a:pt x="79849" y="94615"/>
                  </a:lnTo>
                  <a:lnTo>
                    <a:pt x="80073" y="95123"/>
                  </a:lnTo>
                  <a:lnTo>
                    <a:pt x="80441" y="94615"/>
                  </a:lnTo>
                  <a:lnTo>
                    <a:pt x="80810" y="94488"/>
                  </a:lnTo>
                  <a:lnTo>
                    <a:pt x="81102" y="94488"/>
                  </a:lnTo>
                  <a:lnTo>
                    <a:pt x="80847" y="94360"/>
                  </a:lnTo>
                  <a:lnTo>
                    <a:pt x="80577" y="94107"/>
                  </a:lnTo>
                  <a:lnTo>
                    <a:pt x="80314" y="93989"/>
                  </a:lnTo>
                  <a:lnTo>
                    <a:pt x="80302" y="93345"/>
                  </a:lnTo>
                  <a:lnTo>
                    <a:pt x="80556" y="93345"/>
                  </a:lnTo>
                  <a:lnTo>
                    <a:pt x="80568" y="92964"/>
                  </a:lnTo>
                  <a:close/>
                </a:path>
                <a:path w="257175" h="118745">
                  <a:moveTo>
                    <a:pt x="81762" y="94869"/>
                  </a:moveTo>
                  <a:lnTo>
                    <a:pt x="81724" y="95123"/>
                  </a:lnTo>
                  <a:lnTo>
                    <a:pt x="82765" y="95123"/>
                  </a:lnTo>
                  <a:lnTo>
                    <a:pt x="82181" y="94996"/>
                  </a:lnTo>
                  <a:lnTo>
                    <a:pt x="81762" y="94869"/>
                  </a:lnTo>
                  <a:close/>
                </a:path>
                <a:path w="257175" h="118745">
                  <a:moveTo>
                    <a:pt x="132384" y="94361"/>
                  </a:moveTo>
                  <a:lnTo>
                    <a:pt x="131889" y="95123"/>
                  </a:lnTo>
                  <a:lnTo>
                    <a:pt x="132334" y="95123"/>
                  </a:lnTo>
                  <a:lnTo>
                    <a:pt x="132384" y="94361"/>
                  </a:lnTo>
                  <a:close/>
                </a:path>
                <a:path w="257175" h="118745">
                  <a:moveTo>
                    <a:pt x="143586" y="93726"/>
                  </a:moveTo>
                  <a:lnTo>
                    <a:pt x="143337" y="93933"/>
                  </a:lnTo>
                  <a:lnTo>
                    <a:pt x="143239" y="94615"/>
                  </a:lnTo>
                  <a:lnTo>
                    <a:pt x="143332" y="94869"/>
                  </a:lnTo>
                  <a:lnTo>
                    <a:pt x="143141" y="94869"/>
                  </a:lnTo>
                  <a:lnTo>
                    <a:pt x="142544" y="95123"/>
                  </a:lnTo>
                  <a:lnTo>
                    <a:pt x="142697" y="95123"/>
                  </a:lnTo>
                  <a:lnTo>
                    <a:pt x="143141" y="94996"/>
                  </a:lnTo>
                  <a:lnTo>
                    <a:pt x="143852" y="94996"/>
                  </a:lnTo>
                  <a:lnTo>
                    <a:pt x="143435" y="94360"/>
                  </a:lnTo>
                  <a:lnTo>
                    <a:pt x="144064" y="93989"/>
                  </a:lnTo>
                  <a:lnTo>
                    <a:pt x="143586" y="93726"/>
                  </a:lnTo>
                  <a:close/>
                </a:path>
                <a:path w="257175" h="118745">
                  <a:moveTo>
                    <a:pt x="153327" y="94996"/>
                  </a:moveTo>
                  <a:lnTo>
                    <a:pt x="152527" y="94996"/>
                  </a:lnTo>
                  <a:lnTo>
                    <a:pt x="152806" y="95123"/>
                  </a:lnTo>
                  <a:lnTo>
                    <a:pt x="153327" y="94996"/>
                  </a:lnTo>
                  <a:close/>
                </a:path>
                <a:path w="257175" h="118745">
                  <a:moveTo>
                    <a:pt x="67693" y="94615"/>
                  </a:moveTo>
                  <a:lnTo>
                    <a:pt x="60032" y="94615"/>
                  </a:lnTo>
                  <a:lnTo>
                    <a:pt x="61055" y="95090"/>
                  </a:lnTo>
                  <a:lnTo>
                    <a:pt x="61010" y="94869"/>
                  </a:lnTo>
                  <a:lnTo>
                    <a:pt x="61569" y="94869"/>
                  </a:lnTo>
                  <a:lnTo>
                    <a:pt x="61480" y="94742"/>
                  </a:lnTo>
                  <a:lnTo>
                    <a:pt x="67774" y="94742"/>
                  </a:lnTo>
                  <a:close/>
                </a:path>
                <a:path w="257175" h="118745">
                  <a:moveTo>
                    <a:pt x="87083" y="94742"/>
                  </a:moveTo>
                  <a:lnTo>
                    <a:pt x="87568" y="95088"/>
                  </a:lnTo>
                  <a:lnTo>
                    <a:pt x="87545" y="94860"/>
                  </a:lnTo>
                  <a:lnTo>
                    <a:pt x="87083" y="94742"/>
                  </a:lnTo>
                  <a:close/>
                </a:path>
                <a:path w="257175" h="118745">
                  <a:moveTo>
                    <a:pt x="53200" y="94869"/>
                  </a:moveTo>
                  <a:close/>
                </a:path>
                <a:path w="257175" h="118745">
                  <a:moveTo>
                    <a:pt x="57340" y="94361"/>
                  </a:moveTo>
                  <a:lnTo>
                    <a:pt x="56959" y="94488"/>
                  </a:lnTo>
                  <a:lnTo>
                    <a:pt x="56781" y="94615"/>
                  </a:lnTo>
                  <a:lnTo>
                    <a:pt x="56807" y="94996"/>
                  </a:lnTo>
                  <a:lnTo>
                    <a:pt x="57171" y="94996"/>
                  </a:lnTo>
                  <a:lnTo>
                    <a:pt x="57340" y="94361"/>
                  </a:lnTo>
                  <a:close/>
                </a:path>
                <a:path w="257175" h="118745">
                  <a:moveTo>
                    <a:pt x="70573" y="94742"/>
                  </a:moveTo>
                  <a:lnTo>
                    <a:pt x="70167" y="94996"/>
                  </a:lnTo>
                  <a:lnTo>
                    <a:pt x="70497" y="94996"/>
                  </a:lnTo>
                  <a:lnTo>
                    <a:pt x="70573" y="94742"/>
                  </a:lnTo>
                  <a:close/>
                </a:path>
                <a:path w="257175" h="118745">
                  <a:moveTo>
                    <a:pt x="82207" y="94361"/>
                  </a:moveTo>
                  <a:lnTo>
                    <a:pt x="81851" y="94361"/>
                  </a:lnTo>
                  <a:lnTo>
                    <a:pt x="81972" y="94816"/>
                  </a:lnTo>
                  <a:lnTo>
                    <a:pt x="82080" y="94996"/>
                  </a:lnTo>
                  <a:lnTo>
                    <a:pt x="82207" y="94615"/>
                  </a:lnTo>
                  <a:lnTo>
                    <a:pt x="82207" y="94361"/>
                  </a:lnTo>
                  <a:close/>
                </a:path>
                <a:path w="257175" h="118745">
                  <a:moveTo>
                    <a:pt x="87033" y="93599"/>
                  </a:moveTo>
                  <a:lnTo>
                    <a:pt x="85864" y="93599"/>
                  </a:lnTo>
                  <a:lnTo>
                    <a:pt x="86372" y="94615"/>
                  </a:lnTo>
                  <a:lnTo>
                    <a:pt x="86448" y="94996"/>
                  </a:lnTo>
                  <a:lnTo>
                    <a:pt x="87435" y="94996"/>
                  </a:lnTo>
                  <a:lnTo>
                    <a:pt x="87071" y="94742"/>
                  </a:lnTo>
                  <a:lnTo>
                    <a:pt x="87512" y="94742"/>
                  </a:lnTo>
                  <a:lnTo>
                    <a:pt x="87328" y="94091"/>
                  </a:lnTo>
                  <a:lnTo>
                    <a:pt x="87033" y="93599"/>
                  </a:lnTo>
                  <a:close/>
                </a:path>
                <a:path w="257175" h="118745">
                  <a:moveTo>
                    <a:pt x="129486" y="94742"/>
                  </a:moveTo>
                  <a:lnTo>
                    <a:pt x="110375" y="94742"/>
                  </a:lnTo>
                  <a:lnTo>
                    <a:pt x="110490" y="94996"/>
                  </a:lnTo>
                  <a:lnTo>
                    <a:pt x="129339" y="94996"/>
                  </a:lnTo>
                  <a:lnTo>
                    <a:pt x="129486" y="94742"/>
                  </a:lnTo>
                  <a:close/>
                </a:path>
                <a:path w="257175" h="118745">
                  <a:moveTo>
                    <a:pt x="196100" y="93345"/>
                  </a:moveTo>
                  <a:lnTo>
                    <a:pt x="196443" y="94361"/>
                  </a:lnTo>
                  <a:lnTo>
                    <a:pt x="195821" y="94361"/>
                  </a:lnTo>
                  <a:lnTo>
                    <a:pt x="195990" y="94996"/>
                  </a:lnTo>
                  <a:lnTo>
                    <a:pt x="198154" y="94869"/>
                  </a:lnTo>
                  <a:lnTo>
                    <a:pt x="198208" y="94742"/>
                  </a:lnTo>
                  <a:lnTo>
                    <a:pt x="197827" y="94742"/>
                  </a:lnTo>
                  <a:lnTo>
                    <a:pt x="197294" y="94488"/>
                  </a:lnTo>
                  <a:lnTo>
                    <a:pt x="198120" y="93853"/>
                  </a:lnTo>
                  <a:lnTo>
                    <a:pt x="197231" y="93853"/>
                  </a:lnTo>
                  <a:lnTo>
                    <a:pt x="197751" y="93599"/>
                  </a:lnTo>
                  <a:lnTo>
                    <a:pt x="197142" y="93599"/>
                  </a:lnTo>
                  <a:lnTo>
                    <a:pt x="196100" y="93345"/>
                  </a:lnTo>
                  <a:close/>
                </a:path>
                <a:path w="257175" h="118745">
                  <a:moveTo>
                    <a:pt x="224506" y="93980"/>
                  </a:moveTo>
                  <a:lnTo>
                    <a:pt x="213290" y="93980"/>
                  </a:lnTo>
                  <a:lnTo>
                    <a:pt x="213207" y="94488"/>
                  </a:lnTo>
                  <a:lnTo>
                    <a:pt x="213353" y="94615"/>
                  </a:lnTo>
                  <a:lnTo>
                    <a:pt x="213451" y="94816"/>
                  </a:lnTo>
                  <a:lnTo>
                    <a:pt x="213334" y="94996"/>
                  </a:lnTo>
                  <a:lnTo>
                    <a:pt x="220620" y="94996"/>
                  </a:lnTo>
                  <a:lnTo>
                    <a:pt x="220878" y="94869"/>
                  </a:lnTo>
                  <a:lnTo>
                    <a:pt x="221354" y="94869"/>
                  </a:lnTo>
                  <a:lnTo>
                    <a:pt x="221234" y="94742"/>
                  </a:lnTo>
                  <a:lnTo>
                    <a:pt x="221907" y="94615"/>
                  </a:lnTo>
                  <a:lnTo>
                    <a:pt x="222996" y="94615"/>
                  </a:lnTo>
                  <a:lnTo>
                    <a:pt x="223088" y="94361"/>
                  </a:lnTo>
                  <a:lnTo>
                    <a:pt x="224282" y="94361"/>
                  </a:lnTo>
                  <a:lnTo>
                    <a:pt x="224402" y="94120"/>
                  </a:lnTo>
                  <a:lnTo>
                    <a:pt x="224506" y="93980"/>
                  </a:lnTo>
                  <a:close/>
                </a:path>
                <a:path w="257175" h="118745">
                  <a:moveTo>
                    <a:pt x="222996" y="94615"/>
                  </a:moveTo>
                  <a:lnTo>
                    <a:pt x="221907" y="94615"/>
                  </a:lnTo>
                  <a:lnTo>
                    <a:pt x="222567" y="94742"/>
                  </a:lnTo>
                  <a:lnTo>
                    <a:pt x="222859" y="94996"/>
                  </a:lnTo>
                  <a:lnTo>
                    <a:pt x="222996" y="94615"/>
                  </a:lnTo>
                  <a:close/>
                </a:path>
                <a:path w="257175" h="118745">
                  <a:moveTo>
                    <a:pt x="56362" y="94488"/>
                  </a:moveTo>
                  <a:lnTo>
                    <a:pt x="56261" y="94869"/>
                  </a:lnTo>
                  <a:lnTo>
                    <a:pt x="56489" y="94869"/>
                  </a:lnTo>
                  <a:lnTo>
                    <a:pt x="56362" y="94488"/>
                  </a:lnTo>
                  <a:close/>
                </a:path>
                <a:path w="257175" h="118745">
                  <a:moveTo>
                    <a:pt x="68331" y="94120"/>
                  </a:moveTo>
                  <a:lnTo>
                    <a:pt x="67937" y="94196"/>
                  </a:lnTo>
                  <a:lnTo>
                    <a:pt x="67856" y="94869"/>
                  </a:lnTo>
                  <a:lnTo>
                    <a:pt x="68821" y="94869"/>
                  </a:lnTo>
                  <a:lnTo>
                    <a:pt x="68331" y="94120"/>
                  </a:lnTo>
                  <a:close/>
                </a:path>
                <a:path w="257175" h="118745">
                  <a:moveTo>
                    <a:pt x="68402" y="94107"/>
                  </a:moveTo>
                  <a:lnTo>
                    <a:pt x="68821" y="94869"/>
                  </a:lnTo>
                  <a:lnTo>
                    <a:pt x="69024" y="94360"/>
                  </a:lnTo>
                  <a:lnTo>
                    <a:pt x="68992" y="94196"/>
                  </a:lnTo>
                  <a:lnTo>
                    <a:pt x="68402" y="94107"/>
                  </a:lnTo>
                  <a:close/>
                </a:path>
                <a:path w="257175" h="118745">
                  <a:moveTo>
                    <a:pt x="69084" y="94210"/>
                  </a:moveTo>
                  <a:lnTo>
                    <a:pt x="68821" y="94869"/>
                  </a:lnTo>
                  <a:lnTo>
                    <a:pt x="69684" y="94869"/>
                  </a:lnTo>
                  <a:lnTo>
                    <a:pt x="69240" y="94234"/>
                  </a:lnTo>
                  <a:lnTo>
                    <a:pt x="69084" y="94210"/>
                  </a:lnTo>
                  <a:close/>
                </a:path>
                <a:path w="257175" h="118745">
                  <a:moveTo>
                    <a:pt x="78079" y="94234"/>
                  </a:moveTo>
                  <a:lnTo>
                    <a:pt x="77279" y="94234"/>
                  </a:lnTo>
                  <a:lnTo>
                    <a:pt x="77317" y="94869"/>
                  </a:lnTo>
                  <a:lnTo>
                    <a:pt x="78079" y="94234"/>
                  </a:lnTo>
                  <a:close/>
                </a:path>
                <a:path w="257175" h="118745">
                  <a:moveTo>
                    <a:pt x="82321" y="94615"/>
                  </a:moveTo>
                  <a:lnTo>
                    <a:pt x="82397" y="94869"/>
                  </a:lnTo>
                  <a:lnTo>
                    <a:pt x="82435" y="94742"/>
                  </a:lnTo>
                  <a:close/>
                </a:path>
                <a:path w="257175" h="118745">
                  <a:moveTo>
                    <a:pt x="193008" y="94615"/>
                  </a:moveTo>
                  <a:lnTo>
                    <a:pt x="160045" y="94615"/>
                  </a:lnTo>
                  <a:lnTo>
                    <a:pt x="160337" y="94869"/>
                  </a:lnTo>
                  <a:lnTo>
                    <a:pt x="193967" y="94869"/>
                  </a:lnTo>
                  <a:lnTo>
                    <a:pt x="193014" y="94742"/>
                  </a:lnTo>
                  <a:close/>
                </a:path>
                <a:path w="257175" h="118745">
                  <a:moveTo>
                    <a:pt x="193802" y="94488"/>
                  </a:moveTo>
                  <a:lnTo>
                    <a:pt x="194030" y="94615"/>
                  </a:lnTo>
                  <a:lnTo>
                    <a:pt x="193967" y="94869"/>
                  </a:lnTo>
                  <a:lnTo>
                    <a:pt x="195935" y="94869"/>
                  </a:lnTo>
                  <a:lnTo>
                    <a:pt x="195907" y="94742"/>
                  </a:lnTo>
                  <a:lnTo>
                    <a:pt x="194551" y="94742"/>
                  </a:lnTo>
                  <a:lnTo>
                    <a:pt x="194284" y="94615"/>
                  </a:lnTo>
                  <a:lnTo>
                    <a:pt x="193802" y="94488"/>
                  </a:lnTo>
                  <a:close/>
                </a:path>
                <a:path w="257175" h="118745">
                  <a:moveTo>
                    <a:pt x="198272" y="94742"/>
                  </a:moveTo>
                  <a:lnTo>
                    <a:pt x="198374" y="94869"/>
                  </a:lnTo>
                  <a:lnTo>
                    <a:pt x="198272" y="94742"/>
                  </a:lnTo>
                  <a:close/>
                </a:path>
                <a:path w="257175" h="118745">
                  <a:moveTo>
                    <a:pt x="224282" y="94361"/>
                  </a:moveTo>
                  <a:lnTo>
                    <a:pt x="223088" y="94361"/>
                  </a:lnTo>
                  <a:lnTo>
                    <a:pt x="224028" y="94869"/>
                  </a:lnTo>
                  <a:lnTo>
                    <a:pt x="224282" y="94361"/>
                  </a:lnTo>
                  <a:close/>
                </a:path>
                <a:path w="257175" h="118745">
                  <a:moveTo>
                    <a:pt x="87512" y="94742"/>
                  </a:moveTo>
                  <a:lnTo>
                    <a:pt x="87083" y="94742"/>
                  </a:lnTo>
                  <a:lnTo>
                    <a:pt x="87545" y="94860"/>
                  </a:lnTo>
                  <a:close/>
                </a:path>
                <a:path w="257175" h="118745">
                  <a:moveTo>
                    <a:pt x="53797" y="93091"/>
                  </a:moveTo>
                  <a:lnTo>
                    <a:pt x="52209" y="93091"/>
                  </a:lnTo>
                  <a:lnTo>
                    <a:pt x="52158" y="93472"/>
                  </a:lnTo>
                  <a:lnTo>
                    <a:pt x="52235" y="94742"/>
                  </a:lnTo>
                  <a:lnTo>
                    <a:pt x="53238" y="94742"/>
                  </a:lnTo>
                  <a:lnTo>
                    <a:pt x="53314" y="94488"/>
                  </a:lnTo>
                  <a:lnTo>
                    <a:pt x="54444" y="94488"/>
                  </a:lnTo>
                  <a:lnTo>
                    <a:pt x="54513" y="94107"/>
                  </a:lnTo>
                  <a:lnTo>
                    <a:pt x="53708" y="94107"/>
                  </a:lnTo>
                  <a:lnTo>
                    <a:pt x="53657" y="93726"/>
                  </a:lnTo>
                  <a:lnTo>
                    <a:pt x="53755" y="93134"/>
                  </a:lnTo>
                  <a:close/>
                </a:path>
                <a:path w="257175" h="118745">
                  <a:moveTo>
                    <a:pt x="157492" y="92456"/>
                  </a:moveTo>
                  <a:lnTo>
                    <a:pt x="147332" y="92456"/>
                  </a:lnTo>
                  <a:lnTo>
                    <a:pt x="147679" y="92564"/>
                  </a:lnTo>
                  <a:lnTo>
                    <a:pt x="147561" y="92710"/>
                  </a:lnTo>
                  <a:lnTo>
                    <a:pt x="147342" y="92710"/>
                  </a:lnTo>
                  <a:lnTo>
                    <a:pt x="147424" y="93009"/>
                  </a:lnTo>
                  <a:lnTo>
                    <a:pt x="147548" y="93218"/>
                  </a:lnTo>
                  <a:lnTo>
                    <a:pt x="147751" y="93472"/>
                  </a:lnTo>
                  <a:lnTo>
                    <a:pt x="148170" y="93726"/>
                  </a:lnTo>
                  <a:lnTo>
                    <a:pt x="147459" y="93980"/>
                  </a:lnTo>
                  <a:lnTo>
                    <a:pt x="147142" y="94742"/>
                  </a:lnTo>
                  <a:lnTo>
                    <a:pt x="147764" y="94488"/>
                  </a:lnTo>
                  <a:lnTo>
                    <a:pt x="193001" y="94488"/>
                  </a:lnTo>
                  <a:lnTo>
                    <a:pt x="192982" y="94107"/>
                  </a:lnTo>
                  <a:lnTo>
                    <a:pt x="149085" y="94107"/>
                  </a:lnTo>
                  <a:lnTo>
                    <a:pt x="148056" y="93345"/>
                  </a:lnTo>
                  <a:lnTo>
                    <a:pt x="148310" y="92583"/>
                  </a:lnTo>
                  <a:lnTo>
                    <a:pt x="157499" y="92583"/>
                  </a:lnTo>
                  <a:close/>
                </a:path>
                <a:path w="257175" h="118745">
                  <a:moveTo>
                    <a:pt x="194284" y="94107"/>
                  </a:moveTo>
                  <a:lnTo>
                    <a:pt x="194436" y="94360"/>
                  </a:lnTo>
                  <a:lnTo>
                    <a:pt x="194551" y="94742"/>
                  </a:lnTo>
                  <a:lnTo>
                    <a:pt x="195046" y="94742"/>
                  </a:lnTo>
                  <a:lnTo>
                    <a:pt x="194284" y="94107"/>
                  </a:lnTo>
                  <a:close/>
                </a:path>
                <a:path w="257175" h="118745">
                  <a:moveTo>
                    <a:pt x="195046" y="94361"/>
                  </a:moveTo>
                  <a:lnTo>
                    <a:pt x="195046" y="94742"/>
                  </a:lnTo>
                  <a:lnTo>
                    <a:pt x="195907" y="94742"/>
                  </a:lnTo>
                  <a:lnTo>
                    <a:pt x="195338" y="94615"/>
                  </a:lnTo>
                  <a:lnTo>
                    <a:pt x="195046" y="94361"/>
                  </a:lnTo>
                  <a:close/>
                </a:path>
                <a:path w="257175" h="118745">
                  <a:moveTo>
                    <a:pt x="197878" y="94488"/>
                  </a:moveTo>
                  <a:lnTo>
                    <a:pt x="198107" y="94742"/>
                  </a:lnTo>
                  <a:lnTo>
                    <a:pt x="197878" y="94488"/>
                  </a:lnTo>
                  <a:close/>
                </a:path>
                <a:path w="257175" h="118745">
                  <a:moveTo>
                    <a:pt x="48755" y="92964"/>
                  </a:moveTo>
                  <a:lnTo>
                    <a:pt x="48818" y="93345"/>
                  </a:lnTo>
                  <a:lnTo>
                    <a:pt x="49009" y="93726"/>
                  </a:lnTo>
                  <a:lnTo>
                    <a:pt x="48704" y="93726"/>
                  </a:lnTo>
                  <a:lnTo>
                    <a:pt x="48986" y="93838"/>
                  </a:lnTo>
                  <a:lnTo>
                    <a:pt x="49072" y="94615"/>
                  </a:lnTo>
                  <a:lnTo>
                    <a:pt x="49368" y="94196"/>
                  </a:lnTo>
                  <a:lnTo>
                    <a:pt x="49606" y="93980"/>
                  </a:lnTo>
                  <a:lnTo>
                    <a:pt x="49866" y="93980"/>
                  </a:lnTo>
                  <a:lnTo>
                    <a:pt x="49901" y="93838"/>
                  </a:lnTo>
                  <a:lnTo>
                    <a:pt x="50165" y="93599"/>
                  </a:lnTo>
                  <a:lnTo>
                    <a:pt x="50596" y="93599"/>
                  </a:lnTo>
                  <a:lnTo>
                    <a:pt x="50419" y="93345"/>
                  </a:lnTo>
                  <a:lnTo>
                    <a:pt x="50965" y="93218"/>
                  </a:lnTo>
                  <a:lnTo>
                    <a:pt x="49707" y="93218"/>
                  </a:lnTo>
                  <a:lnTo>
                    <a:pt x="48755" y="92964"/>
                  </a:lnTo>
                  <a:close/>
                </a:path>
                <a:path w="257175" h="118745">
                  <a:moveTo>
                    <a:pt x="80822" y="94488"/>
                  </a:moveTo>
                  <a:close/>
                </a:path>
                <a:path w="257175" h="118745">
                  <a:moveTo>
                    <a:pt x="140627" y="94107"/>
                  </a:moveTo>
                  <a:lnTo>
                    <a:pt x="140817" y="94615"/>
                  </a:lnTo>
                  <a:lnTo>
                    <a:pt x="141655" y="94615"/>
                  </a:lnTo>
                  <a:lnTo>
                    <a:pt x="141507" y="94361"/>
                  </a:lnTo>
                  <a:lnTo>
                    <a:pt x="140892" y="94360"/>
                  </a:lnTo>
                  <a:lnTo>
                    <a:pt x="140627" y="94107"/>
                  </a:lnTo>
                  <a:close/>
                </a:path>
                <a:path w="257175" h="118745">
                  <a:moveTo>
                    <a:pt x="195656" y="93980"/>
                  </a:moveTo>
                  <a:lnTo>
                    <a:pt x="195580" y="94615"/>
                  </a:lnTo>
                  <a:lnTo>
                    <a:pt x="195878" y="94615"/>
                  </a:lnTo>
                  <a:lnTo>
                    <a:pt x="195821" y="94361"/>
                  </a:lnTo>
                  <a:lnTo>
                    <a:pt x="196443" y="94361"/>
                  </a:lnTo>
                  <a:lnTo>
                    <a:pt x="195656" y="93980"/>
                  </a:lnTo>
                  <a:close/>
                </a:path>
                <a:path w="257175" h="118745">
                  <a:moveTo>
                    <a:pt x="61487" y="93980"/>
                  </a:moveTo>
                  <a:lnTo>
                    <a:pt x="60934" y="93980"/>
                  </a:lnTo>
                  <a:lnTo>
                    <a:pt x="60820" y="94234"/>
                  </a:lnTo>
                  <a:lnTo>
                    <a:pt x="60375" y="94488"/>
                  </a:lnTo>
                  <a:lnTo>
                    <a:pt x="67081" y="94488"/>
                  </a:lnTo>
                  <a:lnTo>
                    <a:pt x="65250" y="94360"/>
                  </a:lnTo>
                  <a:lnTo>
                    <a:pt x="65024" y="94234"/>
                  </a:lnTo>
                  <a:lnTo>
                    <a:pt x="61480" y="94107"/>
                  </a:lnTo>
                  <a:lnTo>
                    <a:pt x="61487" y="93980"/>
                  </a:lnTo>
                  <a:close/>
                </a:path>
                <a:path w="257175" h="118745">
                  <a:moveTo>
                    <a:pt x="67449" y="94234"/>
                  </a:moveTo>
                  <a:lnTo>
                    <a:pt x="67081" y="94488"/>
                  </a:lnTo>
                  <a:lnTo>
                    <a:pt x="67612" y="94488"/>
                  </a:lnTo>
                  <a:lnTo>
                    <a:pt x="67449" y="94234"/>
                  </a:lnTo>
                  <a:close/>
                </a:path>
                <a:path w="257175" h="118745">
                  <a:moveTo>
                    <a:pt x="81737" y="93853"/>
                  </a:moveTo>
                  <a:lnTo>
                    <a:pt x="81813" y="94234"/>
                  </a:lnTo>
                  <a:lnTo>
                    <a:pt x="81673" y="94234"/>
                  </a:lnTo>
                  <a:lnTo>
                    <a:pt x="81597" y="94488"/>
                  </a:lnTo>
                  <a:lnTo>
                    <a:pt x="81775" y="94361"/>
                  </a:lnTo>
                  <a:lnTo>
                    <a:pt x="82207" y="94361"/>
                  </a:lnTo>
                  <a:lnTo>
                    <a:pt x="82095" y="94091"/>
                  </a:lnTo>
                  <a:lnTo>
                    <a:pt x="81737" y="93853"/>
                  </a:lnTo>
                  <a:close/>
                </a:path>
                <a:path w="257175" h="118745">
                  <a:moveTo>
                    <a:pt x="86017" y="92456"/>
                  </a:moveTo>
                  <a:lnTo>
                    <a:pt x="85191" y="92583"/>
                  </a:lnTo>
                  <a:lnTo>
                    <a:pt x="85178" y="93472"/>
                  </a:lnTo>
                  <a:lnTo>
                    <a:pt x="85559" y="93599"/>
                  </a:lnTo>
                  <a:lnTo>
                    <a:pt x="85420" y="94488"/>
                  </a:lnTo>
                  <a:lnTo>
                    <a:pt x="86096" y="94488"/>
                  </a:lnTo>
                  <a:lnTo>
                    <a:pt x="85974" y="94225"/>
                  </a:lnTo>
                  <a:lnTo>
                    <a:pt x="85864" y="93599"/>
                  </a:lnTo>
                  <a:lnTo>
                    <a:pt x="87033" y="93599"/>
                  </a:lnTo>
                  <a:lnTo>
                    <a:pt x="86880" y="93345"/>
                  </a:lnTo>
                  <a:lnTo>
                    <a:pt x="87477" y="93345"/>
                  </a:lnTo>
                  <a:lnTo>
                    <a:pt x="87303" y="93087"/>
                  </a:lnTo>
                  <a:lnTo>
                    <a:pt x="87020" y="92964"/>
                  </a:lnTo>
                  <a:lnTo>
                    <a:pt x="86702" y="92964"/>
                  </a:lnTo>
                  <a:lnTo>
                    <a:pt x="86360" y="92837"/>
                  </a:lnTo>
                  <a:lnTo>
                    <a:pt x="86144" y="92710"/>
                  </a:lnTo>
                  <a:lnTo>
                    <a:pt x="86017" y="92456"/>
                  </a:lnTo>
                  <a:close/>
                </a:path>
                <a:path w="257175" h="118745">
                  <a:moveTo>
                    <a:pt x="87337" y="94107"/>
                  </a:moveTo>
                  <a:lnTo>
                    <a:pt x="87490" y="94361"/>
                  </a:lnTo>
                  <a:lnTo>
                    <a:pt x="87757" y="94488"/>
                  </a:lnTo>
                  <a:lnTo>
                    <a:pt x="87337" y="94107"/>
                  </a:lnTo>
                  <a:close/>
                </a:path>
                <a:path w="257175" h="118745">
                  <a:moveTo>
                    <a:pt x="211319" y="93980"/>
                  </a:moveTo>
                  <a:lnTo>
                    <a:pt x="204159" y="93980"/>
                  </a:lnTo>
                  <a:lnTo>
                    <a:pt x="204165" y="94488"/>
                  </a:lnTo>
                  <a:lnTo>
                    <a:pt x="212537" y="94488"/>
                  </a:lnTo>
                  <a:lnTo>
                    <a:pt x="211734" y="94361"/>
                  </a:lnTo>
                  <a:lnTo>
                    <a:pt x="211483" y="94091"/>
                  </a:lnTo>
                  <a:lnTo>
                    <a:pt x="211319" y="93980"/>
                  </a:lnTo>
                  <a:close/>
                </a:path>
                <a:path w="257175" h="118745">
                  <a:moveTo>
                    <a:pt x="51206" y="93948"/>
                  </a:moveTo>
                  <a:lnTo>
                    <a:pt x="51295" y="94361"/>
                  </a:lnTo>
                  <a:lnTo>
                    <a:pt x="51413" y="94225"/>
                  </a:lnTo>
                  <a:lnTo>
                    <a:pt x="51340" y="94091"/>
                  </a:lnTo>
                  <a:lnTo>
                    <a:pt x="51206" y="93948"/>
                  </a:lnTo>
                  <a:close/>
                </a:path>
                <a:path w="257175" h="118745">
                  <a:moveTo>
                    <a:pt x="59410" y="94234"/>
                  </a:moveTo>
                  <a:close/>
                </a:path>
                <a:path w="257175" h="118745">
                  <a:moveTo>
                    <a:pt x="60528" y="93472"/>
                  </a:moveTo>
                  <a:lnTo>
                    <a:pt x="60591" y="94361"/>
                  </a:lnTo>
                  <a:lnTo>
                    <a:pt x="60883" y="93980"/>
                  </a:lnTo>
                  <a:lnTo>
                    <a:pt x="61487" y="93980"/>
                  </a:lnTo>
                  <a:lnTo>
                    <a:pt x="60858" y="93853"/>
                  </a:lnTo>
                  <a:lnTo>
                    <a:pt x="60528" y="93472"/>
                  </a:lnTo>
                  <a:close/>
                </a:path>
                <a:path w="257175" h="118745">
                  <a:moveTo>
                    <a:pt x="66040" y="93599"/>
                  </a:moveTo>
                  <a:lnTo>
                    <a:pt x="65824" y="93599"/>
                  </a:lnTo>
                  <a:lnTo>
                    <a:pt x="65709" y="93726"/>
                  </a:lnTo>
                  <a:lnTo>
                    <a:pt x="65595" y="94107"/>
                  </a:lnTo>
                  <a:lnTo>
                    <a:pt x="65443" y="94107"/>
                  </a:lnTo>
                  <a:lnTo>
                    <a:pt x="65379" y="94361"/>
                  </a:lnTo>
                  <a:lnTo>
                    <a:pt x="67081" y="94361"/>
                  </a:lnTo>
                  <a:lnTo>
                    <a:pt x="66418" y="94196"/>
                  </a:lnTo>
                  <a:lnTo>
                    <a:pt x="65979" y="94120"/>
                  </a:lnTo>
                  <a:lnTo>
                    <a:pt x="66040" y="93599"/>
                  </a:lnTo>
                  <a:close/>
                </a:path>
                <a:path w="257175" h="118745">
                  <a:moveTo>
                    <a:pt x="77287" y="94360"/>
                  </a:moveTo>
                  <a:close/>
                </a:path>
                <a:path w="257175" h="118745">
                  <a:moveTo>
                    <a:pt x="80873" y="93599"/>
                  </a:moveTo>
                  <a:lnTo>
                    <a:pt x="80848" y="94361"/>
                  </a:lnTo>
                  <a:lnTo>
                    <a:pt x="81069" y="94361"/>
                  </a:lnTo>
                  <a:lnTo>
                    <a:pt x="80873" y="93599"/>
                  </a:lnTo>
                  <a:close/>
                </a:path>
                <a:path w="257175" h="118745">
                  <a:moveTo>
                    <a:pt x="99034" y="90932"/>
                  </a:moveTo>
                  <a:lnTo>
                    <a:pt x="99034" y="91186"/>
                  </a:lnTo>
                  <a:lnTo>
                    <a:pt x="98894" y="91186"/>
                  </a:lnTo>
                  <a:lnTo>
                    <a:pt x="98717" y="91313"/>
                  </a:lnTo>
                  <a:lnTo>
                    <a:pt x="98323" y="91313"/>
                  </a:lnTo>
                  <a:lnTo>
                    <a:pt x="97878" y="91440"/>
                  </a:lnTo>
                  <a:lnTo>
                    <a:pt x="98145" y="91694"/>
                  </a:lnTo>
                  <a:lnTo>
                    <a:pt x="98971" y="91948"/>
                  </a:lnTo>
                  <a:lnTo>
                    <a:pt x="99682" y="91948"/>
                  </a:lnTo>
                  <a:lnTo>
                    <a:pt x="99872" y="92329"/>
                  </a:lnTo>
                  <a:lnTo>
                    <a:pt x="99504" y="92329"/>
                  </a:lnTo>
                  <a:lnTo>
                    <a:pt x="99441" y="92583"/>
                  </a:lnTo>
                  <a:lnTo>
                    <a:pt x="99720" y="92583"/>
                  </a:lnTo>
                  <a:lnTo>
                    <a:pt x="99402" y="93218"/>
                  </a:lnTo>
                  <a:lnTo>
                    <a:pt x="99987" y="93218"/>
                  </a:lnTo>
                  <a:lnTo>
                    <a:pt x="100037" y="93472"/>
                  </a:lnTo>
                  <a:lnTo>
                    <a:pt x="102374" y="93599"/>
                  </a:lnTo>
                  <a:lnTo>
                    <a:pt x="102539" y="94361"/>
                  </a:lnTo>
                  <a:lnTo>
                    <a:pt x="103733" y="94361"/>
                  </a:lnTo>
                  <a:lnTo>
                    <a:pt x="103455" y="93989"/>
                  </a:lnTo>
                  <a:lnTo>
                    <a:pt x="103451" y="93853"/>
                  </a:lnTo>
                  <a:lnTo>
                    <a:pt x="103632" y="93472"/>
                  </a:lnTo>
                  <a:lnTo>
                    <a:pt x="103898" y="93091"/>
                  </a:lnTo>
                  <a:lnTo>
                    <a:pt x="101155" y="93091"/>
                  </a:lnTo>
                  <a:lnTo>
                    <a:pt x="101117" y="92837"/>
                  </a:lnTo>
                  <a:lnTo>
                    <a:pt x="128825" y="92837"/>
                  </a:lnTo>
                  <a:lnTo>
                    <a:pt x="100444" y="92710"/>
                  </a:lnTo>
                  <a:lnTo>
                    <a:pt x="100418" y="92456"/>
                  </a:lnTo>
                  <a:lnTo>
                    <a:pt x="128682" y="92456"/>
                  </a:lnTo>
                  <a:lnTo>
                    <a:pt x="128587" y="92202"/>
                  </a:lnTo>
                  <a:lnTo>
                    <a:pt x="104267" y="92202"/>
                  </a:lnTo>
                  <a:lnTo>
                    <a:pt x="103847" y="92075"/>
                  </a:lnTo>
                  <a:lnTo>
                    <a:pt x="103479" y="91821"/>
                  </a:lnTo>
                  <a:lnTo>
                    <a:pt x="100558" y="91821"/>
                  </a:lnTo>
                  <a:lnTo>
                    <a:pt x="100438" y="91567"/>
                  </a:lnTo>
                  <a:lnTo>
                    <a:pt x="99733" y="91567"/>
                  </a:lnTo>
                  <a:lnTo>
                    <a:pt x="99034" y="90932"/>
                  </a:lnTo>
                  <a:close/>
                </a:path>
                <a:path w="257175" h="118745">
                  <a:moveTo>
                    <a:pt x="133038" y="93980"/>
                  </a:moveTo>
                  <a:lnTo>
                    <a:pt x="131038" y="93980"/>
                  </a:lnTo>
                  <a:lnTo>
                    <a:pt x="132041" y="94107"/>
                  </a:lnTo>
                  <a:lnTo>
                    <a:pt x="132374" y="94360"/>
                  </a:lnTo>
                  <a:lnTo>
                    <a:pt x="133008" y="94120"/>
                  </a:lnTo>
                  <a:lnTo>
                    <a:pt x="133038" y="93980"/>
                  </a:lnTo>
                  <a:close/>
                </a:path>
                <a:path w="257175" h="118745">
                  <a:moveTo>
                    <a:pt x="141236" y="94107"/>
                  </a:moveTo>
                  <a:lnTo>
                    <a:pt x="141185" y="94361"/>
                  </a:lnTo>
                  <a:lnTo>
                    <a:pt x="141401" y="94361"/>
                  </a:lnTo>
                  <a:lnTo>
                    <a:pt x="141236" y="94107"/>
                  </a:lnTo>
                  <a:close/>
                </a:path>
                <a:path w="257175" h="118745">
                  <a:moveTo>
                    <a:pt x="141465" y="94107"/>
                  </a:moveTo>
                  <a:lnTo>
                    <a:pt x="141401" y="94361"/>
                  </a:lnTo>
                  <a:lnTo>
                    <a:pt x="141465" y="94107"/>
                  </a:lnTo>
                  <a:close/>
                </a:path>
                <a:path w="257175" h="118745">
                  <a:moveTo>
                    <a:pt x="202084" y="94234"/>
                  </a:moveTo>
                  <a:close/>
                </a:path>
                <a:path w="257175" h="118745">
                  <a:moveTo>
                    <a:pt x="212502" y="93980"/>
                  </a:moveTo>
                  <a:lnTo>
                    <a:pt x="212005" y="93980"/>
                  </a:lnTo>
                  <a:lnTo>
                    <a:pt x="211734" y="94361"/>
                  </a:lnTo>
                  <a:lnTo>
                    <a:pt x="212528" y="94361"/>
                  </a:lnTo>
                  <a:lnTo>
                    <a:pt x="212502" y="93980"/>
                  </a:lnTo>
                  <a:close/>
                </a:path>
                <a:path w="257175" h="118745">
                  <a:moveTo>
                    <a:pt x="77279" y="94234"/>
                  </a:moveTo>
                  <a:lnTo>
                    <a:pt x="76593" y="94234"/>
                  </a:lnTo>
                  <a:lnTo>
                    <a:pt x="77287" y="94360"/>
                  </a:lnTo>
                  <a:close/>
                </a:path>
                <a:path w="257175" h="118745">
                  <a:moveTo>
                    <a:pt x="49866" y="93980"/>
                  </a:moveTo>
                  <a:lnTo>
                    <a:pt x="49606" y="93980"/>
                  </a:lnTo>
                  <a:lnTo>
                    <a:pt x="49961" y="94234"/>
                  </a:lnTo>
                  <a:lnTo>
                    <a:pt x="49866" y="93980"/>
                  </a:lnTo>
                  <a:close/>
                </a:path>
                <a:path w="257175" h="118745">
                  <a:moveTo>
                    <a:pt x="56934" y="92837"/>
                  </a:moveTo>
                  <a:lnTo>
                    <a:pt x="56934" y="93091"/>
                  </a:lnTo>
                  <a:lnTo>
                    <a:pt x="56212" y="93091"/>
                  </a:lnTo>
                  <a:lnTo>
                    <a:pt x="56037" y="93472"/>
                  </a:lnTo>
                  <a:lnTo>
                    <a:pt x="56451" y="94234"/>
                  </a:lnTo>
                  <a:lnTo>
                    <a:pt x="57128" y="93218"/>
                  </a:lnTo>
                  <a:lnTo>
                    <a:pt x="57048" y="92943"/>
                  </a:lnTo>
                  <a:close/>
                </a:path>
                <a:path w="257175" h="118745">
                  <a:moveTo>
                    <a:pt x="66840" y="93853"/>
                  </a:moveTo>
                  <a:lnTo>
                    <a:pt x="66916" y="94234"/>
                  </a:lnTo>
                  <a:lnTo>
                    <a:pt x="66840" y="93853"/>
                  </a:lnTo>
                  <a:close/>
                </a:path>
                <a:path w="257175" h="118745">
                  <a:moveTo>
                    <a:pt x="85267" y="94107"/>
                  </a:moveTo>
                  <a:lnTo>
                    <a:pt x="85051" y="94234"/>
                  </a:lnTo>
                  <a:lnTo>
                    <a:pt x="85284" y="94234"/>
                  </a:lnTo>
                  <a:close/>
                </a:path>
                <a:path w="257175" h="118745">
                  <a:moveTo>
                    <a:pt x="69126" y="94107"/>
                  </a:moveTo>
                  <a:lnTo>
                    <a:pt x="68402" y="94107"/>
                  </a:lnTo>
                  <a:lnTo>
                    <a:pt x="69084" y="94210"/>
                  </a:lnTo>
                  <a:close/>
                </a:path>
                <a:path w="257175" h="118745">
                  <a:moveTo>
                    <a:pt x="67237" y="92147"/>
                  </a:moveTo>
                  <a:lnTo>
                    <a:pt x="67251" y="92432"/>
                  </a:lnTo>
                  <a:lnTo>
                    <a:pt x="68331" y="94120"/>
                  </a:lnTo>
                  <a:lnTo>
                    <a:pt x="69126" y="94107"/>
                  </a:lnTo>
                  <a:lnTo>
                    <a:pt x="69634" y="92837"/>
                  </a:lnTo>
                  <a:lnTo>
                    <a:pt x="69888" y="92837"/>
                  </a:lnTo>
                  <a:lnTo>
                    <a:pt x="69596" y="92710"/>
                  </a:lnTo>
                  <a:lnTo>
                    <a:pt x="69265" y="92456"/>
                  </a:lnTo>
                  <a:lnTo>
                    <a:pt x="68757" y="92456"/>
                  </a:lnTo>
                  <a:lnTo>
                    <a:pt x="69011" y="92202"/>
                  </a:lnTo>
                  <a:lnTo>
                    <a:pt x="67411" y="92202"/>
                  </a:lnTo>
                  <a:lnTo>
                    <a:pt x="67237" y="92147"/>
                  </a:lnTo>
                  <a:close/>
                </a:path>
                <a:path w="257175" h="118745">
                  <a:moveTo>
                    <a:pt x="54686" y="92075"/>
                  </a:moveTo>
                  <a:lnTo>
                    <a:pt x="54330" y="92075"/>
                  </a:lnTo>
                  <a:lnTo>
                    <a:pt x="54381" y="92964"/>
                  </a:lnTo>
                  <a:lnTo>
                    <a:pt x="54317" y="93218"/>
                  </a:lnTo>
                  <a:lnTo>
                    <a:pt x="54089" y="93726"/>
                  </a:lnTo>
                  <a:lnTo>
                    <a:pt x="53825" y="93989"/>
                  </a:lnTo>
                  <a:lnTo>
                    <a:pt x="54513" y="94107"/>
                  </a:lnTo>
                  <a:lnTo>
                    <a:pt x="54627" y="93472"/>
                  </a:lnTo>
                  <a:lnTo>
                    <a:pt x="54506" y="92886"/>
                  </a:lnTo>
                  <a:lnTo>
                    <a:pt x="54627" y="92269"/>
                  </a:lnTo>
                  <a:lnTo>
                    <a:pt x="54686" y="92075"/>
                  </a:lnTo>
                  <a:close/>
                </a:path>
                <a:path w="257175" h="118745">
                  <a:moveTo>
                    <a:pt x="62115" y="93726"/>
                  </a:moveTo>
                  <a:lnTo>
                    <a:pt x="61544" y="93726"/>
                  </a:lnTo>
                  <a:lnTo>
                    <a:pt x="61874" y="93980"/>
                  </a:lnTo>
                  <a:lnTo>
                    <a:pt x="61747" y="93980"/>
                  </a:lnTo>
                  <a:lnTo>
                    <a:pt x="61607" y="94107"/>
                  </a:lnTo>
                  <a:lnTo>
                    <a:pt x="65087" y="94107"/>
                  </a:lnTo>
                  <a:lnTo>
                    <a:pt x="65164" y="93933"/>
                  </a:lnTo>
                  <a:lnTo>
                    <a:pt x="62064" y="93853"/>
                  </a:lnTo>
                  <a:close/>
                </a:path>
                <a:path w="257175" h="118745">
                  <a:moveTo>
                    <a:pt x="77433" y="92097"/>
                  </a:moveTo>
                  <a:lnTo>
                    <a:pt x="77266" y="92456"/>
                  </a:lnTo>
                  <a:lnTo>
                    <a:pt x="77431" y="92837"/>
                  </a:lnTo>
                  <a:lnTo>
                    <a:pt x="77101" y="92837"/>
                  </a:lnTo>
                  <a:lnTo>
                    <a:pt x="76746" y="93091"/>
                  </a:lnTo>
                  <a:lnTo>
                    <a:pt x="76747" y="93933"/>
                  </a:lnTo>
                  <a:lnTo>
                    <a:pt x="76860" y="94107"/>
                  </a:lnTo>
                  <a:lnTo>
                    <a:pt x="78714" y="94107"/>
                  </a:lnTo>
                  <a:lnTo>
                    <a:pt x="78468" y="93989"/>
                  </a:lnTo>
                  <a:lnTo>
                    <a:pt x="78441" y="93853"/>
                  </a:lnTo>
                  <a:lnTo>
                    <a:pt x="77558" y="93853"/>
                  </a:lnTo>
                  <a:lnTo>
                    <a:pt x="77355" y="93345"/>
                  </a:lnTo>
                  <a:lnTo>
                    <a:pt x="77690" y="93055"/>
                  </a:lnTo>
                  <a:lnTo>
                    <a:pt x="77565" y="92432"/>
                  </a:lnTo>
                  <a:lnTo>
                    <a:pt x="77454" y="92104"/>
                  </a:lnTo>
                  <a:close/>
                </a:path>
                <a:path w="257175" h="118745">
                  <a:moveTo>
                    <a:pt x="80441" y="93980"/>
                  </a:moveTo>
                  <a:lnTo>
                    <a:pt x="80454" y="94107"/>
                  </a:lnTo>
                  <a:lnTo>
                    <a:pt x="80441" y="93980"/>
                  </a:lnTo>
                  <a:close/>
                </a:path>
                <a:path w="257175" h="118745">
                  <a:moveTo>
                    <a:pt x="103438" y="93878"/>
                  </a:moveTo>
                  <a:lnTo>
                    <a:pt x="104216" y="94107"/>
                  </a:lnTo>
                  <a:lnTo>
                    <a:pt x="103438" y="93878"/>
                  </a:lnTo>
                  <a:close/>
                </a:path>
                <a:path w="257175" h="118745">
                  <a:moveTo>
                    <a:pt x="140398" y="93599"/>
                  </a:moveTo>
                  <a:lnTo>
                    <a:pt x="134302" y="93599"/>
                  </a:lnTo>
                  <a:lnTo>
                    <a:pt x="134315" y="93726"/>
                  </a:lnTo>
                  <a:lnTo>
                    <a:pt x="134747" y="93726"/>
                  </a:lnTo>
                  <a:lnTo>
                    <a:pt x="135216" y="93980"/>
                  </a:lnTo>
                  <a:lnTo>
                    <a:pt x="135229" y="94107"/>
                  </a:lnTo>
                  <a:lnTo>
                    <a:pt x="140525" y="94107"/>
                  </a:lnTo>
                  <a:lnTo>
                    <a:pt x="140398" y="93599"/>
                  </a:lnTo>
                  <a:close/>
                </a:path>
                <a:path w="257175" h="118745">
                  <a:moveTo>
                    <a:pt x="140639" y="93218"/>
                  </a:moveTo>
                  <a:lnTo>
                    <a:pt x="140550" y="93853"/>
                  </a:lnTo>
                  <a:lnTo>
                    <a:pt x="140957" y="93853"/>
                  </a:lnTo>
                  <a:lnTo>
                    <a:pt x="141135" y="94107"/>
                  </a:lnTo>
                  <a:lnTo>
                    <a:pt x="141388" y="93989"/>
                  </a:lnTo>
                  <a:lnTo>
                    <a:pt x="140639" y="93218"/>
                  </a:lnTo>
                  <a:close/>
                </a:path>
                <a:path w="257175" h="118745">
                  <a:moveTo>
                    <a:pt x="142932" y="93726"/>
                  </a:moveTo>
                  <a:lnTo>
                    <a:pt x="142367" y="93726"/>
                  </a:lnTo>
                  <a:lnTo>
                    <a:pt x="142938" y="94107"/>
                  </a:lnTo>
                  <a:lnTo>
                    <a:pt x="142932" y="93726"/>
                  </a:lnTo>
                  <a:close/>
                </a:path>
                <a:path w="257175" h="118745">
                  <a:moveTo>
                    <a:pt x="150495" y="92710"/>
                  </a:moveTo>
                  <a:lnTo>
                    <a:pt x="149745" y="92710"/>
                  </a:lnTo>
                  <a:lnTo>
                    <a:pt x="149410" y="92989"/>
                  </a:lnTo>
                  <a:lnTo>
                    <a:pt x="150825" y="93345"/>
                  </a:lnTo>
                  <a:lnTo>
                    <a:pt x="150863" y="93853"/>
                  </a:lnTo>
                  <a:lnTo>
                    <a:pt x="149565" y="93989"/>
                  </a:lnTo>
                  <a:lnTo>
                    <a:pt x="149085" y="94107"/>
                  </a:lnTo>
                  <a:lnTo>
                    <a:pt x="192982" y="94107"/>
                  </a:lnTo>
                  <a:lnTo>
                    <a:pt x="192951" y="93472"/>
                  </a:lnTo>
                  <a:lnTo>
                    <a:pt x="192011" y="93472"/>
                  </a:lnTo>
                  <a:lnTo>
                    <a:pt x="191846" y="93345"/>
                  </a:lnTo>
                  <a:lnTo>
                    <a:pt x="157797" y="93345"/>
                  </a:lnTo>
                  <a:lnTo>
                    <a:pt x="151574" y="93218"/>
                  </a:lnTo>
                  <a:lnTo>
                    <a:pt x="150869" y="92837"/>
                  </a:lnTo>
                  <a:lnTo>
                    <a:pt x="150495" y="92710"/>
                  </a:lnTo>
                  <a:close/>
                </a:path>
                <a:path w="257175" h="118745">
                  <a:moveTo>
                    <a:pt x="201549" y="92837"/>
                  </a:moveTo>
                  <a:lnTo>
                    <a:pt x="198666" y="92837"/>
                  </a:lnTo>
                  <a:lnTo>
                    <a:pt x="198691" y="93091"/>
                  </a:lnTo>
                  <a:lnTo>
                    <a:pt x="199796" y="93091"/>
                  </a:lnTo>
                  <a:lnTo>
                    <a:pt x="200067" y="93345"/>
                  </a:lnTo>
                  <a:lnTo>
                    <a:pt x="200164" y="94107"/>
                  </a:lnTo>
                  <a:lnTo>
                    <a:pt x="200415" y="94107"/>
                  </a:lnTo>
                  <a:lnTo>
                    <a:pt x="200418" y="93980"/>
                  </a:lnTo>
                  <a:lnTo>
                    <a:pt x="200850" y="93980"/>
                  </a:lnTo>
                  <a:lnTo>
                    <a:pt x="201129" y="93726"/>
                  </a:lnTo>
                  <a:lnTo>
                    <a:pt x="202196" y="93345"/>
                  </a:lnTo>
                  <a:lnTo>
                    <a:pt x="202095" y="92964"/>
                  </a:lnTo>
                  <a:lnTo>
                    <a:pt x="201853" y="92964"/>
                  </a:lnTo>
                  <a:lnTo>
                    <a:pt x="201549" y="92837"/>
                  </a:lnTo>
                  <a:close/>
                </a:path>
                <a:path w="257175" h="118745">
                  <a:moveTo>
                    <a:pt x="200727" y="94091"/>
                  </a:moveTo>
                  <a:close/>
                </a:path>
                <a:path w="257175" h="118745">
                  <a:moveTo>
                    <a:pt x="200850" y="93980"/>
                  </a:moveTo>
                  <a:lnTo>
                    <a:pt x="200418" y="93980"/>
                  </a:lnTo>
                  <a:lnTo>
                    <a:pt x="200727" y="94091"/>
                  </a:lnTo>
                  <a:close/>
                </a:path>
                <a:path w="257175" h="118745">
                  <a:moveTo>
                    <a:pt x="51104" y="93472"/>
                  </a:moveTo>
                  <a:lnTo>
                    <a:pt x="50838" y="93599"/>
                  </a:lnTo>
                  <a:lnTo>
                    <a:pt x="50165" y="93599"/>
                  </a:lnTo>
                  <a:lnTo>
                    <a:pt x="50622" y="93980"/>
                  </a:lnTo>
                  <a:lnTo>
                    <a:pt x="50774" y="93726"/>
                  </a:lnTo>
                  <a:lnTo>
                    <a:pt x="51159" y="93726"/>
                  </a:lnTo>
                  <a:lnTo>
                    <a:pt x="51104" y="93472"/>
                  </a:lnTo>
                  <a:close/>
                </a:path>
                <a:path w="257175" h="118745">
                  <a:moveTo>
                    <a:pt x="133769" y="93853"/>
                  </a:moveTo>
                  <a:lnTo>
                    <a:pt x="133032" y="93853"/>
                  </a:lnTo>
                  <a:lnTo>
                    <a:pt x="133807" y="93980"/>
                  </a:lnTo>
                  <a:close/>
                </a:path>
                <a:path w="257175" h="118745">
                  <a:moveTo>
                    <a:pt x="134137" y="93853"/>
                  </a:moveTo>
                  <a:lnTo>
                    <a:pt x="133769" y="93853"/>
                  </a:lnTo>
                  <a:lnTo>
                    <a:pt x="133946" y="93980"/>
                  </a:lnTo>
                  <a:lnTo>
                    <a:pt x="134137" y="93853"/>
                  </a:lnTo>
                  <a:close/>
                </a:path>
                <a:path w="257175" h="118745">
                  <a:moveTo>
                    <a:pt x="142925" y="93345"/>
                  </a:moveTo>
                  <a:lnTo>
                    <a:pt x="142140" y="93345"/>
                  </a:lnTo>
                  <a:lnTo>
                    <a:pt x="142468" y="93980"/>
                  </a:lnTo>
                  <a:lnTo>
                    <a:pt x="142367" y="93726"/>
                  </a:lnTo>
                  <a:lnTo>
                    <a:pt x="142932" y="93726"/>
                  </a:lnTo>
                  <a:lnTo>
                    <a:pt x="142925" y="93345"/>
                  </a:lnTo>
                  <a:close/>
                </a:path>
                <a:path w="257175" h="118745">
                  <a:moveTo>
                    <a:pt x="202272" y="92837"/>
                  </a:moveTo>
                  <a:lnTo>
                    <a:pt x="202272" y="93980"/>
                  </a:lnTo>
                  <a:lnTo>
                    <a:pt x="202603" y="93980"/>
                  </a:lnTo>
                  <a:lnTo>
                    <a:pt x="202285" y="93218"/>
                  </a:lnTo>
                  <a:lnTo>
                    <a:pt x="202628" y="93218"/>
                  </a:lnTo>
                  <a:lnTo>
                    <a:pt x="202635" y="93009"/>
                  </a:lnTo>
                  <a:lnTo>
                    <a:pt x="202272" y="92837"/>
                  </a:lnTo>
                  <a:close/>
                </a:path>
                <a:path w="257175" h="118745">
                  <a:moveTo>
                    <a:pt x="204155" y="93599"/>
                  </a:moveTo>
                  <a:lnTo>
                    <a:pt x="203682" y="93599"/>
                  </a:lnTo>
                  <a:lnTo>
                    <a:pt x="203682" y="93980"/>
                  </a:lnTo>
                  <a:lnTo>
                    <a:pt x="204159" y="93980"/>
                  </a:lnTo>
                  <a:lnTo>
                    <a:pt x="204155" y="93599"/>
                  </a:lnTo>
                  <a:close/>
                </a:path>
                <a:path w="257175" h="118745">
                  <a:moveTo>
                    <a:pt x="214014" y="93218"/>
                  </a:moveTo>
                  <a:lnTo>
                    <a:pt x="210997" y="93218"/>
                  </a:lnTo>
                  <a:lnTo>
                    <a:pt x="210947" y="93726"/>
                  </a:lnTo>
                  <a:lnTo>
                    <a:pt x="211319" y="93980"/>
                  </a:lnTo>
                  <a:lnTo>
                    <a:pt x="212005" y="93980"/>
                  </a:lnTo>
                  <a:lnTo>
                    <a:pt x="212458" y="93345"/>
                  </a:lnTo>
                  <a:lnTo>
                    <a:pt x="213893" y="93345"/>
                  </a:lnTo>
                  <a:close/>
                </a:path>
                <a:path w="257175" h="118745">
                  <a:moveTo>
                    <a:pt x="213893" y="93345"/>
                  </a:moveTo>
                  <a:lnTo>
                    <a:pt x="212458" y="93345"/>
                  </a:lnTo>
                  <a:lnTo>
                    <a:pt x="212502" y="93980"/>
                  </a:lnTo>
                  <a:lnTo>
                    <a:pt x="213290" y="93980"/>
                  </a:lnTo>
                  <a:lnTo>
                    <a:pt x="213893" y="93345"/>
                  </a:lnTo>
                  <a:close/>
                </a:path>
                <a:path w="257175" h="118745">
                  <a:moveTo>
                    <a:pt x="224993" y="93345"/>
                  </a:moveTo>
                  <a:lnTo>
                    <a:pt x="224506" y="93980"/>
                  </a:lnTo>
                  <a:lnTo>
                    <a:pt x="225298" y="93980"/>
                  </a:lnTo>
                  <a:lnTo>
                    <a:pt x="224993" y="93345"/>
                  </a:lnTo>
                  <a:close/>
                </a:path>
                <a:path w="257175" h="118745">
                  <a:moveTo>
                    <a:pt x="51159" y="93726"/>
                  </a:moveTo>
                  <a:lnTo>
                    <a:pt x="50774" y="93726"/>
                  </a:lnTo>
                  <a:lnTo>
                    <a:pt x="51117" y="93853"/>
                  </a:lnTo>
                  <a:close/>
                </a:path>
                <a:path w="257175" h="118745">
                  <a:moveTo>
                    <a:pt x="103451" y="93853"/>
                  </a:moveTo>
                  <a:close/>
                </a:path>
                <a:path w="257175" h="118745">
                  <a:moveTo>
                    <a:pt x="60909" y="93472"/>
                  </a:moveTo>
                  <a:lnTo>
                    <a:pt x="60858" y="93853"/>
                  </a:lnTo>
                  <a:lnTo>
                    <a:pt x="61417" y="93853"/>
                  </a:lnTo>
                  <a:lnTo>
                    <a:pt x="60909" y="93472"/>
                  </a:lnTo>
                  <a:close/>
                </a:path>
                <a:path w="257175" h="118745">
                  <a:moveTo>
                    <a:pt x="61417" y="93091"/>
                  </a:moveTo>
                  <a:lnTo>
                    <a:pt x="61099" y="93091"/>
                  </a:lnTo>
                  <a:lnTo>
                    <a:pt x="61417" y="93853"/>
                  </a:lnTo>
                  <a:lnTo>
                    <a:pt x="62115" y="93726"/>
                  </a:lnTo>
                  <a:lnTo>
                    <a:pt x="62039" y="93599"/>
                  </a:lnTo>
                  <a:lnTo>
                    <a:pt x="61912" y="93345"/>
                  </a:lnTo>
                  <a:lnTo>
                    <a:pt x="61417" y="93091"/>
                  </a:lnTo>
                  <a:close/>
                </a:path>
                <a:path w="257175" h="118745">
                  <a:moveTo>
                    <a:pt x="62104" y="93838"/>
                  </a:moveTo>
                  <a:close/>
                </a:path>
                <a:path w="257175" h="118745">
                  <a:moveTo>
                    <a:pt x="62496" y="93472"/>
                  </a:moveTo>
                  <a:lnTo>
                    <a:pt x="62255" y="93472"/>
                  </a:lnTo>
                  <a:lnTo>
                    <a:pt x="62420" y="93726"/>
                  </a:lnTo>
                  <a:lnTo>
                    <a:pt x="62103" y="93853"/>
                  </a:lnTo>
                  <a:lnTo>
                    <a:pt x="64935" y="93853"/>
                  </a:lnTo>
                  <a:lnTo>
                    <a:pt x="63423" y="93726"/>
                  </a:lnTo>
                  <a:lnTo>
                    <a:pt x="63309" y="93599"/>
                  </a:lnTo>
                  <a:lnTo>
                    <a:pt x="62598" y="93599"/>
                  </a:lnTo>
                  <a:close/>
                </a:path>
                <a:path w="257175" h="118745">
                  <a:moveTo>
                    <a:pt x="65214" y="93345"/>
                  </a:moveTo>
                  <a:lnTo>
                    <a:pt x="65176" y="93726"/>
                  </a:lnTo>
                  <a:lnTo>
                    <a:pt x="64935" y="93853"/>
                  </a:lnTo>
                  <a:lnTo>
                    <a:pt x="65252" y="93853"/>
                  </a:lnTo>
                  <a:lnTo>
                    <a:pt x="65214" y="93345"/>
                  </a:lnTo>
                  <a:close/>
                </a:path>
                <a:path w="257175" h="118745">
                  <a:moveTo>
                    <a:pt x="81267" y="92837"/>
                  </a:moveTo>
                  <a:lnTo>
                    <a:pt x="78016" y="92837"/>
                  </a:lnTo>
                  <a:lnTo>
                    <a:pt x="78079" y="93472"/>
                  </a:lnTo>
                  <a:lnTo>
                    <a:pt x="77812" y="93726"/>
                  </a:lnTo>
                  <a:lnTo>
                    <a:pt x="77558" y="93853"/>
                  </a:lnTo>
                  <a:lnTo>
                    <a:pt x="78441" y="93853"/>
                  </a:lnTo>
                  <a:lnTo>
                    <a:pt x="78359" y="93472"/>
                  </a:lnTo>
                  <a:lnTo>
                    <a:pt x="79044" y="92964"/>
                  </a:lnTo>
                  <a:lnTo>
                    <a:pt x="81153" y="92964"/>
                  </a:lnTo>
                  <a:close/>
                </a:path>
                <a:path w="257175" h="118745">
                  <a:moveTo>
                    <a:pt x="102285" y="93599"/>
                  </a:moveTo>
                  <a:lnTo>
                    <a:pt x="101549" y="93599"/>
                  </a:lnTo>
                  <a:lnTo>
                    <a:pt x="101955" y="93853"/>
                  </a:lnTo>
                  <a:lnTo>
                    <a:pt x="102120" y="93853"/>
                  </a:lnTo>
                  <a:lnTo>
                    <a:pt x="102285" y="93599"/>
                  </a:lnTo>
                  <a:close/>
                </a:path>
                <a:path w="257175" h="118745">
                  <a:moveTo>
                    <a:pt x="142036" y="92964"/>
                  </a:moveTo>
                  <a:lnTo>
                    <a:pt x="141859" y="93853"/>
                  </a:lnTo>
                  <a:lnTo>
                    <a:pt x="142061" y="93258"/>
                  </a:lnTo>
                  <a:lnTo>
                    <a:pt x="142036" y="92964"/>
                  </a:lnTo>
                  <a:close/>
                </a:path>
                <a:path w="257175" h="118745">
                  <a:moveTo>
                    <a:pt x="63182" y="93345"/>
                  </a:moveTo>
                  <a:lnTo>
                    <a:pt x="62979" y="93345"/>
                  </a:lnTo>
                  <a:lnTo>
                    <a:pt x="62750" y="93472"/>
                  </a:lnTo>
                  <a:lnTo>
                    <a:pt x="62598" y="93599"/>
                  </a:lnTo>
                  <a:lnTo>
                    <a:pt x="63385" y="93599"/>
                  </a:lnTo>
                  <a:lnTo>
                    <a:pt x="63423" y="93726"/>
                  </a:lnTo>
                  <a:lnTo>
                    <a:pt x="64916" y="93726"/>
                  </a:lnTo>
                  <a:lnTo>
                    <a:pt x="64897" y="93599"/>
                  </a:lnTo>
                  <a:lnTo>
                    <a:pt x="63195" y="93472"/>
                  </a:lnTo>
                  <a:close/>
                </a:path>
                <a:path w="257175" h="118745">
                  <a:moveTo>
                    <a:pt x="199301" y="93091"/>
                  </a:moveTo>
                  <a:lnTo>
                    <a:pt x="198729" y="93091"/>
                  </a:lnTo>
                  <a:lnTo>
                    <a:pt x="198589" y="93218"/>
                  </a:lnTo>
                  <a:lnTo>
                    <a:pt x="198856" y="93345"/>
                  </a:lnTo>
                  <a:lnTo>
                    <a:pt x="199059" y="93599"/>
                  </a:lnTo>
                  <a:lnTo>
                    <a:pt x="199237" y="93726"/>
                  </a:lnTo>
                  <a:lnTo>
                    <a:pt x="199301" y="93091"/>
                  </a:lnTo>
                  <a:close/>
                </a:path>
                <a:path w="257175" h="118745">
                  <a:moveTo>
                    <a:pt x="203898" y="93218"/>
                  </a:moveTo>
                  <a:lnTo>
                    <a:pt x="202628" y="93218"/>
                  </a:lnTo>
                  <a:lnTo>
                    <a:pt x="202882" y="93726"/>
                  </a:lnTo>
                  <a:lnTo>
                    <a:pt x="203314" y="93726"/>
                  </a:lnTo>
                  <a:lnTo>
                    <a:pt x="203682" y="93599"/>
                  </a:lnTo>
                  <a:lnTo>
                    <a:pt x="204155" y="93599"/>
                  </a:lnTo>
                  <a:lnTo>
                    <a:pt x="204152" y="93345"/>
                  </a:lnTo>
                  <a:lnTo>
                    <a:pt x="203898" y="93218"/>
                  </a:lnTo>
                  <a:close/>
                </a:path>
                <a:path w="257175" h="118745">
                  <a:moveTo>
                    <a:pt x="50825" y="93472"/>
                  </a:moveTo>
                  <a:lnTo>
                    <a:pt x="50596" y="93599"/>
                  </a:lnTo>
                  <a:lnTo>
                    <a:pt x="50838" y="93599"/>
                  </a:lnTo>
                  <a:close/>
                </a:path>
                <a:path w="257175" h="118745">
                  <a:moveTo>
                    <a:pt x="52171" y="93345"/>
                  </a:moveTo>
                  <a:lnTo>
                    <a:pt x="52031" y="93599"/>
                  </a:lnTo>
                  <a:lnTo>
                    <a:pt x="52171" y="93345"/>
                  </a:lnTo>
                  <a:close/>
                </a:path>
                <a:path w="257175" h="118745">
                  <a:moveTo>
                    <a:pt x="66313" y="92964"/>
                  </a:moveTo>
                  <a:lnTo>
                    <a:pt x="65544" y="92964"/>
                  </a:lnTo>
                  <a:lnTo>
                    <a:pt x="65684" y="93599"/>
                  </a:lnTo>
                  <a:lnTo>
                    <a:pt x="65963" y="93599"/>
                  </a:lnTo>
                  <a:lnTo>
                    <a:pt x="66087" y="93134"/>
                  </a:lnTo>
                  <a:lnTo>
                    <a:pt x="66313" y="92964"/>
                  </a:lnTo>
                  <a:close/>
                </a:path>
                <a:path w="257175" h="118745">
                  <a:moveTo>
                    <a:pt x="198577" y="92329"/>
                  </a:moveTo>
                  <a:lnTo>
                    <a:pt x="196938" y="92329"/>
                  </a:lnTo>
                  <a:lnTo>
                    <a:pt x="196901" y="92886"/>
                  </a:lnTo>
                  <a:lnTo>
                    <a:pt x="197142" y="93599"/>
                  </a:lnTo>
                  <a:lnTo>
                    <a:pt x="197751" y="93599"/>
                  </a:lnTo>
                  <a:lnTo>
                    <a:pt x="198272" y="93345"/>
                  </a:lnTo>
                  <a:lnTo>
                    <a:pt x="198589" y="93218"/>
                  </a:lnTo>
                  <a:lnTo>
                    <a:pt x="198666" y="92837"/>
                  </a:lnTo>
                  <a:lnTo>
                    <a:pt x="201549" y="92837"/>
                  </a:lnTo>
                  <a:lnTo>
                    <a:pt x="201536" y="92583"/>
                  </a:lnTo>
                  <a:lnTo>
                    <a:pt x="208165" y="92583"/>
                  </a:lnTo>
                  <a:lnTo>
                    <a:pt x="198564" y="92456"/>
                  </a:lnTo>
                  <a:close/>
                </a:path>
                <a:path w="257175" h="118745">
                  <a:moveTo>
                    <a:pt x="224983" y="93218"/>
                  </a:moveTo>
                  <a:lnTo>
                    <a:pt x="224034" y="93218"/>
                  </a:lnTo>
                  <a:lnTo>
                    <a:pt x="224472" y="93599"/>
                  </a:lnTo>
                  <a:lnTo>
                    <a:pt x="224983" y="93218"/>
                  </a:lnTo>
                  <a:close/>
                </a:path>
                <a:path w="257175" h="118745">
                  <a:moveTo>
                    <a:pt x="57543" y="92583"/>
                  </a:moveTo>
                  <a:lnTo>
                    <a:pt x="57487" y="93258"/>
                  </a:lnTo>
                  <a:lnTo>
                    <a:pt x="57835" y="93472"/>
                  </a:lnTo>
                  <a:lnTo>
                    <a:pt x="57543" y="92583"/>
                  </a:lnTo>
                  <a:close/>
                </a:path>
                <a:path w="257175" h="118745">
                  <a:moveTo>
                    <a:pt x="62636" y="93345"/>
                  </a:moveTo>
                  <a:lnTo>
                    <a:pt x="62179" y="93345"/>
                  </a:lnTo>
                  <a:lnTo>
                    <a:pt x="62738" y="93472"/>
                  </a:lnTo>
                  <a:close/>
                </a:path>
                <a:path w="257175" h="118745">
                  <a:moveTo>
                    <a:pt x="63532" y="93055"/>
                  </a:moveTo>
                  <a:lnTo>
                    <a:pt x="63449" y="93472"/>
                  </a:lnTo>
                  <a:lnTo>
                    <a:pt x="64033" y="93472"/>
                  </a:lnTo>
                  <a:lnTo>
                    <a:pt x="63933" y="93091"/>
                  </a:lnTo>
                  <a:lnTo>
                    <a:pt x="63707" y="93087"/>
                  </a:lnTo>
                  <a:lnTo>
                    <a:pt x="63532" y="93055"/>
                  </a:lnTo>
                  <a:close/>
                </a:path>
                <a:path w="257175" h="118745">
                  <a:moveTo>
                    <a:pt x="66687" y="92456"/>
                  </a:moveTo>
                  <a:lnTo>
                    <a:pt x="63766" y="92456"/>
                  </a:lnTo>
                  <a:lnTo>
                    <a:pt x="63836" y="92723"/>
                  </a:lnTo>
                  <a:lnTo>
                    <a:pt x="63962" y="92866"/>
                  </a:lnTo>
                  <a:lnTo>
                    <a:pt x="64058" y="93472"/>
                  </a:lnTo>
                  <a:lnTo>
                    <a:pt x="64782" y="93472"/>
                  </a:lnTo>
                  <a:lnTo>
                    <a:pt x="64643" y="93218"/>
                  </a:lnTo>
                  <a:lnTo>
                    <a:pt x="65460" y="93218"/>
                  </a:lnTo>
                  <a:lnTo>
                    <a:pt x="65544" y="92964"/>
                  </a:lnTo>
                  <a:lnTo>
                    <a:pt x="66313" y="92964"/>
                  </a:lnTo>
                  <a:lnTo>
                    <a:pt x="66753" y="92633"/>
                  </a:lnTo>
                  <a:lnTo>
                    <a:pt x="66687" y="92456"/>
                  </a:lnTo>
                  <a:close/>
                </a:path>
                <a:path w="257175" h="118745">
                  <a:moveTo>
                    <a:pt x="80556" y="93345"/>
                  </a:moveTo>
                  <a:lnTo>
                    <a:pt x="80302" y="93345"/>
                  </a:lnTo>
                  <a:lnTo>
                    <a:pt x="80594" y="93472"/>
                  </a:lnTo>
                  <a:close/>
                </a:path>
                <a:path w="257175" h="118745">
                  <a:moveTo>
                    <a:pt x="83070" y="92710"/>
                  </a:moveTo>
                  <a:lnTo>
                    <a:pt x="82143" y="92710"/>
                  </a:lnTo>
                  <a:lnTo>
                    <a:pt x="82778" y="93218"/>
                  </a:lnTo>
                  <a:lnTo>
                    <a:pt x="83248" y="93472"/>
                  </a:lnTo>
                  <a:lnTo>
                    <a:pt x="83070" y="92710"/>
                  </a:lnTo>
                  <a:close/>
                </a:path>
                <a:path w="257175" h="118745">
                  <a:moveTo>
                    <a:pt x="87477" y="93345"/>
                  </a:moveTo>
                  <a:lnTo>
                    <a:pt x="87045" y="93345"/>
                  </a:lnTo>
                  <a:lnTo>
                    <a:pt x="87236" y="93472"/>
                  </a:lnTo>
                  <a:lnTo>
                    <a:pt x="87477" y="93345"/>
                  </a:lnTo>
                  <a:close/>
                </a:path>
                <a:path w="257175" h="118745">
                  <a:moveTo>
                    <a:pt x="141503" y="92202"/>
                  </a:moveTo>
                  <a:lnTo>
                    <a:pt x="141249" y="92432"/>
                  </a:lnTo>
                  <a:lnTo>
                    <a:pt x="141198" y="93218"/>
                  </a:lnTo>
                  <a:lnTo>
                    <a:pt x="141300" y="93472"/>
                  </a:lnTo>
                  <a:lnTo>
                    <a:pt x="141986" y="92964"/>
                  </a:lnTo>
                  <a:lnTo>
                    <a:pt x="141932" y="92583"/>
                  </a:lnTo>
                  <a:lnTo>
                    <a:pt x="141744" y="92583"/>
                  </a:lnTo>
                  <a:lnTo>
                    <a:pt x="141503" y="92202"/>
                  </a:lnTo>
                  <a:close/>
                </a:path>
                <a:path w="257175" h="118745">
                  <a:moveTo>
                    <a:pt x="192938" y="93218"/>
                  </a:moveTo>
                  <a:lnTo>
                    <a:pt x="192011" y="93472"/>
                  </a:lnTo>
                  <a:lnTo>
                    <a:pt x="192951" y="93472"/>
                  </a:lnTo>
                  <a:lnTo>
                    <a:pt x="192938" y="93218"/>
                  </a:lnTo>
                  <a:close/>
                </a:path>
                <a:path w="257175" h="118745">
                  <a:moveTo>
                    <a:pt x="214680" y="93218"/>
                  </a:moveTo>
                  <a:lnTo>
                    <a:pt x="214405" y="93218"/>
                  </a:lnTo>
                  <a:lnTo>
                    <a:pt x="214642" y="93472"/>
                  </a:lnTo>
                  <a:lnTo>
                    <a:pt x="215074" y="93345"/>
                  </a:lnTo>
                  <a:lnTo>
                    <a:pt x="214680" y="93218"/>
                  </a:lnTo>
                  <a:close/>
                </a:path>
                <a:path w="257175" h="118745">
                  <a:moveTo>
                    <a:pt x="215375" y="93218"/>
                  </a:moveTo>
                  <a:lnTo>
                    <a:pt x="215027" y="93218"/>
                  </a:lnTo>
                  <a:lnTo>
                    <a:pt x="215315" y="93472"/>
                  </a:lnTo>
                  <a:lnTo>
                    <a:pt x="215375" y="93218"/>
                  </a:lnTo>
                  <a:close/>
                </a:path>
                <a:path w="257175" h="118745">
                  <a:moveTo>
                    <a:pt x="25476" y="91313"/>
                  </a:moveTo>
                  <a:lnTo>
                    <a:pt x="25000" y="92581"/>
                  </a:lnTo>
                  <a:lnTo>
                    <a:pt x="24752" y="93345"/>
                  </a:lnTo>
                  <a:lnTo>
                    <a:pt x="25260" y="92456"/>
                  </a:lnTo>
                  <a:lnTo>
                    <a:pt x="25890" y="92456"/>
                  </a:lnTo>
                  <a:lnTo>
                    <a:pt x="25476" y="91313"/>
                  </a:lnTo>
                  <a:close/>
                </a:path>
                <a:path w="257175" h="118745">
                  <a:moveTo>
                    <a:pt x="26438" y="92661"/>
                  </a:moveTo>
                  <a:lnTo>
                    <a:pt x="26201" y="92803"/>
                  </a:lnTo>
                  <a:lnTo>
                    <a:pt x="26091" y="93009"/>
                  </a:lnTo>
                  <a:lnTo>
                    <a:pt x="26212" y="93345"/>
                  </a:lnTo>
                  <a:lnTo>
                    <a:pt x="26438" y="92661"/>
                  </a:lnTo>
                  <a:close/>
                </a:path>
                <a:path w="257175" h="118745">
                  <a:moveTo>
                    <a:pt x="57213" y="93091"/>
                  </a:moveTo>
                  <a:lnTo>
                    <a:pt x="57480" y="93345"/>
                  </a:lnTo>
                  <a:lnTo>
                    <a:pt x="57213" y="93091"/>
                  </a:lnTo>
                  <a:close/>
                </a:path>
                <a:path w="257175" h="118745">
                  <a:moveTo>
                    <a:pt x="61226" y="91567"/>
                  </a:moveTo>
                  <a:lnTo>
                    <a:pt x="61158" y="91905"/>
                  </a:lnTo>
                  <a:lnTo>
                    <a:pt x="61036" y="92202"/>
                  </a:lnTo>
                  <a:lnTo>
                    <a:pt x="60934" y="92710"/>
                  </a:lnTo>
                  <a:lnTo>
                    <a:pt x="61709" y="92710"/>
                  </a:lnTo>
                  <a:lnTo>
                    <a:pt x="62048" y="92943"/>
                  </a:lnTo>
                  <a:lnTo>
                    <a:pt x="62153" y="93345"/>
                  </a:lnTo>
                  <a:lnTo>
                    <a:pt x="62738" y="93345"/>
                  </a:lnTo>
                  <a:lnTo>
                    <a:pt x="62716" y="92837"/>
                  </a:lnTo>
                  <a:lnTo>
                    <a:pt x="62547" y="92837"/>
                  </a:lnTo>
                  <a:lnTo>
                    <a:pt x="62329" y="92564"/>
                  </a:lnTo>
                  <a:lnTo>
                    <a:pt x="62331" y="92329"/>
                  </a:lnTo>
                  <a:lnTo>
                    <a:pt x="62103" y="92329"/>
                  </a:lnTo>
                  <a:lnTo>
                    <a:pt x="61465" y="91738"/>
                  </a:lnTo>
                  <a:lnTo>
                    <a:pt x="61226" y="91567"/>
                  </a:lnTo>
                  <a:close/>
                </a:path>
                <a:path w="257175" h="118745">
                  <a:moveTo>
                    <a:pt x="63017" y="92964"/>
                  </a:moveTo>
                  <a:lnTo>
                    <a:pt x="63144" y="93345"/>
                  </a:lnTo>
                  <a:lnTo>
                    <a:pt x="63368" y="93134"/>
                  </a:lnTo>
                  <a:lnTo>
                    <a:pt x="63017" y="92964"/>
                  </a:lnTo>
                  <a:close/>
                </a:path>
                <a:path w="257175" h="118745">
                  <a:moveTo>
                    <a:pt x="65460" y="93218"/>
                  </a:moveTo>
                  <a:lnTo>
                    <a:pt x="64643" y="93218"/>
                  </a:lnTo>
                  <a:lnTo>
                    <a:pt x="64973" y="93345"/>
                  </a:lnTo>
                  <a:lnTo>
                    <a:pt x="65417" y="93345"/>
                  </a:lnTo>
                  <a:close/>
                </a:path>
                <a:path w="257175" h="118745">
                  <a:moveTo>
                    <a:pt x="83337" y="92075"/>
                  </a:moveTo>
                  <a:lnTo>
                    <a:pt x="83344" y="92818"/>
                  </a:lnTo>
                  <a:lnTo>
                    <a:pt x="83226" y="93029"/>
                  </a:lnTo>
                  <a:lnTo>
                    <a:pt x="83426" y="93345"/>
                  </a:lnTo>
                  <a:lnTo>
                    <a:pt x="83555" y="93258"/>
                  </a:lnTo>
                  <a:lnTo>
                    <a:pt x="83681" y="92803"/>
                  </a:lnTo>
                  <a:lnTo>
                    <a:pt x="83693" y="92583"/>
                  </a:lnTo>
                  <a:lnTo>
                    <a:pt x="84277" y="92583"/>
                  </a:lnTo>
                  <a:lnTo>
                    <a:pt x="83693" y="92456"/>
                  </a:lnTo>
                  <a:lnTo>
                    <a:pt x="83337" y="92075"/>
                  </a:lnTo>
                  <a:close/>
                </a:path>
                <a:path w="257175" h="118745">
                  <a:moveTo>
                    <a:pt x="129222" y="93218"/>
                  </a:moveTo>
                  <a:lnTo>
                    <a:pt x="128968" y="93345"/>
                  </a:lnTo>
                  <a:lnTo>
                    <a:pt x="129667" y="93345"/>
                  </a:lnTo>
                  <a:lnTo>
                    <a:pt x="129222" y="93218"/>
                  </a:lnTo>
                  <a:close/>
                </a:path>
                <a:path w="257175" h="118745">
                  <a:moveTo>
                    <a:pt x="129819" y="92583"/>
                  </a:moveTo>
                  <a:lnTo>
                    <a:pt x="130098" y="93345"/>
                  </a:lnTo>
                  <a:lnTo>
                    <a:pt x="130378" y="93345"/>
                  </a:lnTo>
                  <a:lnTo>
                    <a:pt x="130445" y="92964"/>
                  </a:lnTo>
                  <a:lnTo>
                    <a:pt x="130149" y="92964"/>
                  </a:lnTo>
                  <a:lnTo>
                    <a:pt x="129819" y="92583"/>
                  </a:lnTo>
                  <a:close/>
                </a:path>
                <a:path w="257175" h="118745">
                  <a:moveTo>
                    <a:pt x="132245" y="92202"/>
                  </a:moveTo>
                  <a:lnTo>
                    <a:pt x="131979" y="92347"/>
                  </a:lnTo>
                  <a:lnTo>
                    <a:pt x="131838" y="92456"/>
                  </a:lnTo>
                  <a:lnTo>
                    <a:pt x="131711" y="92710"/>
                  </a:lnTo>
                  <a:lnTo>
                    <a:pt x="131152" y="92710"/>
                  </a:lnTo>
                  <a:lnTo>
                    <a:pt x="131077" y="93087"/>
                  </a:lnTo>
                  <a:lnTo>
                    <a:pt x="130953" y="93258"/>
                  </a:lnTo>
                  <a:lnTo>
                    <a:pt x="130746" y="93345"/>
                  </a:lnTo>
                  <a:lnTo>
                    <a:pt x="140517" y="93345"/>
                  </a:lnTo>
                  <a:lnTo>
                    <a:pt x="140749" y="92964"/>
                  </a:lnTo>
                  <a:lnTo>
                    <a:pt x="132727" y="92964"/>
                  </a:lnTo>
                  <a:lnTo>
                    <a:pt x="132293" y="92749"/>
                  </a:lnTo>
                  <a:lnTo>
                    <a:pt x="132245" y="92202"/>
                  </a:lnTo>
                  <a:close/>
                </a:path>
                <a:path w="257175" h="118745">
                  <a:moveTo>
                    <a:pt x="142138" y="93218"/>
                  </a:moveTo>
                  <a:close/>
                </a:path>
                <a:path w="257175" h="118745">
                  <a:moveTo>
                    <a:pt x="153701" y="90805"/>
                  </a:moveTo>
                  <a:lnTo>
                    <a:pt x="143268" y="90805"/>
                  </a:lnTo>
                  <a:lnTo>
                    <a:pt x="143319" y="90932"/>
                  </a:lnTo>
                  <a:lnTo>
                    <a:pt x="143852" y="91059"/>
                  </a:lnTo>
                  <a:lnTo>
                    <a:pt x="143649" y="91567"/>
                  </a:lnTo>
                  <a:lnTo>
                    <a:pt x="143852" y="91567"/>
                  </a:lnTo>
                  <a:lnTo>
                    <a:pt x="143865" y="91948"/>
                  </a:lnTo>
                  <a:lnTo>
                    <a:pt x="143693" y="92019"/>
                  </a:lnTo>
                  <a:lnTo>
                    <a:pt x="143620" y="92202"/>
                  </a:lnTo>
                  <a:lnTo>
                    <a:pt x="143727" y="92432"/>
                  </a:lnTo>
                  <a:lnTo>
                    <a:pt x="143839" y="93029"/>
                  </a:lnTo>
                  <a:lnTo>
                    <a:pt x="143713" y="93345"/>
                  </a:lnTo>
                  <a:lnTo>
                    <a:pt x="144703" y="93345"/>
                  </a:lnTo>
                  <a:lnTo>
                    <a:pt x="144488" y="93087"/>
                  </a:lnTo>
                  <a:lnTo>
                    <a:pt x="144549" y="92803"/>
                  </a:lnTo>
                  <a:lnTo>
                    <a:pt x="144977" y="92512"/>
                  </a:lnTo>
                  <a:lnTo>
                    <a:pt x="144995" y="91948"/>
                  </a:lnTo>
                  <a:lnTo>
                    <a:pt x="145834" y="91948"/>
                  </a:lnTo>
                  <a:lnTo>
                    <a:pt x="145910" y="91694"/>
                  </a:lnTo>
                  <a:lnTo>
                    <a:pt x="145681" y="91694"/>
                  </a:lnTo>
                  <a:lnTo>
                    <a:pt x="145834" y="91440"/>
                  </a:lnTo>
                  <a:lnTo>
                    <a:pt x="152368" y="91440"/>
                  </a:lnTo>
                  <a:lnTo>
                    <a:pt x="153517" y="91313"/>
                  </a:lnTo>
                  <a:lnTo>
                    <a:pt x="153758" y="91186"/>
                  </a:lnTo>
                  <a:lnTo>
                    <a:pt x="153701" y="90805"/>
                  </a:lnTo>
                  <a:close/>
                </a:path>
                <a:path w="257175" h="118745">
                  <a:moveTo>
                    <a:pt x="187617" y="91059"/>
                  </a:moveTo>
                  <a:lnTo>
                    <a:pt x="187655" y="91440"/>
                  </a:lnTo>
                  <a:lnTo>
                    <a:pt x="186880" y="91440"/>
                  </a:lnTo>
                  <a:lnTo>
                    <a:pt x="186812" y="91691"/>
                  </a:lnTo>
                  <a:lnTo>
                    <a:pt x="186715" y="91821"/>
                  </a:lnTo>
                  <a:lnTo>
                    <a:pt x="158038" y="91821"/>
                  </a:lnTo>
                  <a:lnTo>
                    <a:pt x="158235" y="92269"/>
                  </a:lnTo>
                  <a:lnTo>
                    <a:pt x="158108" y="92456"/>
                  </a:lnTo>
                  <a:lnTo>
                    <a:pt x="158343" y="93218"/>
                  </a:lnTo>
                  <a:lnTo>
                    <a:pt x="157797" y="93345"/>
                  </a:lnTo>
                  <a:lnTo>
                    <a:pt x="191439" y="93345"/>
                  </a:lnTo>
                  <a:lnTo>
                    <a:pt x="191315" y="92964"/>
                  </a:lnTo>
                  <a:lnTo>
                    <a:pt x="189992" y="92964"/>
                  </a:lnTo>
                  <a:lnTo>
                    <a:pt x="189712" y="92837"/>
                  </a:lnTo>
                  <a:lnTo>
                    <a:pt x="189598" y="92329"/>
                  </a:lnTo>
                  <a:lnTo>
                    <a:pt x="189433" y="92329"/>
                  </a:lnTo>
                  <a:lnTo>
                    <a:pt x="189572" y="92202"/>
                  </a:lnTo>
                  <a:lnTo>
                    <a:pt x="188658" y="92202"/>
                  </a:lnTo>
                  <a:lnTo>
                    <a:pt x="188582" y="91821"/>
                  </a:lnTo>
                  <a:lnTo>
                    <a:pt x="188214" y="91567"/>
                  </a:lnTo>
                  <a:lnTo>
                    <a:pt x="188226" y="91313"/>
                  </a:lnTo>
                  <a:lnTo>
                    <a:pt x="187782" y="91313"/>
                  </a:lnTo>
                  <a:lnTo>
                    <a:pt x="187617" y="91059"/>
                  </a:lnTo>
                  <a:close/>
                </a:path>
                <a:path w="257175" h="118745">
                  <a:moveTo>
                    <a:pt x="198564" y="93218"/>
                  </a:moveTo>
                  <a:close/>
                </a:path>
                <a:path w="257175" h="118745">
                  <a:moveTo>
                    <a:pt x="199796" y="93091"/>
                  </a:moveTo>
                  <a:lnTo>
                    <a:pt x="199402" y="93091"/>
                  </a:lnTo>
                  <a:lnTo>
                    <a:pt x="199542" y="93345"/>
                  </a:lnTo>
                  <a:lnTo>
                    <a:pt x="199796" y="93091"/>
                  </a:lnTo>
                  <a:close/>
                </a:path>
                <a:path w="257175" h="118745">
                  <a:moveTo>
                    <a:pt x="25890" y="92456"/>
                  </a:moveTo>
                  <a:lnTo>
                    <a:pt x="25260" y="92456"/>
                  </a:lnTo>
                  <a:lnTo>
                    <a:pt x="25514" y="93218"/>
                  </a:lnTo>
                  <a:lnTo>
                    <a:pt x="25969" y="92943"/>
                  </a:lnTo>
                  <a:lnTo>
                    <a:pt x="25890" y="92456"/>
                  </a:lnTo>
                  <a:close/>
                </a:path>
                <a:path w="257175" h="118745">
                  <a:moveTo>
                    <a:pt x="25641" y="89662"/>
                  </a:moveTo>
                  <a:lnTo>
                    <a:pt x="25614" y="90551"/>
                  </a:lnTo>
                  <a:lnTo>
                    <a:pt x="25831" y="91186"/>
                  </a:lnTo>
                  <a:lnTo>
                    <a:pt x="26987" y="91440"/>
                  </a:lnTo>
                  <a:lnTo>
                    <a:pt x="27063" y="92837"/>
                  </a:lnTo>
                  <a:lnTo>
                    <a:pt x="27520" y="93218"/>
                  </a:lnTo>
                  <a:lnTo>
                    <a:pt x="27879" y="93009"/>
                  </a:lnTo>
                  <a:lnTo>
                    <a:pt x="27791" y="92075"/>
                  </a:lnTo>
                  <a:lnTo>
                    <a:pt x="27546" y="92075"/>
                  </a:lnTo>
                  <a:lnTo>
                    <a:pt x="27515" y="90932"/>
                  </a:lnTo>
                  <a:lnTo>
                    <a:pt x="27101" y="90932"/>
                  </a:lnTo>
                  <a:lnTo>
                    <a:pt x="27127" y="90170"/>
                  </a:lnTo>
                  <a:lnTo>
                    <a:pt x="27489" y="90170"/>
                  </a:lnTo>
                  <a:lnTo>
                    <a:pt x="27597" y="89916"/>
                  </a:lnTo>
                  <a:lnTo>
                    <a:pt x="25806" y="89916"/>
                  </a:lnTo>
                  <a:lnTo>
                    <a:pt x="25641" y="89662"/>
                  </a:lnTo>
                  <a:close/>
                </a:path>
                <a:path w="257175" h="118745">
                  <a:moveTo>
                    <a:pt x="50025" y="91567"/>
                  </a:moveTo>
                  <a:lnTo>
                    <a:pt x="49479" y="91567"/>
                  </a:lnTo>
                  <a:lnTo>
                    <a:pt x="49382" y="91821"/>
                  </a:lnTo>
                  <a:lnTo>
                    <a:pt x="49276" y="92269"/>
                  </a:lnTo>
                  <a:lnTo>
                    <a:pt x="49461" y="92590"/>
                  </a:lnTo>
                  <a:lnTo>
                    <a:pt x="49584" y="92866"/>
                  </a:lnTo>
                  <a:lnTo>
                    <a:pt x="49707" y="93218"/>
                  </a:lnTo>
                  <a:lnTo>
                    <a:pt x="50965" y="93218"/>
                  </a:lnTo>
                  <a:lnTo>
                    <a:pt x="51650" y="93091"/>
                  </a:lnTo>
                  <a:lnTo>
                    <a:pt x="53797" y="93091"/>
                  </a:lnTo>
                  <a:lnTo>
                    <a:pt x="54178" y="92964"/>
                  </a:lnTo>
                  <a:lnTo>
                    <a:pt x="54381" y="92964"/>
                  </a:lnTo>
                  <a:lnTo>
                    <a:pt x="54076" y="92837"/>
                  </a:lnTo>
                  <a:lnTo>
                    <a:pt x="51854" y="92837"/>
                  </a:lnTo>
                  <a:lnTo>
                    <a:pt x="51206" y="92456"/>
                  </a:lnTo>
                  <a:lnTo>
                    <a:pt x="49669" y="91948"/>
                  </a:lnTo>
                  <a:lnTo>
                    <a:pt x="50025" y="91567"/>
                  </a:lnTo>
                  <a:close/>
                </a:path>
                <a:path w="257175" h="118745">
                  <a:moveTo>
                    <a:pt x="74536" y="92329"/>
                  </a:moveTo>
                  <a:lnTo>
                    <a:pt x="70205" y="92329"/>
                  </a:lnTo>
                  <a:lnTo>
                    <a:pt x="71417" y="92818"/>
                  </a:lnTo>
                  <a:lnTo>
                    <a:pt x="71526" y="92964"/>
                  </a:lnTo>
                  <a:lnTo>
                    <a:pt x="71653" y="93218"/>
                  </a:lnTo>
                  <a:lnTo>
                    <a:pt x="72639" y="92581"/>
                  </a:lnTo>
                  <a:lnTo>
                    <a:pt x="74536" y="92329"/>
                  </a:lnTo>
                  <a:close/>
                </a:path>
                <a:path w="257175" h="118745">
                  <a:moveTo>
                    <a:pt x="157499" y="92583"/>
                  </a:moveTo>
                  <a:lnTo>
                    <a:pt x="151295" y="92583"/>
                  </a:lnTo>
                  <a:lnTo>
                    <a:pt x="151455" y="92866"/>
                  </a:lnTo>
                  <a:lnTo>
                    <a:pt x="151574" y="93218"/>
                  </a:lnTo>
                  <a:lnTo>
                    <a:pt x="157714" y="93218"/>
                  </a:lnTo>
                  <a:lnTo>
                    <a:pt x="157556" y="92837"/>
                  </a:lnTo>
                  <a:lnTo>
                    <a:pt x="157499" y="92583"/>
                  </a:lnTo>
                  <a:close/>
                </a:path>
                <a:path w="257175" h="118745">
                  <a:moveTo>
                    <a:pt x="208661" y="91821"/>
                  </a:moveTo>
                  <a:lnTo>
                    <a:pt x="208165" y="92583"/>
                  </a:lnTo>
                  <a:lnTo>
                    <a:pt x="202920" y="92583"/>
                  </a:lnTo>
                  <a:lnTo>
                    <a:pt x="203731" y="93134"/>
                  </a:lnTo>
                  <a:lnTo>
                    <a:pt x="203898" y="93218"/>
                  </a:lnTo>
                  <a:lnTo>
                    <a:pt x="210997" y="93218"/>
                  </a:lnTo>
                  <a:lnTo>
                    <a:pt x="210769" y="92837"/>
                  </a:lnTo>
                  <a:lnTo>
                    <a:pt x="211455" y="92837"/>
                  </a:lnTo>
                  <a:lnTo>
                    <a:pt x="211531" y="92456"/>
                  </a:lnTo>
                  <a:lnTo>
                    <a:pt x="209740" y="92456"/>
                  </a:lnTo>
                  <a:lnTo>
                    <a:pt x="208661" y="91821"/>
                  </a:lnTo>
                  <a:close/>
                </a:path>
                <a:path w="257175" h="118745">
                  <a:moveTo>
                    <a:pt x="211493" y="93091"/>
                  </a:moveTo>
                  <a:close/>
                </a:path>
                <a:path w="257175" h="118745">
                  <a:moveTo>
                    <a:pt x="211582" y="92710"/>
                  </a:moveTo>
                  <a:lnTo>
                    <a:pt x="210769" y="92837"/>
                  </a:lnTo>
                  <a:lnTo>
                    <a:pt x="210950" y="92943"/>
                  </a:lnTo>
                  <a:lnTo>
                    <a:pt x="211010" y="93091"/>
                  </a:lnTo>
                  <a:lnTo>
                    <a:pt x="211511" y="93094"/>
                  </a:lnTo>
                  <a:lnTo>
                    <a:pt x="212140" y="93218"/>
                  </a:lnTo>
                  <a:lnTo>
                    <a:pt x="211582" y="92710"/>
                  </a:lnTo>
                  <a:close/>
                </a:path>
                <a:path w="257175" h="118745">
                  <a:moveTo>
                    <a:pt x="212729" y="92347"/>
                  </a:moveTo>
                  <a:lnTo>
                    <a:pt x="212723" y="92661"/>
                  </a:lnTo>
                  <a:lnTo>
                    <a:pt x="212842" y="92837"/>
                  </a:lnTo>
                  <a:lnTo>
                    <a:pt x="213601" y="92837"/>
                  </a:lnTo>
                  <a:lnTo>
                    <a:pt x="213921" y="92989"/>
                  </a:lnTo>
                  <a:lnTo>
                    <a:pt x="214014" y="93218"/>
                  </a:lnTo>
                  <a:lnTo>
                    <a:pt x="214405" y="93218"/>
                  </a:lnTo>
                  <a:lnTo>
                    <a:pt x="214883" y="93091"/>
                  </a:lnTo>
                  <a:lnTo>
                    <a:pt x="214306" y="92583"/>
                  </a:lnTo>
                  <a:lnTo>
                    <a:pt x="213017" y="92583"/>
                  </a:lnTo>
                  <a:lnTo>
                    <a:pt x="212729" y="92347"/>
                  </a:lnTo>
                  <a:close/>
                </a:path>
                <a:path w="257175" h="118745">
                  <a:moveTo>
                    <a:pt x="214883" y="93091"/>
                  </a:moveTo>
                  <a:lnTo>
                    <a:pt x="214287" y="93091"/>
                  </a:lnTo>
                  <a:lnTo>
                    <a:pt x="214680" y="93218"/>
                  </a:lnTo>
                  <a:lnTo>
                    <a:pt x="215027" y="93218"/>
                  </a:lnTo>
                  <a:lnTo>
                    <a:pt x="214883" y="93091"/>
                  </a:lnTo>
                  <a:close/>
                </a:path>
                <a:path w="257175" h="118745">
                  <a:moveTo>
                    <a:pt x="215646" y="92075"/>
                  </a:moveTo>
                  <a:lnTo>
                    <a:pt x="215375" y="93218"/>
                  </a:lnTo>
                  <a:lnTo>
                    <a:pt x="224034" y="93218"/>
                  </a:lnTo>
                  <a:lnTo>
                    <a:pt x="223742" y="92964"/>
                  </a:lnTo>
                  <a:lnTo>
                    <a:pt x="222707" y="92964"/>
                  </a:lnTo>
                  <a:lnTo>
                    <a:pt x="219303" y="92837"/>
                  </a:lnTo>
                  <a:lnTo>
                    <a:pt x="219565" y="92749"/>
                  </a:lnTo>
                  <a:lnTo>
                    <a:pt x="220421" y="92710"/>
                  </a:lnTo>
                  <a:lnTo>
                    <a:pt x="219925" y="92456"/>
                  </a:lnTo>
                  <a:lnTo>
                    <a:pt x="217093" y="92456"/>
                  </a:lnTo>
                  <a:lnTo>
                    <a:pt x="216611" y="92329"/>
                  </a:lnTo>
                  <a:lnTo>
                    <a:pt x="216001" y="92329"/>
                  </a:lnTo>
                  <a:lnTo>
                    <a:pt x="215646" y="92075"/>
                  </a:lnTo>
                  <a:close/>
                </a:path>
                <a:path w="257175" h="118745">
                  <a:moveTo>
                    <a:pt x="225323" y="92964"/>
                  </a:moveTo>
                  <a:lnTo>
                    <a:pt x="224983" y="93218"/>
                  </a:lnTo>
                  <a:lnTo>
                    <a:pt x="225221" y="93218"/>
                  </a:lnTo>
                  <a:lnTo>
                    <a:pt x="225323" y="92964"/>
                  </a:lnTo>
                  <a:close/>
                </a:path>
                <a:path w="257175" h="118745">
                  <a:moveTo>
                    <a:pt x="53746" y="91440"/>
                  </a:moveTo>
                  <a:lnTo>
                    <a:pt x="53644" y="91948"/>
                  </a:lnTo>
                  <a:lnTo>
                    <a:pt x="55245" y="91948"/>
                  </a:lnTo>
                  <a:lnTo>
                    <a:pt x="55598" y="92269"/>
                  </a:lnTo>
                  <a:lnTo>
                    <a:pt x="56393" y="92633"/>
                  </a:lnTo>
                  <a:lnTo>
                    <a:pt x="56456" y="92837"/>
                  </a:lnTo>
                  <a:lnTo>
                    <a:pt x="56212" y="93091"/>
                  </a:lnTo>
                  <a:lnTo>
                    <a:pt x="57086" y="92329"/>
                  </a:lnTo>
                  <a:lnTo>
                    <a:pt x="56589" y="92097"/>
                  </a:lnTo>
                  <a:lnTo>
                    <a:pt x="56702" y="91905"/>
                  </a:lnTo>
                  <a:lnTo>
                    <a:pt x="57028" y="91567"/>
                  </a:lnTo>
                  <a:lnTo>
                    <a:pt x="53936" y="91567"/>
                  </a:lnTo>
                  <a:lnTo>
                    <a:pt x="53746" y="91440"/>
                  </a:lnTo>
                  <a:close/>
                </a:path>
                <a:path w="257175" h="118745">
                  <a:moveTo>
                    <a:pt x="61252" y="92964"/>
                  </a:moveTo>
                  <a:lnTo>
                    <a:pt x="61099" y="92964"/>
                  </a:lnTo>
                  <a:lnTo>
                    <a:pt x="61175" y="93091"/>
                  </a:lnTo>
                  <a:lnTo>
                    <a:pt x="61302" y="93091"/>
                  </a:lnTo>
                  <a:lnTo>
                    <a:pt x="61252" y="92964"/>
                  </a:lnTo>
                  <a:close/>
                </a:path>
                <a:path w="257175" h="118745">
                  <a:moveTo>
                    <a:pt x="61709" y="92710"/>
                  </a:moveTo>
                  <a:lnTo>
                    <a:pt x="60871" y="92710"/>
                  </a:lnTo>
                  <a:lnTo>
                    <a:pt x="61074" y="92964"/>
                  </a:lnTo>
                  <a:lnTo>
                    <a:pt x="61252" y="92964"/>
                  </a:lnTo>
                  <a:lnTo>
                    <a:pt x="61442" y="93091"/>
                  </a:lnTo>
                  <a:lnTo>
                    <a:pt x="61569" y="93091"/>
                  </a:lnTo>
                  <a:lnTo>
                    <a:pt x="61709" y="92710"/>
                  </a:lnTo>
                  <a:close/>
                </a:path>
                <a:path w="257175" h="118745">
                  <a:moveTo>
                    <a:pt x="63749" y="92738"/>
                  </a:moveTo>
                  <a:lnTo>
                    <a:pt x="63728" y="93091"/>
                  </a:lnTo>
                  <a:lnTo>
                    <a:pt x="63933" y="93091"/>
                  </a:lnTo>
                  <a:lnTo>
                    <a:pt x="63858" y="92803"/>
                  </a:lnTo>
                  <a:close/>
                </a:path>
                <a:path w="257175" h="118745">
                  <a:moveTo>
                    <a:pt x="69888" y="92837"/>
                  </a:moveTo>
                  <a:lnTo>
                    <a:pt x="69634" y="92837"/>
                  </a:lnTo>
                  <a:lnTo>
                    <a:pt x="69837" y="93091"/>
                  </a:lnTo>
                  <a:lnTo>
                    <a:pt x="69888" y="92837"/>
                  </a:lnTo>
                  <a:close/>
                </a:path>
                <a:path w="257175" h="118745">
                  <a:moveTo>
                    <a:pt x="81153" y="92964"/>
                  </a:moveTo>
                  <a:lnTo>
                    <a:pt x="80797" y="92964"/>
                  </a:lnTo>
                  <a:lnTo>
                    <a:pt x="81038" y="93091"/>
                  </a:lnTo>
                  <a:lnTo>
                    <a:pt x="81153" y="92964"/>
                  </a:lnTo>
                  <a:close/>
                </a:path>
                <a:path w="257175" h="118745">
                  <a:moveTo>
                    <a:pt x="128825" y="92837"/>
                  </a:moveTo>
                  <a:lnTo>
                    <a:pt x="101117" y="92837"/>
                  </a:lnTo>
                  <a:lnTo>
                    <a:pt x="101180" y="93091"/>
                  </a:lnTo>
                  <a:lnTo>
                    <a:pt x="103898" y="93091"/>
                  </a:lnTo>
                  <a:lnTo>
                    <a:pt x="103987" y="92964"/>
                  </a:lnTo>
                  <a:lnTo>
                    <a:pt x="128873" y="92964"/>
                  </a:lnTo>
                  <a:close/>
                </a:path>
                <a:path w="257175" h="118745">
                  <a:moveTo>
                    <a:pt x="150190" y="92583"/>
                  </a:moveTo>
                  <a:lnTo>
                    <a:pt x="148932" y="92583"/>
                  </a:lnTo>
                  <a:lnTo>
                    <a:pt x="148779" y="92803"/>
                  </a:lnTo>
                  <a:lnTo>
                    <a:pt x="149009" y="93091"/>
                  </a:lnTo>
                  <a:lnTo>
                    <a:pt x="149166" y="92943"/>
                  </a:lnTo>
                  <a:lnTo>
                    <a:pt x="149517" y="92710"/>
                  </a:lnTo>
                  <a:lnTo>
                    <a:pt x="149694" y="92710"/>
                  </a:lnTo>
                  <a:lnTo>
                    <a:pt x="150190" y="92583"/>
                  </a:lnTo>
                  <a:close/>
                </a:path>
                <a:path w="257175" h="118745">
                  <a:moveTo>
                    <a:pt x="210985" y="93064"/>
                  </a:moveTo>
                  <a:close/>
                </a:path>
                <a:path w="257175" h="118745">
                  <a:moveTo>
                    <a:pt x="223342" y="91694"/>
                  </a:moveTo>
                  <a:lnTo>
                    <a:pt x="223155" y="91821"/>
                  </a:lnTo>
                  <a:lnTo>
                    <a:pt x="223113" y="92037"/>
                  </a:lnTo>
                  <a:lnTo>
                    <a:pt x="224167" y="93091"/>
                  </a:lnTo>
                  <a:lnTo>
                    <a:pt x="224256" y="91821"/>
                  </a:lnTo>
                  <a:lnTo>
                    <a:pt x="223342" y="91694"/>
                  </a:lnTo>
                  <a:close/>
                </a:path>
                <a:path w="257175" h="118745">
                  <a:moveTo>
                    <a:pt x="129108" y="92075"/>
                  </a:moveTo>
                  <a:lnTo>
                    <a:pt x="128984" y="93087"/>
                  </a:lnTo>
                  <a:lnTo>
                    <a:pt x="129394" y="92989"/>
                  </a:lnTo>
                  <a:lnTo>
                    <a:pt x="129268" y="92437"/>
                  </a:lnTo>
                  <a:lnTo>
                    <a:pt x="129108" y="92075"/>
                  </a:lnTo>
                  <a:close/>
                </a:path>
                <a:path w="257175" h="118745">
                  <a:moveTo>
                    <a:pt x="77884" y="92866"/>
                  </a:moveTo>
                  <a:lnTo>
                    <a:pt x="77822" y="93009"/>
                  </a:lnTo>
                  <a:lnTo>
                    <a:pt x="77884" y="92866"/>
                  </a:lnTo>
                  <a:close/>
                </a:path>
                <a:path w="257175" h="118745">
                  <a:moveTo>
                    <a:pt x="130606" y="92456"/>
                  </a:moveTo>
                  <a:lnTo>
                    <a:pt x="130031" y="92564"/>
                  </a:lnTo>
                  <a:lnTo>
                    <a:pt x="130149" y="92964"/>
                  </a:lnTo>
                  <a:lnTo>
                    <a:pt x="130445" y="92964"/>
                  </a:lnTo>
                  <a:lnTo>
                    <a:pt x="130606" y="92456"/>
                  </a:lnTo>
                  <a:close/>
                </a:path>
                <a:path w="257175" h="118745">
                  <a:moveTo>
                    <a:pt x="138963" y="92583"/>
                  </a:moveTo>
                  <a:lnTo>
                    <a:pt x="132842" y="92583"/>
                  </a:lnTo>
                  <a:lnTo>
                    <a:pt x="132843" y="92886"/>
                  </a:lnTo>
                  <a:lnTo>
                    <a:pt x="140749" y="92964"/>
                  </a:lnTo>
                  <a:lnTo>
                    <a:pt x="140728" y="92710"/>
                  </a:lnTo>
                  <a:lnTo>
                    <a:pt x="139280" y="92710"/>
                  </a:lnTo>
                  <a:lnTo>
                    <a:pt x="138963" y="92583"/>
                  </a:lnTo>
                  <a:close/>
                </a:path>
                <a:path w="257175" h="118745">
                  <a:moveTo>
                    <a:pt x="191433" y="92710"/>
                  </a:moveTo>
                  <a:lnTo>
                    <a:pt x="191096" y="92710"/>
                  </a:lnTo>
                  <a:lnTo>
                    <a:pt x="190703" y="92837"/>
                  </a:lnTo>
                  <a:lnTo>
                    <a:pt x="190436" y="92837"/>
                  </a:lnTo>
                  <a:lnTo>
                    <a:pt x="190157" y="92964"/>
                  </a:lnTo>
                  <a:lnTo>
                    <a:pt x="191315" y="92964"/>
                  </a:lnTo>
                  <a:lnTo>
                    <a:pt x="191433" y="92710"/>
                  </a:lnTo>
                  <a:close/>
                </a:path>
                <a:path w="257175" h="118745">
                  <a:moveTo>
                    <a:pt x="212607" y="92488"/>
                  </a:moveTo>
                  <a:lnTo>
                    <a:pt x="212580" y="92633"/>
                  </a:lnTo>
                  <a:lnTo>
                    <a:pt x="212928" y="92964"/>
                  </a:lnTo>
                  <a:lnTo>
                    <a:pt x="212607" y="92488"/>
                  </a:lnTo>
                  <a:close/>
                </a:path>
                <a:path w="257175" h="118745">
                  <a:moveTo>
                    <a:pt x="223596" y="92837"/>
                  </a:moveTo>
                  <a:lnTo>
                    <a:pt x="222707" y="92964"/>
                  </a:lnTo>
                  <a:lnTo>
                    <a:pt x="223742" y="92964"/>
                  </a:lnTo>
                  <a:lnTo>
                    <a:pt x="223596" y="92837"/>
                  </a:lnTo>
                  <a:close/>
                </a:path>
                <a:path w="257175" h="118745">
                  <a:moveTo>
                    <a:pt x="28435" y="91948"/>
                  </a:moveTo>
                  <a:lnTo>
                    <a:pt x="27992" y="92943"/>
                  </a:lnTo>
                  <a:lnTo>
                    <a:pt x="28599" y="92590"/>
                  </a:lnTo>
                  <a:lnTo>
                    <a:pt x="28435" y="91948"/>
                  </a:lnTo>
                  <a:close/>
                </a:path>
                <a:path w="257175" h="118745">
                  <a:moveTo>
                    <a:pt x="77897" y="92837"/>
                  </a:moveTo>
                  <a:close/>
                </a:path>
                <a:path w="257175" h="118745">
                  <a:moveTo>
                    <a:pt x="26919" y="92583"/>
                  </a:moveTo>
                  <a:lnTo>
                    <a:pt x="26568" y="92583"/>
                  </a:lnTo>
                  <a:lnTo>
                    <a:pt x="26949" y="92837"/>
                  </a:lnTo>
                  <a:lnTo>
                    <a:pt x="26919" y="92583"/>
                  </a:lnTo>
                  <a:close/>
                </a:path>
                <a:path w="257175" h="118745">
                  <a:moveTo>
                    <a:pt x="53153" y="90678"/>
                  </a:moveTo>
                  <a:lnTo>
                    <a:pt x="52781" y="90678"/>
                  </a:lnTo>
                  <a:lnTo>
                    <a:pt x="52662" y="91270"/>
                  </a:lnTo>
                  <a:lnTo>
                    <a:pt x="52298" y="91313"/>
                  </a:lnTo>
                  <a:lnTo>
                    <a:pt x="52273" y="91567"/>
                  </a:lnTo>
                  <a:lnTo>
                    <a:pt x="51528" y="91869"/>
                  </a:lnTo>
                  <a:lnTo>
                    <a:pt x="51629" y="92633"/>
                  </a:lnTo>
                  <a:lnTo>
                    <a:pt x="51854" y="92837"/>
                  </a:lnTo>
                  <a:lnTo>
                    <a:pt x="54076" y="92837"/>
                  </a:lnTo>
                  <a:lnTo>
                    <a:pt x="54013" y="92329"/>
                  </a:lnTo>
                  <a:lnTo>
                    <a:pt x="52743" y="92329"/>
                  </a:lnTo>
                  <a:lnTo>
                    <a:pt x="52349" y="91948"/>
                  </a:lnTo>
                  <a:lnTo>
                    <a:pt x="53644" y="91948"/>
                  </a:lnTo>
                  <a:lnTo>
                    <a:pt x="53511" y="91869"/>
                  </a:lnTo>
                  <a:lnTo>
                    <a:pt x="53393" y="91738"/>
                  </a:lnTo>
                  <a:lnTo>
                    <a:pt x="53280" y="91478"/>
                  </a:lnTo>
                  <a:lnTo>
                    <a:pt x="53168" y="91313"/>
                  </a:lnTo>
                  <a:lnTo>
                    <a:pt x="53153" y="90678"/>
                  </a:lnTo>
                  <a:close/>
                </a:path>
                <a:path w="257175" h="118745">
                  <a:moveTo>
                    <a:pt x="62738" y="92710"/>
                  </a:moveTo>
                  <a:close/>
                </a:path>
                <a:path w="257175" h="118745">
                  <a:moveTo>
                    <a:pt x="81686" y="92710"/>
                  </a:moveTo>
                  <a:lnTo>
                    <a:pt x="77952" y="92710"/>
                  </a:lnTo>
                  <a:lnTo>
                    <a:pt x="81521" y="92837"/>
                  </a:lnTo>
                  <a:lnTo>
                    <a:pt x="81686" y="92710"/>
                  </a:lnTo>
                  <a:close/>
                </a:path>
                <a:path w="257175" h="118745">
                  <a:moveTo>
                    <a:pt x="83240" y="92583"/>
                  </a:moveTo>
                  <a:lnTo>
                    <a:pt x="81445" y="92583"/>
                  </a:lnTo>
                  <a:lnTo>
                    <a:pt x="81635" y="92710"/>
                  </a:lnTo>
                  <a:lnTo>
                    <a:pt x="83070" y="92710"/>
                  </a:lnTo>
                  <a:lnTo>
                    <a:pt x="83248" y="92837"/>
                  </a:lnTo>
                  <a:lnTo>
                    <a:pt x="83240" y="92583"/>
                  </a:lnTo>
                  <a:close/>
                </a:path>
                <a:path w="257175" h="118745">
                  <a:moveTo>
                    <a:pt x="85331" y="92075"/>
                  </a:moveTo>
                  <a:lnTo>
                    <a:pt x="83870" y="92075"/>
                  </a:lnTo>
                  <a:lnTo>
                    <a:pt x="85140" y="92202"/>
                  </a:lnTo>
                  <a:lnTo>
                    <a:pt x="84667" y="92432"/>
                  </a:lnTo>
                  <a:lnTo>
                    <a:pt x="84714" y="92633"/>
                  </a:lnTo>
                  <a:lnTo>
                    <a:pt x="84823" y="92837"/>
                  </a:lnTo>
                  <a:lnTo>
                    <a:pt x="85191" y="92583"/>
                  </a:lnTo>
                  <a:lnTo>
                    <a:pt x="85915" y="92583"/>
                  </a:lnTo>
                  <a:lnTo>
                    <a:pt x="85432" y="92202"/>
                  </a:lnTo>
                  <a:close/>
                </a:path>
                <a:path w="257175" h="118745">
                  <a:moveTo>
                    <a:pt x="86347" y="92456"/>
                  </a:moveTo>
                  <a:lnTo>
                    <a:pt x="86360" y="92837"/>
                  </a:lnTo>
                  <a:lnTo>
                    <a:pt x="86614" y="92837"/>
                  </a:lnTo>
                  <a:lnTo>
                    <a:pt x="86347" y="92456"/>
                  </a:lnTo>
                  <a:close/>
                </a:path>
                <a:path w="257175" h="118745">
                  <a:moveTo>
                    <a:pt x="152368" y="91440"/>
                  </a:moveTo>
                  <a:lnTo>
                    <a:pt x="146469" y="91440"/>
                  </a:lnTo>
                  <a:lnTo>
                    <a:pt x="146576" y="92097"/>
                  </a:lnTo>
                  <a:lnTo>
                    <a:pt x="146024" y="92202"/>
                  </a:lnTo>
                  <a:lnTo>
                    <a:pt x="147091" y="92837"/>
                  </a:lnTo>
                  <a:lnTo>
                    <a:pt x="147307" y="92583"/>
                  </a:lnTo>
                  <a:lnTo>
                    <a:pt x="157556" y="92456"/>
                  </a:lnTo>
                  <a:lnTo>
                    <a:pt x="157276" y="92202"/>
                  </a:lnTo>
                  <a:lnTo>
                    <a:pt x="157099" y="92202"/>
                  </a:lnTo>
                  <a:lnTo>
                    <a:pt x="157428" y="91925"/>
                  </a:lnTo>
                  <a:lnTo>
                    <a:pt x="157556" y="91694"/>
                  </a:lnTo>
                  <a:lnTo>
                    <a:pt x="154400" y="91691"/>
                  </a:lnTo>
                  <a:lnTo>
                    <a:pt x="154089" y="91567"/>
                  </a:lnTo>
                  <a:lnTo>
                    <a:pt x="152336" y="91567"/>
                  </a:lnTo>
                  <a:close/>
                </a:path>
                <a:path w="257175" h="118745">
                  <a:moveTo>
                    <a:pt x="151295" y="92583"/>
                  </a:moveTo>
                  <a:lnTo>
                    <a:pt x="150190" y="92583"/>
                  </a:lnTo>
                  <a:lnTo>
                    <a:pt x="150799" y="92837"/>
                  </a:lnTo>
                  <a:lnTo>
                    <a:pt x="150634" y="92710"/>
                  </a:lnTo>
                  <a:lnTo>
                    <a:pt x="151047" y="92710"/>
                  </a:lnTo>
                  <a:lnTo>
                    <a:pt x="151295" y="92583"/>
                  </a:lnTo>
                  <a:close/>
                </a:path>
                <a:path w="257175" h="118745">
                  <a:moveTo>
                    <a:pt x="150835" y="92818"/>
                  </a:moveTo>
                  <a:close/>
                </a:path>
                <a:path w="257175" h="118745">
                  <a:moveTo>
                    <a:pt x="157568" y="92456"/>
                  </a:moveTo>
                  <a:lnTo>
                    <a:pt x="157556" y="92837"/>
                  </a:lnTo>
                  <a:lnTo>
                    <a:pt x="157568" y="92456"/>
                  </a:lnTo>
                  <a:close/>
                </a:path>
                <a:path w="257175" h="118745">
                  <a:moveTo>
                    <a:pt x="190601" y="92710"/>
                  </a:moveTo>
                  <a:close/>
                </a:path>
                <a:path w="257175" h="118745">
                  <a:moveTo>
                    <a:pt x="202196" y="92583"/>
                  </a:moveTo>
                  <a:lnTo>
                    <a:pt x="201815" y="92583"/>
                  </a:lnTo>
                  <a:lnTo>
                    <a:pt x="202171" y="92837"/>
                  </a:lnTo>
                  <a:lnTo>
                    <a:pt x="202196" y="92583"/>
                  </a:lnTo>
                  <a:close/>
                </a:path>
                <a:path w="257175" h="118745">
                  <a:moveTo>
                    <a:pt x="210324" y="91313"/>
                  </a:moveTo>
                  <a:lnTo>
                    <a:pt x="210197" y="91313"/>
                  </a:lnTo>
                  <a:lnTo>
                    <a:pt x="210159" y="91567"/>
                  </a:lnTo>
                  <a:lnTo>
                    <a:pt x="209842" y="91567"/>
                  </a:lnTo>
                  <a:lnTo>
                    <a:pt x="209740" y="92456"/>
                  </a:lnTo>
                  <a:lnTo>
                    <a:pt x="211531" y="92456"/>
                  </a:lnTo>
                  <a:lnTo>
                    <a:pt x="212280" y="92837"/>
                  </a:lnTo>
                  <a:lnTo>
                    <a:pt x="211861" y="91948"/>
                  </a:lnTo>
                  <a:lnTo>
                    <a:pt x="213076" y="91948"/>
                  </a:lnTo>
                  <a:lnTo>
                    <a:pt x="213221" y="91440"/>
                  </a:lnTo>
                  <a:lnTo>
                    <a:pt x="211302" y="91440"/>
                  </a:lnTo>
                  <a:lnTo>
                    <a:pt x="210324" y="91313"/>
                  </a:lnTo>
                  <a:close/>
                </a:path>
                <a:path w="257175" h="118745">
                  <a:moveTo>
                    <a:pt x="212526" y="92581"/>
                  </a:moveTo>
                  <a:lnTo>
                    <a:pt x="212305" y="92837"/>
                  </a:lnTo>
                  <a:lnTo>
                    <a:pt x="212794" y="92837"/>
                  </a:lnTo>
                  <a:lnTo>
                    <a:pt x="212526" y="92581"/>
                  </a:lnTo>
                  <a:close/>
                </a:path>
                <a:path w="257175" h="118745">
                  <a:moveTo>
                    <a:pt x="219644" y="92723"/>
                  </a:moveTo>
                  <a:lnTo>
                    <a:pt x="219443" y="92837"/>
                  </a:lnTo>
                  <a:lnTo>
                    <a:pt x="219837" y="92837"/>
                  </a:lnTo>
                  <a:lnTo>
                    <a:pt x="219644" y="92723"/>
                  </a:lnTo>
                  <a:close/>
                </a:path>
                <a:path w="257175" h="118745">
                  <a:moveTo>
                    <a:pt x="222082" y="92269"/>
                  </a:moveTo>
                  <a:lnTo>
                    <a:pt x="221805" y="92710"/>
                  </a:lnTo>
                  <a:lnTo>
                    <a:pt x="219684" y="92710"/>
                  </a:lnTo>
                  <a:lnTo>
                    <a:pt x="219837" y="92837"/>
                  </a:lnTo>
                  <a:lnTo>
                    <a:pt x="222728" y="92837"/>
                  </a:lnTo>
                  <a:lnTo>
                    <a:pt x="222791" y="92456"/>
                  </a:lnTo>
                  <a:lnTo>
                    <a:pt x="222224" y="92456"/>
                  </a:lnTo>
                  <a:lnTo>
                    <a:pt x="222082" y="92269"/>
                  </a:lnTo>
                  <a:close/>
                </a:path>
                <a:path w="257175" h="118745">
                  <a:moveTo>
                    <a:pt x="151047" y="92710"/>
                  </a:moveTo>
                  <a:lnTo>
                    <a:pt x="150634" y="92710"/>
                  </a:lnTo>
                  <a:lnTo>
                    <a:pt x="150835" y="92818"/>
                  </a:lnTo>
                  <a:lnTo>
                    <a:pt x="151047" y="92710"/>
                  </a:lnTo>
                  <a:close/>
                </a:path>
                <a:path w="257175" h="118745">
                  <a:moveTo>
                    <a:pt x="63900" y="91821"/>
                  </a:moveTo>
                  <a:lnTo>
                    <a:pt x="63754" y="91821"/>
                  </a:lnTo>
                  <a:lnTo>
                    <a:pt x="63749" y="92738"/>
                  </a:lnTo>
                  <a:lnTo>
                    <a:pt x="63766" y="92456"/>
                  </a:lnTo>
                  <a:lnTo>
                    <a:pt x="66687" y="92456"/>
                  </a:lnTo>
                  <a:lnTo>
                    <a:pt x="64998" y="92329"/>
                  </a:lnTo>
                  <a:lnTo>
                    <a:pt x="64109" y="92202"/>
                  </a:lnTo>
                  <a:lnTo>
                    <a:pt x="63900" y="91821"/>
                  </a:lnTo>
                  <a:close/>
                </a:path>
                <a:path w="257175" h="118745">
                  <a:moveTo>
                    <a:pt x="219684" y="92710"/>
                  </a:moveTo>
                  <a:close/>
                </a:path>
                <a:path w="257175" h="118745">
                  <a:moveTo>
                    <a:pt x="60809" y="92633"/>
                  </a:moveTo>
                  <a:close/>
                </a:path>
                <a:path w="257175" h="118745">
                  <a:moveTo>
                    <a:pt x="60874" y="92432"/>
                  </a:moveTo>
                  <a:lnTo>
                    <a:pt x="60809" y="92633"/>
                  </a:lnTo>
                  <a:lnTo>
                    <a:pt x="60874" y="92432"/>
                  </a:lnTo>
                  <a:close/>
                </a:path>
                <a:path w="257175" h="118745">
                  <a:moveTo>
                    <a:pt x="67157" y="92329"/>
                  </a:moveTo>
                  <a:lnTo>
                    <a:pt x="67019" y="92432"/>
                  </a:lnTo>
                  <a:lnTo>
                    <a:pt x="66903" y="92710"/>
                  </a:lnTo>
                  <a:lnTo>
                    <a:pt x="67144" y="92710"/>
                  </a:lnTo>
                  <a:lnTo>
                    <a:pt x="67157" y="92329"/>
                  </a:lnTo>
                  <a:close/>
                </a:path>
                <a:path w="257175" h="118745">
                  <a:moveTo>
                    <a:pt x="69938" y="92583"/>
                  </a:moveTo>
                  <a:lnTo>
                    <a:pt x="69596" y="92710"/>
                  </a:lnTo>
                  <a:lnTo>
                    <a:pt x="69913" y="92710"/>
                  </a:lnTo>
                  <a:lnTo>
                    <a:pt x="69938" y="92583"/>
                  </a:lnTo>
                  <a:close/>
                </a:path>
                <a:path w="257175" h="118745">
                  <a:moveTo>
                    <a:pt x="78035" y="92583"/>
                  </a:moveTo>
                  <a:lnTo>
                    <a:pt x="77889" y="92583"/>
                  </a:lnTo>
                  <a:lnTo>
                    <a:pt x="77952" y="92710"/>
                  </a:lnTo>
                  <a:lnTo>
                    <a:pt x="78035" y="92583"/>
                  </a:lnTo>
                  <a:close/>
                </a:path>
                <a:path w="257175" h="118745">
                  <a:moveTo>
                    <a:pt x="78193" y="92583"/>
                  </a:moveTo>
                  <a:lnTo>
                    <a:pt x="78181" y="92710"/>
                  </a:lnTo>
                  <a:lnTo>
                    <a:pt x="78320" y="92710"/>
                  </a:lnTo>
                  <a:lnTo>
                    <a:pt x="78193" y="92583"/>
                  </a:lnTo>
                  <a:close/>
                </a:path>
                <a:path w="257175" h="118745">
                  <a:moveTo>
                    <a:pt x="81940" y="91567"/>
                  </a:moveTo>
                  <a:lnTo>
                    <a:pt x="78117" y="91567"/>
                  </a:lnTo>
                  <a:lnTo>
                    <a:pt x="78277" y="92019"/>
                  </a:lnTo>
                  <a:lnTo>
                    <a:pt x="78431" y="92432"/>
                  </a:lnTo>
                  <a:lnTo>
                    <a:pt x="78320" y="92710"/>
                  </a:lnTo>
                  <a:lnTo>
                    <a:pt x="81368" y="92710"/>
                  </a:lnTo>
                  <a:lnTo>
                    <a:pt x="81445" y="92583"/>
                  </a:lnTo>
                  <a:lnTo>
                    <a:pt x="83240" y="92583"/>
                  </a:lnTo>
                  <a:lnTo>
                    <a:pt x="83223" y="92075"/>
                  </a:lnTo>
                  <a:lnTo>
                    <a:pt x="85331" y="92075"/>
                  </a:lnTo>
                  <a:lnTo>
                    <a:pt x="85026" y="91694"/>
                  </a:lnTo>
                  <a:lnTo>
                    <a:pt x="81953" y="91694"/>
                  </a:lnTo>
                  <a:lnTo>
                    <a:pt x="81940" y="91567"/>
                  </a:lnTo>
                  <a:close/>
                </a:path>
                <a:path w="257175" h="118745">
                  <a:moveTo>
                    <a:pt x="84277" y="92583"/>
                  </a:moveTo>
                  <a:lnTo>
                    <a:pt x="83693" y="92583"/>
                  </a:lnTo>
                  <a:lnTo>
                    <a:pt x="84315" y="92710"/>
                  </a:lnTo>
                  <a:lnTo>
                    <a:pt x="84277" y="92583"/>
                  </a:lnTo>
                  <a:close/>
                </a:path>
                <a:path w="257175" h="118745">
                  <a:moveTo>
                    <a:pt x="128682" y="92456"/>
                  </a:moveTo>
                  <a:lnTo>
                    <a:pt x="100418" y="92456"/>
                  </a:lnTo>
                  <a:lnTo>
                    <a:pt x="100444" y="92710"/>
                  </a:lnTo>
                  <a:lnTo>
                    <a:pt x="128778" y="92710"/>
                  </a:lnTo>
                  <a:lnTo>
                    <a:pt x="128682" y="92456"/>
                  </a:lnTo>
                  <a:close/>
                </a:path>
                <a:path w="257175" h="118745">
                  <a:moveTo>
                    <a:pt x="133515" y="91821"/>
                  </a:moveTo>
                  <a:lnTo>
                    <a:pt x="133299" y="92456"/>
                  </a:lnTo>
                  <a:lnTo>
                    <a:pt x="138645" y="92456"/>
                  </a:lnTo>
                  <a:lnTo>
                    <a:pt x="139280" y="92710"/>
                  </a:lnTo>
                  <a:lnTo>
                    <a:pt x="139592" y="92202"/>
                  </a:lnTo>
                  <a:lnTo>
                    <a:pt x="134378" y="92202"/>
                  </a:lnTo>
                  <a:lnTo>
                    <a:pt x="133515" y="91821"/>
                  </a:lnTo>
                  <a:close/>
                </a:path>
                <a:path w="257175" h="118745">
                  <a:moveTo>
                    <a:pt x="140830" y="92202"/>
                  </a:moveTo>
                  <a:lnTo>
                    <a:pt x="140144" y="92202"/>
                  </a:lnTo>
                  <a:lnTo>
                    <a:pt x="140309" y="92456"/>
                  </a:lnTo>
                  <a:lnTo>
                    <a:pt x="140144" y="92456"/>
                  </a:lnTo>
                  <a:lnTo>
                    <a:pt x="139674" y="92583"/>
                  </a:lnTo>
                  <a:lnTo>
                    <a:pt x="139358" y="92583"/>
                  </a:lnTo>
                  <a:lnTo>
                    <a:pt x="139280" y="92710"/>
                  </a:lnTo>
                  <a:lnTo>
                    <a:pt x="140868" y="92710"/>
                  </a:lnTo>
                  <a:lnTo>
                    <a:pt x="140601" y="92329"/>
                  </a:lnTo>
                  <a:lnTo>
                    <a:pt x="140893" y="92329"/>
                  </a:lnTo>
                  <a:close/>
                </a:path>
                <a:path w="257175" h="118745">
                  <a:moveTo>
                    <a:pt x="147370" y="92583"/>
                  </a:moveTo>
                  <a:lnTo>
                    <a:pt x="147342" y="92710"/>
                  </a:lnTo>
                  <a:lnTo>
                    <a:pt x="147370" y="92583"/>
                  </a:lnTo>
                  <a:close/>
                </a:path>
                <a:path w="257175" h="118745">
                  <a:moveTo>
                    <a:pt x="191582" y="92590"/>
                  </a:moveTo>
                  <a:lnTo>
                    <a:pt x="191433" y="92710"/>
                  </a:lnTo>
                  <a:lnTo>
                    <a:pt x="191592" y="92710"/>
                  </a:lnTo>
                  <a:close/>
                </a:path>
                <a:path w="257175" h="118745">
                  <a:moveTo>
                    <a:pt x="221234" y="91821"/>
                  </a:moveTo>
                  <a:lnTo>
                    <a:pt x="220421" y="92710"/>
                  </a:lnTo>
                  <a:lnTo>
                    <a:pt x="221805" y="92710"/>
                  </a:lnTo>
                  <a:lnTo>
                    <a:pt x="221234" y="91821"/>
                  </a:lnTo>
                  <a:close/>
                </a:path>
                <a:path w="257175" h="118745">
                  <a:moveTo>
                    <a:pt x="26631" y="92075"/>
                  </a:moveTo>
                  <a:lnTo>
                    <a:pt x="26438" y="92661"/>
                  </a:lnTo>
                  <a:lnTo>
                    <a:pt x="26568" y="92583"/>
                  </a:lnTo>
                  <a:lnTo>
                    <a:pt x="26919" y="92583"/>
                  </a:lnTo>
                  <a:lnTo>
                    <a:pt x="26631" y="92075"/>
                  </a:lnTo>
                  <a:close/>
                </a:path>
                <a:path w="257175" h="118745">
                  <a:moveTo>
                    <a:pt x="60947" y="91567"/>
                  </a:moveTo>
                  <a:lnTo>
                    <a:pt x="58928" y="91567"/>
                  </a:lnTo>
                  <a:lnTo>
                    <a:pt x="60809" y="92633"/>
                  </a:lnTo>
                  <a:lnTo>
                    <a:pt x="60769" y="91948"/>
                  </a:lnTo>
                  <a:lnTo>
                    <a:pt x="60909" y="91948"/>
                  </a:lnTo>
                  <a:lnTo>
                    <a:pt x="60947" y="91567"/>
                  </a:lnTo>
                  <a:close/>
                </a:path>
                <a:path w="257175" h="118745">
                  <a:moveTo>
                    <a:pt x="191427" y="91313"/>
                  </a:moveTo>
                  <a:lnTo>
                    <a:pt x="191242" y="91440"/>
                  </a:lnTo>
                  <a:lnTo>
                    <a:pt x="191177" y="91691"/>
                  </a:lnTo>
                  <a:lnTo>
                    <a:pt x="191488" y="92019"/>
                  </a:lnTo>
                  <a:lnTo>
                    <a:pt x="191582" y="92590"/>
                  </a:lnTo>
                  <a:lnTo>
                    <a:pt x="191820" y="92583"/>
                  </a:lnTo>
                  <a:lnTo>
                    <a:pt x="191427" y="91313"/>
                  </a:lnTo>
                  <a:close/>
                </a:path>
                <a:path w="257175" h="118745">
                  <a:moveTo>
                    <a:pt x="78016" y="92456"/>
                  </a:moveTo>
                  <a:close/>
                </a:path>
                <a:path w="257175" h="118745">
                  <a:moveTo>
                    <a:pt x="132765" y="92329"/>
                  </a:moveTo>
                  <a:lnTo>
                    <a:pt x="132842" y="92583"/>
                  </a:lnTo>
                  <a:lnTo>
                    <a:pt x="132765" y="92329"/>
                  </a:lnTo>
                  <a:close/>
                </a:path>
                <a:path w="257175" h="118745">
                  <a:moveTo>
                    <a:pt x="133197" y="92202"/>
                  </a:moveTo>
                  <a:lnTo>
                    <a:pt x="132943" y="92583"/>
                  </a:lnTo>
                  <a:lnTo>
                    <a:pt x="138709" y="92583"/>
                  </a:lnTo>
                  <a:lnTo>
                    <a:pt x="133299" y="92456"/>
                  </a:lnTo>
                  <a:lnTo>
                    <a:pt x="133197" y="92202"/>
                  </a:lnTo>
                  <a:close/>
                </a:path>
                <a:path w="257175" h="118745">
                  <a:moveTo>
                    <a:pt x="141782" y="90932"/>
                  </a:moveTo>
                  <a:lnTo>
                    <a:pt x="141600" y="91170"/>
                  </a:lnTo>
                  <a:lnTo>
                    <a:pt x="141510" y="91738"/>
                  </a:lnTo>
                  <a:lnTo>
                    <a:pt x="141628" y="91925"/>
                  </a:lnTo>
                  <a:lnTo>
                    <a:pt x="141744" y="92583"/>
                  </a:lnTo>
                  <a:lnTo>
                    <a:pt x="141932" y="92583"/>
                  </a:lnTo>
                  <a:lnTo>
                    <a:pt x="141819" y="91869"/>
                  </a:lnTo>
                  <a:lnTo>
                    <a:pt x="141730" y="91691"/>
                  </a:lnTo>
                  <a:lnTo>
                    <a:pt x="141791" y="91440"/>
                  </a:lnTo>
                  <a:lnTo>
                    <a:pt x="141831" y="90980"/>
                  </a:lnTo>
                  <a:close/>
                </a:path>
                <a:path w="257175" h="118745">
                  <a:moveTo>
                    <a:pt x="158108" y="92456"/>
                  </a:moveTo>
                  <a:close/>
                </a:path>
                <a:path w="257175" h="118745">
                  <a:moveTo>
                    <a:pt x="213144" y="91869"/>
                  </a:moveTo>
                  <a:lnTo>
                    <a:pt x="212946" y="92097"/>
                  </a:lnTo>
                  <a:lnTo>
                    <a:pt x="212833" y="92432"/>
                  </a:lnTo>
                  <a:lnTo>
                    <a:pt x="213017" y="92583"/>
                  </a:lnTo>
                  <a:lnTo>
                    <a:pt x="213144" y="91869"/>
                  </a:lnTo>
                  <a:close/>
                </a:path>
                <a:path w="257175" h="118745">
                  <a:moveTo>
                    <a:pt x="213296" y="91694"/>
                  </a:moveTo>
                  <a:lnTo>
                    <a:pt x="213138" y="91905"/>
                  </a:lnTo>
                  <a:lnTo>
                    <a:pt x="213017" y="92583"/>
                  </a:lnTo>
                  <a:lnTo>
                    <a:pt x="214306" y="92583"/>
                  </a:lnTo>
                  <a:lnTo>
                    <a:pt x="213296" y="91694"/>
                  </a:lnTo>
                  <a:close/>
                </a:path>
                <a:path w="257175" h="118745">
                  <a:moveTo>
                    <a:pt x="212242" y="91948"/>
                  </a:moveTo>
                  <a:lnTo>
                    <a:pt x="211861" y="91948"/>
                  </a:lnTo>
                  <a:lnTo>
                    <a:pt x="212526" y="92581"/>
                  </a:lnTo>
                  <a:lnTo>
                    <a:pt x="212413" y="92202"/>
                  </a:lnTo>
                  <a:lnTo>
                    <a:pt x="212242" y="91948"/>
                  </a:lnTo>
                  <a:close/>
                </a:path>
                <a:path w="257175" h="118745">
                  <a:moveTo>
                    <a:pt x="61163" y="91440"/>
                  </a:moveTo>
                  <a:lnTo>
                    <a:pt x="57150" y="91440"/>
                  </a:lnTo>
                  <a:lnTo>
                    <a:pt x="57721" y="92456"/>
                  </a:lnTo>
                  <a:lnTo>
                    <a:pt x="58317" y="91691"/>
                  </a:lnTo>
                  <a:lnTo>
                    <a:pt x="58928" y="91567"/>
                  </a:lnTo>
                  <a:lnTo>
                    <a:pt x="60947" y="91567"/>
                  </a:lnTo>
                  <a:lnTo>
                    <a:pt x="61163" y="91440"/>
                  </a:lnTo>
                  <a:close/>
                </a:path>
                <a:path w="257175" h="118745">
                  <a:moveTo>
                    <a:pt x="75971" y="92075"/>
                  </a:moveTo>
                  <a:lnTo>
                    <a:pt x="69240" y="92075"/>
                  </a:lnTo>
                  <a:lnTo>
                    <a:pt x="69507" y="92456"/>
                  </a:lnTo>
                  <a:lnTo>
                    <a:pt x="70205" y="92329"/>
                  </a:lnTo>
                  <a:lnTo>
                    <a:pt x="74536" y="92329"/>
                  </a:lnTo>
                  <a:lnTo>
                    <a:pt x="75488" y="92202"/>
                  </a:lnTo>
                  <a:lnTo>
                    <a:pt x="75912" y="92202"/>
                  </a:lnTo>
                  <a:close/>
                </a:path>
                <a:path w="257175" h="118745">
                  <a:moveTo>
                    <a:pt x="75912" y="92202"/>
                  </a:moveTo>
                  <a:lnTo>
                    <a:pt x="75488" y="92202"/>
                  </a:lnTo>
                  <a:lnTo>
                    <a:pt x="75793" y="92456"/>
                  </a:lnTo>
                  <a:lnTo>
                    <a:pt x="75912" y="92202"/>
                  </a:lnTo>
                  <a:close/>
                </a:path>
                <a:path w="257175" h="118745">
                  <a:moveTo>
                    <a:pt x="84543" y="92202"/>
                  </a:moveTo>
                  <a:lnTo>
                    <a:pt x="83921" y="92202"/>
                  </a:lnTo>
                  <a:lnTo>
                    <a:pt x="83693" y="92456"/>
                  </a:lnTo>
                  <a:lnTo>
                    <a:pt x="84239" y="92456"/>
                  </a:lnTo>
                  <a:lnTo>
                    <a:pt x="84543" y="92202"/>
                  </a:lnTo>
                  <a:close/>
                </a:path>
                <a:path w="257175" h="118745">
                  <a:moveTo>
                    <a:pt x="157594" y="92202"/>
                  </a:moveTo>
                  <a:lnTo>
                    <a:pt x="157556" y="92456"/>
                  </a:lnTo>
                  <a:lnTo>
                    <a:pt x="157594" y="92202"/>
                  </a:lnTo>
                  <a:close/>
                </a:path>
                <a:path w="257175" h="118745">
                  <a:moveTo>
                    <a:pt x="157607" y="92202"/>
                  </a:moveTo>
                  <a:lnTo>
                    <a:pt x="157632" y="92456"/>
                  </a:lnTo>
                  <a:lnTo>
                    <a:pt x="157607" y="92202"/>
                  </a:lnTo>
                  <a:close/>
                </a:path>
                <a:path w="257175" h="118745">
                  <a:moveTo>
                    <a:pt x="205905" y="91948"/>
                  </a:moveTo>
                  <a:lnTo>
                    <a:pt x="196634" y="91948"/>
                  </a:lnTo>
                  <a:lnTo>
                    <a:pt x="196837" y="92456"/>
                  </a:lnTo>
                  <a:lnTo>
                    <a:pt x="206578" y="92329"/>
                  </a:lnTo>
                  <a:lnTo>
                    <a:pt x="206324" y="92202"/>
                  </a:lnTo>
                  <a:lnTo>
                    <a:pt x="206060" y="92104"/>
                  </a:lnTo>
                  <a:lnTo>
                    <a:pt x="205905" y="91948"/>
                  </a:lnTo>
                  <a:close/>
                </a:path>
                <a:path w="257175" h="118745">
                  <a:moveTo>
                    <a:pt x="206578" y="92329"/>
                  </a:moveTo>
                  <a:lnTo>
                    <a:pt x="198577" y="92329"/>
                  </a:lnTo>
                  <a:lnTo>
                    <a:pt x="206756" y="92456"/>
                  </a:lnTo>
                  <a:lnTo>
                    <a:pt x="206578" y="92329"/>
                  </a:lnTo>
                  <a:close/>
                </a:path>
                <a:path w="257175" h="118745">
                  <a:moveTo>
                    <a:pt x="206730" y="91694"/>
                  </a:moveTo>
                  <a:lnTo>
                    <a:pt x="206907" y="92347"/>
                  </a:lnTo>
                  <a:lnTo>
                    <a:pt x="206756" y="92456"/>
                  </a:lnTo>
                  <a:lnTo>
                    <a:pt x="208142" y="92456"/>
                  </a:lnTo>
                  <a:lnTo>
                    <a:pt x="208026" y="91821"/>
                  </a:lnTo>
                  <a:lnTo>
                    <a:pt x="206730" y="91694"/>
                  </a:lnTo>
                  <a:close/>
                </a:path>
                <a:path w="257175" h="118745">
                  <a:moveTo>
                    <a:pt x="216687" y="90297"/>
                  </a:moveTo>
                  <a:lnTo>
                    <a:pt x="216827" y="91567"/>
                  </a:lnTo>
                  <a:lnTo>
                    <a:pt x="217170" y="91567"/>
                  </a:lnTo>
                  <a:lnTo>
                    <a:pt x="217093" y="92456"/>
                  </a:lnTo>
                  <a:lnTo>
                    <a:pt x="219925" y="92456"/>
                  </a:lnTo>
                  <a:lnTo>
                    <a:pt x="220077" y="92347"/>
                  </a:lnTo>
                  <a:lnTo>
                    <a:pt x="220091" y="92202"/>
                  </a:lnTo>
                  <a:lnTo>
                    <a:pt x="219760" y="92075"/>
                  </a:lnTo>
                  <a:lnTo>
                    <a:pt x="219633" y="91948"/>
                  </a:lnTo>
                  <a:lnTo>
                    <a:pt x="217589" y="91948"/>
                  </a:lnTo>
                  <a:lnTo>
                    <a:pt x="217166" y="91186"/>
                  </a:lnTo>
                  <a:lnTo>
                    <a:pt x="217004" y="91186"/>
                  </a:lnTo>
                  <a:lnTo>
                    <a:pt x="216687" y="90297"/>
                  </a:lnTo>
                  <a:close/>
                </a:path>
                <a:path w="257175" h="118745">
                  <a:moveTo>
                    <a:pt x="222864" y="92019"/>
                  </a:moveTo>
                  <a:lnTo>
                    <a:pt x="222224" y="92456"/>
                  </a:lnTo>
                  <a:lnTo>
                    <a:pt x="222791" y="92456"/>
                  </a:lnTo>
                  <a:lnTo>
                    <a:pt x="222864" y="92019"/>
                  </a:lnTo>
                  <a:close/>
                </a:path>
                <a:path w="257175" h="118745">
                  <a:moveTo>
                    <a:pt x="129921" y="90678"/>
                  </a:moveTo>
                  <a:lnTo>
                    <a:pt x="129269" y="91270"/>
                  </a:lnTo>
                  <a:lnTo>
                    <a:pt x="129145" y="91478"/>
                  </a:lnTo>
                  <a:lnTo>
                    <a:pt x="129908" y="91948"/>
                  </a:lnTo>
                  <a:lnTo>
                    <a:pt x="130006" y="92437"/>
                  </a:lnTo>
                  <a:lnTo>
                    <a:pt x="130251" y="91948"/>
                  </a:lnTo>
                  <a:lnTo>
                    <a:pt x="130416" y="91821"/>
                  </a:lnTo>
                  <a:lnTo>
                    <a:pt x="130695" y="91694"/>
                  </a:lnTo>
                  <a:lnTo>
                    <a:pt x="130691" y="91567"/>
                  </a:lnTo>
                  <a:lnTo>
                    <a:pt x="129895" y="91567"/>
                  </a:lnTo>
                  <a:lnTo>
                    <a:pt x="129784" y="91270"/>
                  </a:lnTo>
                  <a:lnTo>
                    <a:pt x="129921" y="90678"/>
                  </a:lnTo>
                  <a:close/>
                </a:path>
                <a:path w="257175" h="118745">
                  <a:moveTo>
                    <a:pt x="213076" y="91948"/>
                  </a:moveTo>
                  <a:lnTo>
                    <a:pt x="212242" y="91948"/>
                  </a:lnTo>
                  <a:lnTo>
                    <a:pt x="212729" y="92347"/>
                  </a:lnTo>
                  <a:lnTo>
                    <a:pt x="213076" y="91948"/>
                  </a:lnTo>
                  <a:close/>
                </a:path>
                <a:path w="257175" h="118745">
                  <a:moveTo>
                    <a:pt x="54686" y="91948"/>
                  </a:moveTo>
                  <a:lnTo>
                    <a:pt x="52730" y="91948"/>
                  </a:lnTo>
                  <a:lnTo>
                    <a:pt x="52743" y="92329"/>
                  </a:lnTo>
                  <a:lnTo>
                    <a:pt x="54013" y="92329"/>
                  </a:lnTo>
                  <a:lnTo>
                    <a:pt x="54216" y="92202"/>
                  </a:lnTo>
                  <a:lnTo>
                    <a:pt x="54470" y="92075"/>
                  </a:lnTo>
                  <a:lnTo>
                    <a:pt x="54690" y="92038"/>
                  </a:lnTo>
                  <a:close/>
                </a:path>
                <a:path w="257175" h="118745">
                  <a:moveTo>
                    <a:pt x="69119" y="91313"/>
                  </a:moveTo>
                  <a:lnTo>
                    <a:pt x="64643" y="91313"/>
                  </a:lnTo>
                  <a:lnTo>
                    <a:pt x="65380" y="91925"/>
                  </a:lnTo>
                  <a:lnTo>
                    <a:pt x="65506" y="92329"/>
                  </a:lnTo>
                  <a:lnTo>
                    <a:pt x="66741" y="92329"/>
                  </a:lnTo>
                  <a:lnTo>
                    <a:pt x="66849" y="92075"/>
                  </a:lnTo>
                  <a:lnTo>
                    <a:pt x="66522" y="92075"/>
                  </a:lnTo>
                  <a:lnTo>
                    <a:pt x="66382" y="91948"/>
                  </a:lnTo>
                  <a:lnTo>
                    <a:pt x="66509" y="91821"/>
                  </a:lnTo>
                  <a:lnTo>
                    <a:pt x="66573" y="91567"/>
                  </a:lnTo>
                  <a:lnTo>
                    <a:pt x="69098" y="91567"/>
                  </a:lnTo>
                  <a:lnTo>
                    <a:pt x="69119" y="91313"/>
                  </a:lnTo>
                  <a:close/>
                </a:path>
                <a:path w="257175" h="118745">
                  <a:moveTo>
                    <a:pt x="145834" y="91948"/>
                  </a:moveTo>
                  <a:lnTo>
                    <a:pt x="145630" y="91948"/>
                  </a:lnTo>
                  <a:lnTo>
                    <a:pt x="145719" y="92329"/>
                  </a:lnTo>
                  <a:lnTo>
                    <a:pt x="145834" y="91948"/>
                  </a:lnTo>
                  <a:close/>
                </a:path>
                <a:path w="257175" h="118745">
                  <a:moveTo>
                    <a:pt x="222364" y="91821"/>
                  </a:moveTo>
                  <a:lnTo>
                    <a:pt x="221740" y="91821"/>
                  </a:lnTo>
                  <a:lnTo>
                    <a:pt x="222082" y="92269"/>
                  </a:lnTo>
                  <a:lnTo>
                    <a:pt x="222364" y="91821"/>
                  </a:lnTo>
                  <a:close/>
                </a:path>
                <a:path w="257175" h="118745">
                  <a:moveTo>
                    <a:pt x="64604" y="91440"/>
                  </a:moveTo>
                  <a:lnTo>
                    <a:pt x="64452" y="91440"/>
                  </a:lnTo>
                  <a:lnTo>
                    <a:pt x="64503" y="92202"/>
                  </a:lnTo>
                  <a:lnTo>
                    <a:pt x="64928" y="92202"/>
                  </a:lnTo>
                  <a:lnTo>
                    <a:pt x="64604" y="91440"/>
                  </a:lnTo>
                  <a:close/>
                </a:path>
                <a:path w="257175" h="118745">
                  <a:moveTo>
                    <a:pt x="67398" y="91948"/>
                  </a:moveTo>
                  <a:lnTo>
                    <a:pt x="67411" y="92202"/>
                  </a:lnTo>
                  <a:lnTo>
                    <a:pt x="67716" y="92202"/>
                  </a:lnTo>
                  <a:lnTo>
                    <a:pt x="67398" y="91948"/>
                  </a:lnTo>
                  <a:close/>
                </a:path>
                <a:path w="257175" h="118745">
                  <a:moveTo>
                    <a:pt x="69098" y="91567"/>
                  </a:moveTo>
                  <a:lnTo>
                    <a:pt x="66763" y="91567"/>
                  </a:lnTo>
                  <a:lnTo>
                    <a:pt x="67175" y="91691"/>
                  </a:lnTo>
                  <a:lnTo>
                    <a:pt x="67500" y="91905"/>
                  </a:lnTo>
                  <a:lnTo>
                    <a:pt x="67716" y="92202"/>
                  </a:lnTo>
                  <a:lnTo>
                    <a:pt x="69011" y="92202"/>
                  </a:lnTo>
                  <a:lnTo>
                    <a:pt x="69240" y="92075"/>
                  </a:lnTo>
                  <a:lnTo>
                    <a:pt x="75971" y="92075"/>
                  </a:lnTo>
                  <a:lnTo>
                    <a:pt x="76111" y="91948"/>
                  </a:lnTo>
                  <a:lnTo>
                    <a:pt x="74803" y="91948"/>
                  </a:lnTo>
                  <a:lnTo>
                    <a:pt x="74180" y="91694"/>
                  </a:lnTo>
                  <a:lnTo>
                    <a:pt x="69088" y="91694"/>
                  </a:lnTo>
                  <a:lnTo>
                    <a:pt x="69098" y="91567"/>
                  </a:lnTo>
                  <a:close/>
                </a:path>
                <a:path w="257175" h="118745">
                  <a:moveTo>
                    <a:pt x="77833" y="92075"/>
                  </a:moveTo>
                  <a:lnTo>
                    <a:pt x="77444" y="92075"/>
                  </a:lnTo>
                  <a:lnTo>
                    <a:pt x="77762" y="92202"/>
                  </a:lnTo>
                  <a:close/>
                </a:path>
                <a:path w="257175" h="118745">
                  <a:moveTo>
                    <a:pt x="124053" y="90043"/>
                  </a:moveTo>
                  <a:lnTo>
                    <a:pt x="124193" y="90424"/>
                  </a:lnTo>
                  <a:lnTo>
                    <a:pt x="103111" y="90551"/>
                  </a:lnTo>
                  <a:lnTo>
                    <a:pt x="104063" y="91440"/>
                  </a:lnTo>
                  <a:lnTo>
                    <a:pt x="104330" y="92202"/>
                  </a:lnTo>
                  <a:lnTo>
                    <a:pt x="128587" y="92202"/>
                  </a:lnTo>
                  <a:lnTo>
                    <a:pt x="128789" y="91567"/>
                  </a:lnTo>
                  <a:lnTo>
                    <a:pt x="125056" y="91567"/>
                  </a:lnTo>
                  <a:lnTo>
                    <a:pt x="125069" y="90932"/>
                  </a:lnTo>
                  <a:lnTo>
                    <a:pt x="124663" y="90932"/>
                  </a:lnTo>
                  <a:lnTo>
                    <a:pt x="124726" y="90170"/>
                  </a:lnTo>
                  <a:lnTo>
                    <a:pt x="124053" y="90043"/>
                  </a:lnTo>
                  <a:close/>
                </a:path>
                <a:path w="257175" h="118745">
                  <a:moveTo>
                    <a:pt x="134658" y="91440"/>
                  </a:moveTo>
                  <a:lnTo>
                    <a:pt x="134683" y="92202"/>
                  </a:lnTo>
                  <a:lnTo>
                    <a:pt x="139592" y="92202"/>
                  </a:lnTo>
                  <a:lnTo>
                    <a:pt x="139827" y="91821"/>
                  </a:lnTo>
                  <a:lnTo>
                    <a:pt x="137439" y="91821"/>
                  </a:lnTo>
                  <a:lnTo>
                    <a:pt x="137223" y="91567"/>
                  </a:lnTo>
                  <a:lnTo>
                    <a:pt x="135102" y="91567"/>
                  </a:lnTo>
                  <a:lnTo>
                    <a:pt x="134658" y="91440"/>
                  </a:lnTo>
                  <a:close/>
                </a:path>
                <a:path w="257175" h="118745">
                  <a:moveTo>
                    <a:pt x="140520" y="91567"/>
                  </a:moveTo>
                  <a:lnTo>
                    <a:pt x="140407" y="91869"/>
                  </a:lnTo>
                  <a:lnTo>
                    <a:pt x="140296" y="92202"/>
                  </a:lnTo>
                  <a:lnTo>
                    <a:pt x="141109" y="92202"/>
                  </a:lnTo>
                  <a:lnTo>
                    <a:pt x="140754" y="92075"/>
                  </a:lnTo>
                  <a:lnTo>
                    <a:pt x="140520" y="91567"/>
                  </a:lnTo>
                  <a:close/>
                </a:path>
                <a:path w="257175" h="118745">
                  <a:moveTo>
                    <a:pt x="185843" y="91313"/>
                  </a:moveTo>
                  <a:lnTo>
                    <a:pt x="154190" y="91313"/>
                  </a:lnTo>
                  <a:lnTo>
                    <a:pt x="154406" y="91694"/>
                  </a:lnTo>
                  <a:lnTo>
                    <a:pt x="157581" y="91694"/>
                  </a:lnTo>
                  <a:lnTo>
                    <a:pt x="157511" y="92202"/>
                  </a:lnTo>
                  <a:lnTo>
                    <a:pt x="157632" y="91821"/>
                  </a:lnTo>
                  <a:lnTo>
                    <a:pt x="157893" y="91821"/>
                  </a:lnTo>
                  <a:lnTo>
                    <a:pt x="157975" y="91440"/>
                  </a:lnTo>
                  <a:lnTo>
                    <a:pt x="185851" y="91440"/>
                  </a:lnTo>
                  <a:close/>
                </a:path>
                <a:path w="257175" h="118745">
                  <a:moveTo>
                    <a:pt x="206324" y="92075"/>
                  </a:moveTo>
                  <a:lnTo>
                    <a:pt x="206451" y="92202"/>
                  </a:lnTo>
                  <a:lnTo>
                    <a:pt x="206324" y="92075"/>
                  </a:lnTo>
                  <a:close/>
                </a:path>
                <a:path w="257175" h="118745">
                  <a:moveTo>
                    <a:pt x="219887" y="90932"/>
                  </a:moveTo>
                  <a:lnTo>
                    <a:pt x="220091" y="92202"/>
                  </a:lnTo>
                  <a:lnTo>
                    <a:pt x="220051" y="91270"/>
                  </a:lnTo>
                  <a:lnTo>
                    <a:pt x="219887" y="90932"/>
                  </a:lnTo>
                  <a:close/>
                </a:path>
                <a:path w="257175" h="118745">
                  <a:moveTo>
                    <a:pt x="67233" y="92075"/>
                  </a:moveTo>
                  <a:lnTo>
                    <a:pt x="67005" y="92075"/>
                  </a:lnTo>
                  <a:lnTo>
                    <a:pt x="67237" y="92147"/>
                  </a:lnTo>
                  <a:close/>
                </a:path>
                <a:path w="257175" h="118745">
                  <a:moveTo>
                    <a:pt x="77904" y="91948"/>
                  </a:moveTo>
                  <a:lnTo>
                    <a:pt x="76962" y="91948"/>
                  </a:lnTo>
                  <a:lnTo>
                    <a:pt x="77433" y="92097"/>
                  </a:lnTo>
                  <a:lnTo>
                    <a:pt x="77833" y="92075"/>
                  </a:lnTo>
                  <a:close/>
                </a:path>
                <a:path w="257175" h="118745">
                  <a:moveTo>
                    <a:pt x="27901" y="91821"/>
                  </a:moveTo>
                  <a:lnTo>
                    <a:pt x="27546" y="92075"/>
                  </a:lnTo>
                  <a:lnTo>
                    <a:pt x="27791" y="92075"/>
                  </a:lnTo>
                  <a:lnTo>
                    <a:pt x="27901" y="91821"/>
                  </a:lnTo>
                  <a:close/>
                </a:path>
                <a:path w="257175" h="118745">
                  <a:moveTo>
                    <a:pt x="62306" y="91313"/>
                  </a:moveTo>
                  <a:lnTo>
                    <a:pt x="61379" y="91694"/>
                  </a:lnTo>
                  <a:lnTo>
                    <a:pt x="62262" y="91925"/>
                  </a:lnTo>
                  <a:lnTo>
                    <a:pt x="62369" y="92075"/>
                  </a:lnTo>
                  <a:lnTo>
                    <a:pt x="62509" y="91948"/>
                  </a:lnTo>
                  <a:lnTo>
                    <a:pt x="62306" y="91313"/>
                  </a:lnTo>
                  <a:close/>
                </a:path>
                <a:path w="257175" h="118745">
                  <a:moveTo>
                    <a:pt x="63834" y="91478"/>
                  </a:moveTo>
                  <a:lnTo>
                    <a:pt x="62950" y="91691"/>
                  </a:lnTo>
                  <a:lnTo>
                    <a:pt x="63220" y="92075"/>
                  </a:lnTo>
                  <a:lnTo>
                    <a:pt x="63754" y="91821"/>
                  </a:lnTo>
                  <a:lnTo>
                    <a:pt x="63900" y="91821"/>
                  </a:lnTo>
                  <a:lnTo>
                    <a:pt x="63834" y="91478"/>
                  </a:lnTo>
                  <a:close/>
                </a:path>
                <a:path w="257175" h="118745">
                  <a:moveTo>
                    <a:pt x="66763" y="91567"/>
                  </a:moveTo>
                  <a:lnTo>
                    <a:pt x="66573" y="91567"/>
                  </a:lnTo>
                  <a:lnTo>
                    <a:pt x="66710" y="92019"/>
                  </a:lnTo>
                  <a:lnTo>
                    <a:pt x="66849" y="92075"/>
                  </a:lnTo>
                  <a:lnTo>
                    <a:pt x="66763" y="91567"/>
                  </a:lnTo>
                  <a:close/>
                </a:path>
                <a:path w="257175" h="118745">
                  <a:moveTo>
                    <a:pt x="74752" y="90678"/>
                  </a:moveTo>
                  <a:lnTo>
                    <a:pt x="75145" y="91313"/>
                  </a:lnTo>
                  <a:lnTo>
                    <a:pt x="74803" y="91440"/>
                  </a:lnTo>
                  <a:lnTo>
                    <a:pt x="75171" y="91821"/>
                  </a:lnTo>
                  <a:lnTo>
                    <a:pt x="76568" y="91821"/>
                  </a:lnTo>
                  <a:lnTo>
                    <a:pt x="76796" y="92075"/>
                  </a:lnTo>
                  <a:lnTo>
                    <a:pt x="76962" y="91948"/>
                  </a:lnTo>
                  <a:lnTo>
                    <a:pt x="77904" y="91948"/>
                  </a:lnTo>
                  <a:lnTo>
                    <a:pt x="78046" y="91694"/>
                  </a:lnTo>
                  <a:lnTo>
                    <a:pt x="76238" y="91691"/>
                  </a:lnTo>
                  <a:lnTo>
                    <a:pt x="75552" y="91567"/>
                  </a:lnTo>
                  <a:lnTo>
                    <a:pt x="75361" y="91052"/>
                  </a:lnTo>
                  <a:lnTo>
                    <a:pt x="74891" y="90805"/>
                  </a:lnTo>
                  <a:lnTo>
                    <a:pt x="74752" y="90678"/>
                  </a:lnTo>
                  <a:close/>
                </a:path>
                <a:path w="257175" h="118745">
                  <a:moveTo>
                    <a:pt x="141058" y="91821"/>
                  </a:moveTo>
                  <a:lnTo>
                    <a:pt x="140754" y="92075"/>
                  </a:lnTo>
                  <a:lnTo>
                    <a:pt x="141092" y="92075"/>
                  </a:lnTo>
                  <a:lnTo>
                    <a:pt x="141058" y="91821"/>
                  </a:lnTo>
                  <a:close/>
                </a:path>
                <a:path w="257175" h="118745">
                  <a:moveTo>
                    <a:pt x="145630" y="91948"/>
                  </a:moveTo>
                  <a:lnTo>
                    <a:pt x="144995" y="91948"/>
                  </a:lnTo>
                  <a:lnTo>
                    <a:pt x="145656" y="92075"/>
                  </a:lnTo>
                  <a:close/>
                </a:path>
                <a:path w="257175" h="118745">
                  <a:moveTo>
                    <a:pt x="200672" y="90551"/>
                  </a:moveTo>
                  <a:lnTo>
                    <a:pt x="200164" y="90551"/>
                  </a:lnTo>
                  <a:lnTo>
                    <a:pt x="200340" y="90746"/>
                  </a:lnTo>
                  <a:lnTo>
                    <a:pt x="200461" y="91270"/>
                  </a:lnTo>
                  <a:lnTo>
                    <a:pt x="200672" y="91694"/>
                  </a:lnTo>
                  <a:lnTo>
                    <a:pt x="195262" y="91694"/>
                  </a:lnTo>
                  <a:lnTo>
                    <a:pt x="195281" y="91869"/>
                  </a:lnTo>
                  <a:lnTo>
                    <a:pt x="195465" y="92075"/>
                  </a:lnTo>
                  <a:lnTo>
                    <a:pt x="205905" y="91948"/>
                  </a:lnTo>
                  <a:lnTo>
                    <a:pt x="205779" y="91738"/>
                  </a:lnTo>
                  <a:lnTo>
                    <a:pt x="205742" y="91440"/>
                  </a:lnTo>
                  <a:lnTo>
                    <a:pt x="201117" y="91440"/>
                  </a:lnTo>
                  <a:lnTo>
                    <a:pt x="200746" y="91170"/>
                  </a:lnTo>
                  <a:lnTo>
                    <a:pt x="200672" y="90551"/>
                  </a:lnTo>
                  <a:close/>
                </a:path>
                <a:path w="257175" h="118745">
                  <a:moveTo>
                    <a:pt x="209538" y="91738"/>
                  </a:moveTo>
                  <a:lnTo>
                    <a:pt x="209384" y="92075"/>
                  </a:lnTo>
                  <a:lnTo>
                    <a:pt x="209538" y="91738"/>
                  </a:lnTo>
                  <a:close/>
                </a:path>
                <a:path w="257175" h="118745">
                  <a:moveTo>
                    <a:pt x="55245" y="91948"/>
                  </a:moveTo>
                  <a:lnTo>
                    <a:pt x="54686" y="91948"/>
                  </a:lnTo>
                  <a:lnTo>
                    <a:pt x="55245" y="91948"/>
                  </a:lnTo>
                  <a:close/>
                </a:path>
                <a:path w="257175" h="118745">
                  <a:moveTo>
                    <a:pt x="222897" y="91821"/>
                  </a:moveTo>
                  <a:lnTo>
                    <a:pt x="222864" y="92019"/>
                  </a:lnTo>
                  <a:lnTo>
                    <a:pt x="222897" y="91821"/>
                  </a:lnTo>
                  <a:close/>
                </a:path>
                <a:path w="257175" h="118745">
                  <a:moveTo>
                    <a:pt x="30035" y="90805"/>
                  </a:moveTo>
                  <a:lnTo>
                    <a:pt x="28854" y="90805"/>
                  </a:lnTo>
                  <a:lnTo>
                    <a:pt x="29546" y="91052"/>
                  </a:lnTo>
                  <a:lnTo>
                    <a:pt x="29705" y="91948"/>
                  </a:lnTo>
                  <a:lnTo>
                    <a:pt x="30276" y="91821"/>
                  </a:lnTo>
                  <a:lnTo>
                    <a:pt x="30035" y="90805"/>
                  </a:lnTo>
                  <a:close/>
                </a:path>
                <a:path w="257175" h="118745">
                  <a:moveTo>
                    <a:pt x="76250" y="91821"/>
                  </a:moveTo>
                  <a:lnTo>
                    <a:pt x="74793" y="91821"/>
                  </a:lnTo>
                  <a:lnTo>
                    <a:pt x="74803" y="91948"/>
                  </a:lnTo>
                  <a:lnTo>
                    <a:pt x="76111" y="91948"/>
                  </a:lnTo>
                  <a:lnTo>
                    <a:pt x="76250" y="91821"/>
                  </a:lnTo>
                  <a:close/>
                </a:path>
                <a:path w="257175" h="118745">
                  <a:moveTo>
                    <a:pt x="194834" y="91440"/>
                  </a:moveTo>
                  <a:lnTo>
                    <a:pt x="194335" y="91440"/>
                  </a:lnTo>
                  <a:lnTo>
                    <a:pt x="194195" y="91694"/>
                  </a:lnTo>
                  <a:lnTo>
                    <a:pt x="194576" y="91694"/>
                  </a:lnTo>
                  <a:lnTo>
                    <a:pt x="194754" y="91948"/>
                  </a:lnTo>
                  <a:lnTo>
                    <a:pt x="194834" y="91440"/>
                  </a:lnTo>
                  <a:close/>
                </a:path>
                <a:path w="257175" h="118745">
                  <a:moveTo>
                    <a:pt x="219189" y="91313"/>
                  </a:moveTo>
                  <a:lnTo>
                    <a:pt x="219405" y="91567"/>
                  </a:lnTo>
                  <a:lnTo>
                    <a:pt x="217589" y="91948"/>
                  </a:lnTo>
                  <a:lnTo>
                    <a:pt x="219633" y="91948"/>
                  </a:lnTo>
                  <a:lnTo>
                    <a:pt x="219544" y="91440"/>
                  </a:lnTo>
                  <a:lnTo>
                    <a:pt x="219189" y="91313"/>
                  </a:lnTo>
                  <a:close/>
                </a:path>
                <a:path w="257175" h="118745">
                  <a:moveTo>
                    <a:pt x="74803" y="91440"/>
                  </a:moveTo>
                  <a:lnTo>
                    <a:pt x="74793" y="91821"/>
                  </a:lnTo>
                  <a:lnTo>
                    <a:pt x="74803" y="91440"/>
                  </a:lnTo>
                  <a:close/>
                </a:path>
                <a:path w="257175" h="118745">
                  <a:moveTo>
                    <a:pt x="101585" y="90060"/>
                  </a:moveTo>
                  <a:lnTo>
                    <a:pt x="101396" y="90142"/>
                  </a:lnTo>
                  <a:lnTo>
                    <a:pt x="101282" y="91186"/>
                  </a:lnTo>
                  <a:lnTo>
                    <a:pt x="101219" y="91440"/>
                  </a:lnTo>
                  <a:lnTo>
                    <a:pt x="100926" y="91567"/>
                  </a:lnTo>
                  <a:lnTo>
                    <a:pt x="100558" y="91821"/>
                  </a:lnTo>
                  <a:lnTo>
                    <a:pt x="103479" y="91821"/>
                  </a:lnTo>
                  <a:lnTo>
                    <a:pt x="102692" y="91694"/>
                  </a:lnTo>
                  <a:lnTo>
                    <a:pt x="102616" y="91440"/>
                  </a:lnTo>
                  <a:lnTo>
                    <a:pt x="102235" y="91440"/>
                  </a:lnTo>
                  <a:lnTo>
                    <a:pt x="101485" y="91313"/>
                  </a:lnTo>
                  <a:lnTo>
                    <a:pt x="101585" y="90060"/>
                  </a:lnTo>
                  <a:close/>
                </a:path>
                <a:path w="257175" h="118745">
                  <a:moveTo>
                    <a:pt x="138036" y="91567"/>
                  </a:moveTo>
                  <a:lnTo>
                    <a:pt x="137718" y="91821"/>
                  </a:lnTo>
                  <a:lnTo>
                    <a:pt x="139827" y="91821"/>
                  </a:lnTo>
                  <a:lnTo>
                    <a:pt x="140119" y="91694"/>
                  </a:lnTo>
                  <a:lnTo>
                    <a:pt x="138061" y="91694"/>
                  </a:lnTo>
                  <a:lnTo>
                    <a:pt x="138036" y="91567"/>
                  </a:lnTo>
                  <a:close/>
                </a:path>
                <a:path w="257175" h="118745">
                  <a:moveTo>
                    <a:pt x="185851" y="91440"/>
                  </a:moveTo>
                  <a:lnTo>
                    <a:pt x="157975" y="91440"/>
                  </a:lnTo>
                  <a:lnTo>
                    <a:pt x="157979" y="91821"/>
                  </a:lnTo>
                  <a:lnTo>
                    <a:pt x="186715" y="91821"/>
                  </a:lnTo>
                  <a:lnTo>
                    <a:pt x="186402" y="91567"/>
                  </a:lnTo>
                  <a:lnTo>
                    <a:pt x="185826" y="91567"/>
                  </a:lnTo>
                  <a:close/>
                </a:path>
                <a:path w="257175" h="118745">
                  <a:moveTo>
                    <a:pt x="200071" y="90805"/>
                  </a:moveTo>
                  <a:lnTo>
                    <a:pt x="193484" y="90805"/>
                  </a:lnTo>
                  <a:lnTo>
                    <a:pt x="193713" y="91821"/>
                  </a:lnTo>
                  <a:lnTo>
                    <a:pt x="194020" y="91691"/>
                  </a:lnTo>
                  <a:lnTo>
                    <a:pt x="194335" y="91440"/>
                  </a:lnTo>
                  <a:lnTo>
                    <a:pt x="194834" y="91440"/>
                  </a:lnTo>
                  <a:lnTo>
                    <a:pt x="200393" y="91313"/>
                  </a:lnTo>
                  <a:lnTo>
                    <a:pt x="200229" y="91052"/>
                  </a:lnTo>
                  <a:lnTo>
                    <a:pt x="200071" y="90805"/>
                  </a:lnTo>
                  <a:close/>
                </a:path>
                <a:path w="257175" h="118745">
                  <a:moveTo>
                    <a:pt x="214464" y="89408"/>
                  </a:moveTo>
                  <a:lnTo>
                    <a:pt x="213984" y="89941"/>
                  </a:lnTo>
                  <a:lnTo>
                    <a:pt x="213867" y="90226"/>
                  </a:lnTo>
                  <a:lnTo>
                    <a:pt x="214172" y="90424"/>
                  </a:lnTo>
                  <a:lnTo>
                    <a:pt x="213118" y="90805"/>
                  </a:lnTo>
                  <a:lnTo>
                    <a:pt x="213334" y="90805"/>
                  </a:lnTo>
                  <a:lnTo>
                    <a:pt x="214071" y="91821"/>
                  </a:lnTo>
                  <a:lnTo>
                    <a:pt x="214706" y="90551"/>
                  </a:lnTo>
                  <a:lnTo>
                    <a:pt x="216039" y="90551"/>
                  </a:lnTo>
                  <a:lnTo>
                    <a:pt x="215201" y="90424"/>
                  </a:lnTo>
                  <a:lnTo>
                    <a:pt x="214464" y="89408"/>
                  </a:lnTo>
                  <a:close/>
                </a:path>
                <a:path w="257175" h="118745">
                  <a:moveTo>
                    <a:pt x="221449" y="91440"/>
                  </a:moveTo>
                  <a:lnTo>
                    <a:pt x="221195" y="91821"/>
                  </a:lnTo>
                  <a:lnTo>
                    <a:pt x="221740" y="91821"/>
                  </a:lnTo>
                  <a:lnTo>
                    <a:pt x="221449" y="91440"/>
                  </a:lnTo>
                  <a:close/>
                </a:path>
                <a:path w="257175" h="118745">
                  <a:moveTo>
                    <a:pt x="209905" y="90932"/>
                  </a:moveTo>
                  <a:lnTo>
                    <a:pt x="209538" y="91738"/>
                  </a:lnTo>
                  <a:lnTo>
                    <a:pt x="209842" y="91567"/>
                  </a:lnTo>
                  <a:lnTo>
                    <a:pt x="210159" y="91567"/>
                  </a:lnTo>
                  <a:lnTo>
                    <a:pt x="209905" y="90932"/>
                  </a:lnTo>
                  <a:close/>
                </a:path>
                <a:path w="257175" h="118745">
                  <a:moveTo>
                    <a:pt x="71996" y="91313"/>
                  </a:moveTo>
                  <a:lnTo>
                    <a:pt x="70383" y="91694"/>
                  </a:lnTo>
                  <a:lnTo>
                    <a:pt x="74180" y="91694"/>
                  </a:lnTo>
                  <a:lnTo>
                    <a:pt x="74147" y="91567"/>
                  </a:lnTo>
                  <a:lnTo>
                    <a:pt x="73660" y="91567"/>
                  </a:lnTo>
                  <a:lnTo>
                    <a:pt x="71996" y="91313"/>
                  </a:lnTo>
                  <a:close/>
                </a:path>
                <a:path w="257175" h="118745">
                  <a:moveTo>
                    <a:pt x="81775" y="91059"/>
                  </a:moveTo>
                  <a:lnTo>
                    <a:pt x="76212" y="91059"/>
                  </a:lnTo>
                  <a:lnTo>
                    <a:pt x="76403" y="91313"/>
                  </a:lnTo>
                  <a:lnTo>
                    <a:pt x="76355" y="91478"/>
                  </a:lnTo>
                  <a:lnTo>
                    <a:pt x="76250" y="91694"/>
                  </a:lnTo>
                  <a:lnTo>
                    <a:pt x="78046" y="91694"/>
                  </a:lnTo>
                  <a:lnTo>
                    <a:pt x="78117" y="91567"/>
                  </a:lnTo>
                  <a:lnTo>
                    <a:pt x="81940" y="91567"/>
                  </a:lnTo>
                  <a:lnTo>
                    <a:pt x="81864" y="91170"/>
                  </a:lnTo>
                  <a:close/>
                </a:path>
                <a:path w="257175" h="118745">
                  <a:moveTo>
                    <a:pt x="84924" y="91567"/>
                  </a:moveTo>
                  <a:lnTo>
                    <a:pt x="81940" y="91567"/>
                  </a:lnTo>
                  <a:lnTo>
                    <a:pt x="82067" y="91694"/>
                  </a:lnTo>
                  <a:lnTo>
                    <a:pt x="85026" y="91694"/>
                  </a:lnTo>
                  <a:lnTo>
                    <a:pt x="84924" y="91567"/>
                  </a:lnTo>
                  <a:close/>
                </a:path>
                <a:path w="257175" h="118745">
                  <a:moveTo>
                    <a:pt x="103085" y="91440"/>
                  </a:moveTo>
                  <a:lnTo>
                    <a:pt x="102692" y="91694"/>
                  </a:lnTo>
                  <a:lnTo>
                    <a:pt x="103463" y="91694"/>
                  </a:lnTo>
                  <a:lnTo>
                    <a:pt x="103085" y="91440"/>
                  </a:lnTo>
                  <a:close/>
                </a:path>
                <a:path w="257175" h="118745">
                  <a:moveTo>
                    <a:pt x="153682" y="90678"/>
                  </a:moveTo>
                  <a:lnTo>
                    <a:pt x="137998" y="90678"/>
                  </a:lnTo>
                  <a:lnTo>
                    <a:pt x="138169" y="91478"/>
                  </a:lnTo>
                  <a:lnTo>
                    <a:pt x="138061" y="91694"/>
                  </a:lnTo>
                  <a:lnTo>
                    <a:pt x="140124" y="91691"/>
                  </a:lnTo>
                  <a:lnTo>
                    <a:pt x="140411" y="91567"/>
                  </a:lnTo>
                  <a:lnTo>
                    <a:pt x="140754" y="91313"/>
                  </a:lnTo>
                  <a:lnTo>
                    <a:pt x="141300" y="91313"/>
                  </a:lnTo>
                  <a:lnTo>
                    <a:pt x="141185" y="90932"/>
                  </a:lnTo>
                  <a:lnTo>
                    <a:pt x="141782" y="90932"/>
                  </a:lnTo>
                  <a:lnTo>
                    <a:pt x="142443" y="90805"/>
                  </a:lnTo>
                  <a:lnTo>
                    <a:pt x="153701" y="90805"/>
                  </a:lnTo>
                  <a:close/>
                </a:path>
                <a:path w="257175" h="118745">
                  <a:moveTo>
                    <a:pt x="193252" y="91313"/>
                  </a:moveTo>
                  <a:lnTo>
                    <a:pt x="193040" y="91313"/>
                  </a:lnTo>
                  <a:lnTo>
                    <a:pt x="193023" y="91478"/>
                  </a:lnTo>
                  <a:lnTo>
                    <a:pt x="193357" y="91694"/>
                  </a:lnTo>
                  <a:lnTo>
                    <a:pt x="193252" y="91313"/>
                  </a:lnTo>
                  <a:close/>
                </a:path>
                <a:path w="257175" h="118745">
                  <a:moveTo>
                    <a:pt x="200393" y="91313"/>
                  </a:moveTo>
                  <a:lnTo>
                    <a:pt x="194818" y="91313"/>
                  </a:lnTo>
                  <a:lnTo>
                    <a:pt x="195084" y="91440"/>
                  </a:lnTo>
                  <a:lnTo>
                    <a:pt x="195186" y="91694"/>
                  </a:lnTo>
                  <a:lnTo>
                    <a:pt x="200596" y="91694"/>
                  </a:lnTo>
                  <a:lnTo>
                    <a:pt x="200393" y="91313"/>
                  </a:lnTo>
                  <a:close/>
                </a:path>
                <a:path w="257175" h="118745">
                  <a:moveTo>
                    <a:pt x="217170" y="91567"/>
                  </a:moveTo>
                  <a:lnTo>
                    <a:pt x="216712" y="91567"/>
                  </a:lnTo>
                  <a:lnTo>
                    <a:pt x="216908" y="91691"/>
                  </a:lnTo>
                  <a:lnTo>
                    <a:pt x="217170" y="91567"/>
                  </a:lnTo>
                  <a:close/>
                </a:path>
                <a:path w="257175" h="118745">
                  <a:moveTo>
                    <a:pt x="59448" y="90297"/>
                  </a:moveTo>
                  <a:lnTo>
                    <a:pt x="59309" y="90551"/>
                  </a:lnTo>
                  <a:lnTo>
                    <a:pt x="53898" y="90551"/>
                  </a:lnTo>
                  <a:lnTo>
                    <a:pt x="54165" y="90805"/>
                  </a:lnTo>
                  <a:lnTo>
                    <a:pt x="54356" y="90805"/>
                  </a:lnTo>
                  <a:lnTo>
                    <a:pt x="53936" y="91567"/>
                  </a:lnTo>
                  <a:lnTo>
                    <a:pt x="57028" y="91567"/>
                  </a:lnTo>
                  <a:lnTo>
                    <a:pt x="61087" y="91440"/>
                  </a:lnTo>
                  <a:lnTo>
                    <a:pt x="62064" y="91313"/>
                  </a:lnTo>
                  <a:lnTo>
                    <a:pt x="62668" y="91052"/>
                  </a:lnTo>
                  <a:lnTo>
                    <a:pt x="63233" y="90932"/>
                  </a:lnTo>
                  <a:lnTo>
                    <a:pt x="59842" y="90932"/>
                  </a:lnTo>
                  <a:lnTo>
                    <a:pt x="59575" y="90678"/>
                  </a:lnTo>
                  <a:lnTo>
                    <a:pt x="59410" y="90678"/>
                  </a:lnTo>
                  <a:lnTo>
                    <a:pt x="59448" y="90297"/>
                  </a:lnTo>
                  <a:close/>
                </a:path>
                <a:path w="257175" h="118745">
                  <a:moveTo>
                    <a:pt x="63995" y="91440"/>
                  </a:moveTo>
                  <a:lnTo>
                    <a:pt x="63834" y="91478"/>
                  </a:lnTo>
                  <a:lnTo>
                    <a:pt x="63969" y="91542"/>
                  </a:lnTo>
                  <a:close/>
                </a:path>
                <a:path w="257175" h="118745">
                  <a:moveTo>
                    <a:pt x="63969" y="91542"/>
                  </a:moveTo>
                  <a:close/>
                </a:path>
                <a:path w="257175" h="118745">
                  <a:moveTo>
                    <a:pt x="74015" y="91059"/>
                  </a:moveTo>
                  <a:lnTo>
                    <a:pt x="73671" y="91170"/>
                  </a:lnTo>
                  <a:lnTo>
                    <a:pt x="73660" y="91567"/>
                  </a:lnTo>
                  <a:lnTo>
                    <a:pt x="74147" y="91567"/>
                  </a:lnTo>
                  <a:lnTo>
                    <a:pt x="74015" y="91059"/>
                  </a:lnTo>
                  <a:close/>
                </a:path>
                <a:path w="257175" h="118745">
                  <a:moveTo>
                    <a:pt x="84023" y="91440"/>
                  </a:moveTo>
                  <a:lnTo>
                    <a:pt x="82232" y="91440"/>
                  </a:lnTo>
                  <a:lnTo>
                    <a:pt x="82080" y="91567"/>
                  </a:lnTo>
                  <a:lnTo>
                    <a:pt x="84264" y="91567"/>
                  </a:lnTo>
                  <a:lnTo>
                    <a:pt x="84023" y="91440"/>
                  </a:lnTo>
                  <a:close/>
                </a:path>
                <a:path w="257175" h="118745">
                  <a:moveTo>
                    <a:pt x="85102" y="90805"/>
                  </a:moveTo>
                  <a:lnTo>
                    <a:pt x="83481" y="90805"/>
                  </a:lnTo>
                  <a:lnTo>
                    <a:pt x="83489" y="91059"/>
                  </a:lnTo>
                  <a:lnTo>
                    <a:pt x="83096" y="91059"/>
                  </a:lnTo>
                  <a:lnTo>
                    <a:pt x="83223" y="91440"/>
                  </a:lnTo>
                  <a:lnTo>
                    <a:pt x="84213" y="91440"/>
                  </a:lnTo>
                  <a:lnTo>
                    <a:pt x="84480" y="91567"/>
                  </a:lnTo>
                  <a:lnTo>
                    <a:pt x="84950" y="91186"/>
                  </a:lnTo>
                  <a:lnTo>
                    <a:pt x="85102" y="90805"/>
                  </a:lnTo>
                  <a:close/>
                </a:path>
                <a:path w="257175" h="118745">
                  <a:moveTo>
                    <a:pt x="86385" y="91313"/>
                  </a:moveTo>
                  <a:lnTo>
                    <a:pt x="85153" y="91313"/>
                  </a:lnTo>
                  <a:lnTo>
                    <a:pt x="85496" y="91567"/>
                  </a:lnTo>
                  <a:lnTo>
                    <a:pt x="86156" y="91440"/>
                  </a:lnTo>
                  <a:lnTo>
                    <a:pt x="86385" y="91313"/>
                  </a:lnTo>
                  <a:close/>
                </a:path>
                <a:path w="257175" h="118745">
                  <a:moveTo>
                    <a:pt x="86156" y="91440"/>
                  </a:moveTo>
                  <a:lnTo>
                    <a:pt x="85610" y="91440"/>
                  </a:lnTo>
                  <a:lnTo>
                    <a:pt x="85928" y="91567"/>
                  </a:lnTo>
                  <a:lnTo>
                    <a:pt x="86156" y="91440"/>
                  </a:lnTo>
                  <a:close/>
                </a:path>
                <a:path w="257175" h="118745">
                  <a:moveTo>
                    <a:pt x="100139" y="90932"/>
                  </a:moveTo>
                  <a:lnTo>
                    <a:pt x="99606" y="90932"/>
                  </a:lnTo>
                  <a:lnTo>
                    <a:pt x="99733" y="91567"/>
                  </a:lnTo>
                  <a:lnTo>
                    <a:pt x="100438" y="91567"/>
                  </a:lnTo>
                  <a:lnTo>
                    <a:pt x="100139" y="90932"/>
                  </a:lnTo>
                  <a:close/>
                </a:path>
                <a:path w="257175" h="118745">
                  <a:moveTo>
                    <a:pt x="126530" y="88773"/>
                  </a:moveTo>
                  <a:lnTo>
                    <a:pt x="125806" y="89789"/>
                  </a:lnTo>
                  <a:lnTo>
                    <a:pt x="125246" y="90330"/>
                  </a:lnTo>
                  <a:lnTo>
                    <a:pt x="125133" y="91567"/>
                  </a:lnTo>
                  <a:lnTo>
                    <a:pt x="128789" y="91567"/>
                  </a:lnTo>
                  <a:lnTo>
                    <a:pt x="129032" y="90805"/>
                  </a:lnTo>
                  <a:lnTo>
                    <a:pt x="129324" y="90678"/>
                  </a:lnTo>
                  <a:lnTo>
                    <a:pt x="127444" y="90678"/>
                  </a:lnTo>
                  <a:lnTo>
                    <a:pt x="127124" y="90580"/>
                  </a:lnTo>
                  <a:lnTo>
                    <a:pt x="127060" y="90424"/>
                  </a:lnTo>
                  <a:lnTo>
                    <a:pt x="126047" y="90424"/>
                  </a:lnTo>
                  <a:lnTo>
                    <a:pt x="125882" y="89916"/>
                  </a:lnTo>
                  <a:lnTo>
                    <a:pt x="126938" y="89916"/>
                  </a:lnTo>
                  <a:lnTo>
                    <a:pt x="126530" y="88773"/>
                  </a:lnTo>
                  <a:close/>
                </a:path>
                <a:path w="257175" h="118745">
                  <a:moveTo>
                    <a:pt x="130670" y="90932"/>
                  </a:moveTo>
                  <a:lnTo>
                    <a:pt x="129895" y="91567"/>
                  </a:lnTo>
                  <a:lnTo>
                    <a:pt x="130691" y="91567"/>
                  </a:lnTo>
                  <a:lnTo>
                    <a:pt x="130670" y="90932"/>
                  </a:lnTo>
                  <a:close/>
                </a:path>
                <a:path w="257175" h="118745">
                  <a:moveTo>
                    <a:pt x="134340" y="89027"/>
                  </a:moveTo>
                  <a:lnTo>
                    <a:pt x="134048" y="89027"/>
                  </a:lnTo>
                  <a:lnTo>
                    <a:pt x="134138" y="89552"/>
                  </a:lnTo>
                  <a:lnTo>
                    <a:pt x="133932" y="89952"/>
                  </a:lnTo>
                  <a:lnTo>
                    <a:pt x="135085" y="90030"/>
                  </a:lnTo>
                  <a:lnTo>
                    <a:pt x="135167" y="90775"/>
                  </a:lnTo>
                  <a:lnTo>
                    <a:pt x="135289" y="90980"/>
                  </a:lnTo>
                  <a:lnTo>
                    <a:pt x="135699" y="91313"/>
                  </a:lnTo>
                  <a:lnTo>
                    <a:pt x="135102" y="91567"/>
                  </a:lnTo>
                  <a:lnTo>
                    <a:pt x="137248" y="91567"/>
                  </a:lnTo>
                  <a:lnTo>
                    <a:pt x="137464" y="91440"/>
                  </a:lnTo>
                  <a:lnTo>
                    <a:pt x="137500" y="91170"/>
                  </a:lnTo>
                  <a:lnTo>
                    <a:pt x="137566" y="90678"/>
                  </a:lnTo>
                  <a:lnTo>
                    <a:pt x="137114" y="90330"/>
                  </a:lnTo>
                  <a:lnTo>
                    <a:pt x="136990" y="89569"/>
                  </a:lnTo>
                  <a:lnTo>
                    <a:pt x="136740" y="89154"/>
                  </a:lnTo>
                  <a:lnTo>
                    <a:pt x="134863" y="89151"/>
                  </a:lnTo>
                  <a:lnTo>
                    <a:pt x="134340" y="89027"/>
                  </a:lnTo>
                  <a:close/>
                </a:path>
                <a:path w="257175" h="118745">
                  <a:moveTo>
                    <a:pt x="153517" y="91313"/>
                  </a:moveTo>
                  <a:lnTo>
                    <a:pt x="152400" y="91313"/>
                  </a:lnTo>
                  <a:lnTo>
                    <a:pt x="152400" y="91567"/>
                  </a:lnTo>
                  <a:lnTo>
                    <a:pt x="154012" y="91567"/>
                  </a:lnTo>
                  <a:lnTo>
                    <a:pt x="153835" y="91440"/>
                  </a:lnTo>
                  <a:lnTo>
                    <a:pt x="153276" y="91440"/>
                  </a:lnTo>
                  <a:lnTo>
                    <a:pt x="153517" y="91313"/>
                  </a:lnTo>
                  <a:close/>
                </a:path>
                <a:path w="257175" h="118745">
                  <a:moveTo>
                    <a:pt x="183172" y="90678"/>
                  </a:moveTo>
                  <a:lnTo>
                    <a:pt x="153682" y="90678"/>
                  </a:lnTo>
                  <a:lnTo>
                    <a:pt x="153904" y="90871"/>
                  </a:lnTo>
                  <a:lnTo>
                    <a:pt x="154025" y="91567"/>
                  </a:lnTo>
                  <a:lnTo>
                    <a:pt x="154190" y="91313"/>
                  </a:lnTo>
                  <a:lnTo>
                    <a:pt x="185843" y="91313"/>
                  </a:lnTo>
                  <a:lnTo>
                    <a:pt x="185953" y="91059"/>
                  </a:lnTo>
                  <a:lnTo>
                    <a:pt x="183248" y="90932"/>
                  </a:lnTo>
                  <a:lnTo>
                    <a:pt x="183172" y="90678"/>
                  </a:lnTo>
                  <a:close/>
                </a:path>
                <a:path w="257175" h="118745">
                  <a:moveTo>
                    <a:pt x="186245" y="91440"/>
                  </a:moveTo>
                  <a:lnTo>
                    <a:pt x="185826" y="91567"/>
                  </a:lnTo>
                  <a:lnTo>
                    <a:pt x="186402" y="91567"/>
                  </a:lnTo>
                  <a:lnTo>
                    <a:pt x="186245" y="91440"/>
                  </a:lnTo>
                  <a:close/>
                </a:path>
                <a:path w="257175" h="118745">
                  <a:moveTo>
                    <a:pt x="216522" y="91440"/>
                  </a:moveTo>
                  <a:lnTo>
                    <a:pt x="216712" y="91567"/>
                  </a:lnTo>
                  <a:lnTo>
                    <a:pt x="216522" y="91440"/>
                  </a:lnTo>
                  <a:close/>
                </a:path>
                <a:path w="257175" h="118745">
                  <a:moveTo>
                    <a:pt x="64452" y="91440"/>
                  </a:moveTo>
                  <a:lnTo>
                    <a:pt x="63995" y="91440"/>
                  </a:lnTo>
                  <a:lnTo>
                    <a:pt x="64452" y="91440"/>
                  </a:lnTo>
                  <a:close/>
                </a:path>
                <a:path w="257175" h="118745">
                  <a:moveTo>
                    <a:pt x="67005" y="90551"/>
                  </a:moveTo>
                  <a:lnTo>
                    <a:pt x="66878" y="90551"/>
                  </a:lnTo>
                  <a:lnTo>
                    <a:pt x="66890" y="90812"/>
                  </a:lnTo>
                  <a:lnTo>
                    <a:pt x="66268" y="90932"/>
                  </a:lnTo>
                  <a:lnTo>
                    <a:pt x="63703" y="90932"/>
                  </a:lnTo>
                  <a:lnTo>
                    <a:pt x="63834" y="91478"/>
                  </a:lnTo>
                  <a:lnTo>
                    <a:pt x="63995" y="91440"/>
                  </a:lnTo>
                  <a:lnTo>
                    <a:pt x="64604" y="91440"/>
                  </a:lnTo>
                  <a:lnTo>
                    <a:pt x="69119" y="91313"/>
                  </a:lnTo>
                  <a:lnTo>
                    <a:pt x="66611" y="91186"/>
                  </a:lnTo>
                  <a:lnTo>
                    <a:pt x="67132" y="91059"/>
                  </a:lnTo>
                  <a:lnTo>
                    <a:pt x="67005" y="90551"/>
                  </a:lnTo>
                  <a:close/>
                </a:path>
                <a:path w="257175" h="118745">
                  <a:moveTo>
                    <a:pt x="28067" y="89916"/>
                  </a:moveTo>
                  <a:lnTo>
                    <a:pt x="27781" y="89916"/>
                  </a:lnTo>
                  <a:lnTo>
                    <a:pt x="27686" y="91440"/>
                  </a:lnTo>
                  <a:lnTo>
                    <a:pt x="27990" y="90043"/>
                  </a:lnTo>
                  <a:close/>
                </a:path>
                <a:path w="257175" h="118745">
                  <a:moveTo>
                    <a:pt x="28254" y="90045"/>
                  </a:moveTo>
                  <a:lnTo>
                    <a:pt x="28054" y="90170"/>
                  </a:lnTo>
                  <a:lnTo>
                    <a:pt x="28016" y="91440"/>
                  </a:lnTo>
                  <a:lnTo>
                    <a:pt x="28363" y="90250"/>
                  </a:lnTo>
                  <a:lnTo>
                    <a:pt x="28254" y="90045"/>
                  </a:lnTo>
                  <a:close/>
                </a:path>
                <a:path w="257175" h="118745">
                  <a:moveTo>
                    <a:pt x="85102" y="91313"/>
                  </a:moveTo>
                  <a:lnTo>
                    <a:pt x="84963" y="91440"/>
                  </a:lnTo>
                  <a:lnTo>
                    <a:pt x="85102" y="91440"/>
                  </a:lnTo>
                  <a:close/>
                </a:path>
                <a:path w="257175" h="118745">
                  <a:moveTo>
                    <a:pt x="102463" y="90932"/>
                  </a:moveTo>
                  <a:lnTo>
                    <a:pt x="102235" y="91440"/>
                  </a:lnTo>
                  <a:lnTo>
                    <a:pt x="102616" y="91440"/>
                  </a:lnTo>
                  <a:lnTo>
                    <a:pt x="102463" y="90932"/>
                  </a:lnTo>
                  <a:close/>
                </a:path>
                <a:path w="257175" h="118745">
                  <a:moveTo>
                    <a:pt x="141300" y="91313"/>
                  </a:moveTo>
                  <a:lnTo>
                    <a:pt x="141058" y="91313"/>
                  </a:lnTo>
                  <a:lnTo>
                    <a:pt x="141389" y="91440"/>
                  </a:lnTo>
                  <a:close/>
                </a:path>
                <a:path w="257175" h="118745">
                  <a:moveTo>
                    <a:pt x="143002" y="90805"/>
                  </a:moveTo>
                  <a:lnTo>
                    <a:pt x="142773" y="90805"/>
                  </a:lnTo>
                  <a:lnTo>
                    <a:pt x="142798" y="91440"/>
                  </a:lnTo>
                  <a:lnTo>
                    <a:pt x="142976" y="91313"/>
                  </a:lnTo>
                  <a:lnTo>
                    <a:pt x="143002" y="90805"/>
                  </a:lnTo>
                  <a:close/>
                </a:path>
                <a:path w="257175" h="118745">
                  <a:moveTo>
                    <a:pt x="187147" y="91313"/>
                  </a:moveTo>
                  <a:lnTo>
                    <a:pt x="186982" y="91313"/>
                  </a:lnTo>
                  <a:lnTo>
                    <a:pt x="187439" y="91440"/>
                  </a:lnTo>
                  <a:lnTo>
                    <a:pt x="187147" y="91313"/>
                  </a:lnTo>
                  <a:close/>
                </a:path>
                <a:path w="257175" h="118745">
                  <a:moveTo>
                    <a:pt x="204323" y="87427"/>
                  </a:moveTo>
                  <a:lnTo>
                    <a:pt x="204015" y="87574"/>
                  </a:lnTo>
                  <a:lnTo>
                    <a:pt x="204000" y="87757"/>
                  </a:lnTo>
                  <a:lnTo>
                    <a:pt x="204203" y="88011"/>
                  </a:lnTo>
                  <a:lnTo>
                    <a:pt x="204286" y="88327"/>
                  </a:lnTo>
                  <a:lnTo>
                    <a:pt x="203866" y="88548"/>
                  </a:lnTo>
                  <a:lnTo>
                    <a:pt x="203428" y="88900"/>
                  </a:lnTo>
                  <a:lnTo>
                    <a:pt x="203249" y="89192"/>
                  </a:lnTo>
                  <a:lnTo>
                    <a:pt x="202956" y="89305"/>
                  </a:lnTo>
                  <a:lnTo>
                    <a:pt x="202692" y="89535"/>
                  </a:lnTo>
                  <a:lnTo>
                    <a:pt x="201441" y="89535"/>
                  </a:lnTo>
                  <a:lnTo>
                    <a:pt x="201307" y="91186"/>
                  </a:lnTo>
                  <a:lnTo>
                    <a:pt x="201117" y="91440"/>
                  </a:lnTo>
                  <a:lnTo>
                    <a:pt x="205742" y="91440"/>
                  </a:lnTo>
                  <a:lnTo>
                    <a:pt x="205875" y="91186"/>
                  </a:lnTo>
                  <a:lnTo>
                    <a:pt x="205511" y="91186"/>
                  </a:lnTo>
                  <a:lnTo>
                    <a:pt x="205028" y="91059"/>
                  </a:lnTo>
                  <a:lnTo>
                    <a:pt x="202057" y="91059"/>
                  </a:lnTo>
                  <a:lnTo>
                    <a:pt x="202488" y="90297"/>
                  </a:lnTo>
                  <a:lnTo>
                    <a:pt x="202943" y="90297"/>
                  </a:lnTo>
                  <a:lnTo>
                    <a:pt x="203250" y="90170"/>
                  </a:lnTo>
                  <a:lnTo>
                    <a:pt x="203278" y="89941"/>
                  </a:lnTo>
                  <a:lnTo>
                    <a:pt x="203793" y="89796"/>
                  </a:lnTo>
                  <a:lnTo>
                    <a:pt x="204050" y="89662"/>
                  </a:lnTo>
                  <a:lnTo>
                    <a:pt x="205291" y="89662"/>
                  </a:lnTo>
                  <a:lnTo>
                    <a:pt x="205308" y="89408"/>
                  </a:lnTo>
                  <a:lnTo>
                    <a:pt x="206679" y="89408"/>
                  </a:lnTo>
                  <a:lnTo>
                    <a:pt x="206933" y="89154"/>
                  </a:lnTo>
                  <a:lnTo>
                    <a:pt x="204431" y="89027"/>
                  </a:lnTo>
                  <a:lnTo>
                    <a:pt x="204649" y="87574"/>
                  </a:lnTo>
                  <a:lnTo>
                    <a:pt x="204323" y="87427"/>
                  </a:lnTo>
                  <a:close/>
                </a:path>
                <a:path w="257175" h="118745">
                  <a:moveTo>
                    <a:pt x="211531" y="90678"/>
                  </a:moveTo>
                  <a:lnTo>
                    <a:pt x="211421" y="90871"/>
                  </a:lnTo>
                  <a:lnTo>
                    <a:pt x="211302" y="91440"/>
                  </a:lnTo>
                  <a:lnTo>
                    <a:pt x="211861" y="91440"/>
                  </a:lnTo>
                  <a:lnTo>
                    <a:pt x="211531" y="90678"/>
                  </a:lnTo>
                  <a:close/>
                </a:path>
                <a:path w="257175" h="118745">
                  <a:moveTo>
                    <a:pt x="213334" y="90805"/>
                  </a:moveTo>
                  <a:lnTo>
                    <a:pt x="213106" y="90805"/>
                  </a:lnTo>
                  <a:lnTo>
                    <a:pt x="212900" y="90871"/>
                  </a:lnTo>
                  <a:lnTo>
                    <a:pt x="212810" y="91074"/>
                  </a:lnTo>
                  <a:lnTo>
                    <a:pt x="211861" y="91440"/>
                  </a:lnTo>
                  <a:lnTo>
                    <a:pt x="213221" y="91440"/>
                  </a:lnTo>
                  <a:lnTo>
                    <a:pt x="213334" y="90805"/>
                  </a:lnTo>
                  <a:close/>
                </a:path>
                <a:path w="257175" h="118745">
                  <a:moveTo>
                    <a:pt x="28540" y="91186"/>
                  </a:moveTo>
                  <a:close/>
                </a:path>
                <a:path w="257175" h="118745">
                  <a:moveTo>
                    <a:pt x="51041" y="90678"/>
                  </a:moveTo>
                  <a:lnTo>
                    <a:pt x="50165" y="90678"/>
                  </a:lnTo>
                  <a:lnTo>
                    <a:pt x="50419" y="91313"/>
                  </a:lnTo>
                  <a:lnTo>
                    <a:pt x="50511" y="91170"/>
                  </a:lnTo>
                  <a:lnTo>
                    <a:pt x="50405" y="90871"/>
                  </a:lnTo>
                  <a:lnTo>
                    <a:pt x="51066" y="90805"/>
                  </a:lnTo>
                  <a:close/>
                </a:path>
                <a:path w="257175" h="118745">
                  <a:moveTo>
                    <a:pt x="50380" y="89789"/>
                  </a:moveTo>
                  <a:lnTo>
                    <a:pt x="50126" y="90551"/>
                  </a:lnTo>
                  <a:lnTo>
                    <a:pt x="52387" y="90551"/>
                  </a:lnTo>
                  <a:lnTo>
                    <a:pt x="52362" y="91313"/>
                  </a:lnTo>
                  <a:lnTo>
                    <a:pt x="52666" y="90805"/>
                  </a:lnTo>
                  <a:lnTo>
                    <a:pt x="53153" y="90678"/>
                  </a:lnTo>
                  <a:lnTo>
                    <a:pt x="53213" y="90297"/>
                  </a:lnTo>
                  <a:lnTo>
                    <a:pt x="50914" y="90297"/>
                  </a:lnTo>
                  <a:lnTo>
                    <a:pt x="50380" y="89789"/>
                  </a:lnTo>
                  <a:close/>
                </a:path>
                <a:path w="257175" h="118745">
                  <a:moveTo>
                    <a:pt x="85610" y="90805"/>
                  </a:moveTo>
                  <a:lnTo>
                    <a:pt x="85102" y="90805"/>
                  </a:lnTo>
                  <a:lnTo>
                    <a:pt x="85102" y="91313"/>
                  </a:lnTo>
                  <a:lnTo>
                    <a:pt x="85280" y="91313"/>
                  </a:lnTo>
                  <a:lnTo>
                    <a:pt x="85432" y="91186"/>
                  </a:lnTo>
                  <a:lnTo>
                    <a:pt x="86258" y="91186"/>
                  </a:lnTo>
                  <a:lnTo>
                    <a:pt x="86131" y="90932"/>
                  </a:lnTo>
                  <a:lnTo>
                    <a:pt x="85610" y="90932"/>
                  </a:lnTo>
                  <a:lnTo>
                    <a:pt x="85610" y="90805"/>
                  </a:lnTo>
                  <a:close/>
                </a:path>
                <a:path w="257175" h="118745">
                  <a:moveTo>
                    <a:pt x="86258" y="91186"/>
                  </a:moveTo>
                  <a:lnTo>
                    <a:pt x="85432" y="91186"/>
                  </a:lnTo>
                  <a:lnTo>
                    <a:pt x="86550" y="91313"/>
                  </a:lnTo>
                  <a:lnTo>
                    <a:pt x="86258" y="91186"/>
                  </a:lnTo>
                  <a:close/>
                </a:path>
                <a:path w="257175" h="118745">
                  <a:moveTo>
                    <a:pt x="98615" y="90805"/>
                  </a:moveTo>
                  <a:lnTo>
                    <a:pt x="98590" y="91313"/>
                  </a:lnTo>
                  <a:lnTo>
                    <a:pt x="98615" y="90805"/>
                  </a:lnTo>
                  <a:close/>
                </a:path>
                <a:path w="257175" h="118745">
                  <a:moveTo>
                    <a:pt x="102095" y="90551"/>
                  </a:moveTo>
                  <a:lnTo>
                    <a:pt x="101485" y="91313"/>
                  </a:lnTo>
                  <a:lnTo>
                    <a:pt x="102215" y="91313"/>
                  </a:lnTo>
                  <a:lnTo>
                    <a:pt x="102095" y="90551"/>
                  </a:lnTo>
                  <a:close/>
                </a:path>
                <a:path w="257175" h="118745">
                  <a:moveTo>
                    <a:pt x="188341" y="90678"/>
                  </a:moveTo>
                  <a:lnTo>
                    <a:pt x="187918" y="90746"/>
                  </a:lnTo>
                  <a:lnTo>
                    <a:pt x="188048" y="91313"/>
                  </a:lnTo>
                  <a:lnTo>
                    <a:pt x="188201" y="91186"/>
                  </a:lnTo>
                  <a:lnTo>
                    <a:pt x="188341" y="90678"/>
                  </a:lnTo>
                  <a:close/>
                </a:path>
                <a:path w="257175" h="118745">
                  <a:moveTo>
                    <a:pt x="193241" y="91270"/>
                  </a:moveTo>
                  <a:close/>
                </a:path>
                <a:path w="257175" h="118745">
                  <a:moveTo>
                    <a:pt x="193484" y="90805"/>
                  </a:moveTo>
                  <a:lnTo>
                    <a:pt x="193141" y="90805"/>
                  </a:lnTo>
                  <a:lnTo>
                    <a:pt x="193241" y="91270"/>
                  </a:lnTo>
                  <a:lnTo>
                    <a:pt x="193361" y="90980"/>
                  </a:lnTo>
                  <a:lnTo>
                    <a:pt x="193484" y="90805"/>
                  </a:lnTo>
                  <a:close/>
                </a:path>
                <a:path w="257175" h="118745">
                  <a:moveTo>
                    <a:pt x="28498" y="90779"/>
                  </a:moveTo>
                  <a:lnTo>
                    <a:pt x="28469" y="91186"/>
                  </a:lnTo>
                  <a:lnTo>
                    <a:pt x="28498" y="90779"/>
                  </a:lnTo>
                  <a:close/>
                </a:path>
                <a:path w="257175" h="118745">
                  <a:moveTo>
                    <a:pt x="28623" y="91052"/>
                  </a:moveTo>
                  <a:lnTo>
                    <a:pt x="28498" y="91186"/>
                  </a:lnTo>
                  <a:lnTo>
                    <a:pt x="28623" y="91052"/>
                  </a:lnTo>
                  <a:close/>
                </a:path>
                <a:path w="257175" h="118745">
                  <a:moveTo>
                    <a:pt x="51092" y="90932"/>
                  </a:moveTo>
                  <a:lnTo>
                    <a:pt x="50927" y="90932"/>
                  </a:lnTo>
                  <a:lnTo>
                    <a:pt x="51168" y="91186"/>
                  </a:lnTo>
                  <a:lnTo>
                    <a:pt x="51092" y="90932"/>
                  </a:lnTo>
                  <a:close/>
                </a:path>
                <a:path w="257175" h="118745">
                  <a:moveTo>
                    <a:pt x="52387" y="90551"/>
                  </a:moveTo>
                  <a:lnTo>
                    <a:pt x="51358" y="90551"/>
                  </a:lnTo>
                  <a:lnTo>
                    <a:pt x="51460" y="90678"/>
                  </a:lnTo>
                  <a:lnTo>
                    <a:pt x="51638" y="90932"/>
                  </a:lnTo>
                  <a:lnTo>
                    <a:pt x="51879" y="91186"/>
                  </a:lnTo>
                  <a:lnTo>
                    <a:pt x="52108" y="91186"/>
                  </a:lnTo>
                  <a:lnTo>
                    <a:pt x="52221" y="90775"/>
                  </a:lnTo>
                  <a:lnTo>
                    <a:pt x="52387" y="90551"/>
                  </a:lnTo>
                  <a:close/>
                </a:path>
                <a:path w="257175" h="118745">
                  <a:moveTo>
                    <a:pt x="67132" y="91059"/>
                  </a:moveTo>
                  <a:lnTo>
                    <a:pt x="66827" y="91059"/>
                  </a:lnTo>
                  <a:lnTo>
                    <a:pt x="67183" y="91186"/>
                  </a:lnTo>
                  <a:close/>
                </a:path>
                <a:path w="257175" h="118745">
                  <a:moveTo>
                    <a:pt x="68414" y="90805"/>
                  </a:moveTo>
                  <a:lnTo>
                    <a:pt x="68072" y="90805"/>
                  </a:lnTo>
                  <a:lnTo>
                    <a:pt x="68051" y="91074"/>
                  </a:lnTo>
                  <a:lnTo>
                    <a:pt x="67818" y="91186"/>
                  </a:lnTo>
                  <a:lnTo>
                    <a:pt x="69130" y="91186"/>
                  </a:lnTo>
                  <a:lnTo>
                    <a:pt x="68618" y="91059"/>
                  </a:lnTo>
                  <a:lnTo>
                    <a:pt x="68414" y="90805"/>
                  </a:lnTo>
                  <a:close/>
                </a:path>
                <a:path w="257175" h="118745">
                  <a:moveTo>
                    <a:pt x="83375" y="90424"/>
                  </a:moveTo>
                  <a:lnTo>
                    <a:pt x="83096" y="90551"/>
                  </a:lnTo>
                  <a:lnTo>
                    <a:pt x="75399" y="90551"/>
                  </a:lnTo>
                  <a:lnTo>
                    <a:pt x="75920" y="90805"/>
                  </a:lnTo>
                  <a:lnTo>
                    <a:pt x="76225" y="91186"/>
                  </a:lnTo>
                  <a:lnTo>
                    <a:pt x="81775" y="91059"/>
                  </a:lnTo>
                  <a:lnTo>
                    <a:pt x="81953" y="90932"/>
                  </a:lnTo>
                  <a:lnTo>
                    <a:pt x="81534" y="90932"/>
                  </a:lnTo>
                  <a:lnTo>
                    <a:pt x="81597" y="90805"/>
                  </a:lnTo>
                  <a:lnTo>
                    <a:pt x="83261" y="90805"/>
                  </a:lnTo>
                  <a:lnTo>
                    <a:pt x="83375" y="90424"/>
                  </a:lnTo>
                  <a:close/>
                </a:path>
                <a:path w="257175" h="118745">
                  <a:moveTo>
                    <a:pt x="82435" y="90805"/>
                  </a:moveTo>
                  <a:lnTo>
                    <a:pt x="81749" y="90805"/>
                  </a:lnTo>
                  <a:lnTo>
                    <a:pt x="81711" y="90932"/>
                  </a:lnTo>
                  <a:lnTo>
                    <a:pt x="82232" y="90932"/>
                  </a:lnTo>
                  <a:lnTo>
                    <a:pt x="82423" y="91186"/>
                  </a:lnTo>
                  <a:lnTo>
                    <a:pt x="82435" y="90805"/>
                  </a:lnTo>
                  <a:close/>
                </a:path>
                <a:path w="257175" h="118745">
                  <a:moveTo>
                    <a:pt x="185953" y="91059"/>
                  </a:moveTo>
                  <a:close/>
                </a:path>
                <a:path w="257175" h="118745">
                  <a:moveTo>
                    <a:pt x="206273" y="90424"/>
                  </a:moveTo>
                  <a:lnTo>
                    <a:pt x="205143" y="90424"/>
                  </a:lnTo>
                  <a:lnTo>
                    <a:pt x="205473" y="90551"/>
                  </a:lnTo>
                  <a:lnTo>
                    <a:pt x="205511" y="91186"/>
                  </a:lnTo>
                  <a:lnTo>
                    <a:pt x="205875" y="91186"/>
                  </a:lnTo>
                  <a:lnTo>
                    <a:pt x="206273" y="90424"/>
                  </a:lnTo>
                  <a:close/>
                </a:path>
                <a:path w="257175" h="118745">
                  <a:moveTo>
                    <a:pt x="217104" y="91074"/>
                  </a:moveTo>
                  <a:close/>
                </a:path>
                <a:path w="257175" h="118745">
                  <a:moveTo>
                    <a:pt x="51066" y="90805"/>
                  </a:moveTo>
                  <a:lnTo>
                    <a:pt x="50342" y="90805"/>
                  </a:lnTo>
                  <a:lnTo>
                    <a:pt x="50888" y="91059"/>
                  </a:lnTo>
                  <a:lnTo>
                    <a:pt x="51092" y="90932"/>
                  </a:lnTo>
                  <a:lnTo>
                    <a:pt x="51066" y="90805"/>
                  </a:lnTo>
                  <a:close/>
                </a:path>
                <a:path w="257175" h="118745">
                  <a:moveTo>
                    <a:pt x="51358" y="90551"/>
                  </a:moveTo>
                  <a:lnTo>
                    <a:pt x="50114" y="90551"/>
                  </a:lnTo>
                  <a:lnTo>
                    <a:pt x="50088" y="90678"/>
                  </a:lnTo>
                  <a:lnTo>
                    <a:pt x="51041" y="90678"/>
                  </a:lnTo>
                  <a:lnTo>
                    <a:pt x="51574" y="91059"/>
                  </a:lnTo>
                  <a:lnTo>
                    <a:pt x="51358" y="90551"/>
                  </a:lnTo>
                  <a:close/>
                </a:path>
                <a:path w="257175" h="118745">
                  <a:moveTo>
                    <a:pt x="67538" y="90805"/>
                  </a:moveTo>
                  <a:lnTo>
                    <a:pt x="67353" y="90871"/>
                  </a:lnTo>
                  <a:lnTo>
                    <a:pt x="67478" y="91052"/>
                  </a:lnTo>
                  <a:lnTo>
                    <a:pt x="67649" y="90980"/>
                  </a:lnTo>
                  <a:lnTo>
                    <a:pt x="67538" y="90805"/>
                  </a:lnTo>
                  <a:close/>
                </a:path>
                <a:path w="257175" h="118745">
                  <a:moveTo>
                    <a:pt x="67913" y="90871"/>
                  </a:moveTo>
                  <a:lnTo>
                    <a:pt x="67995" y="91059"/>
                  </a:lnTo>
                  <a:lnTo>
                    <a:pt x="67913" y="90871"/>
                  </a:lnTo>
                  <a:close/>
                </a:path>
                <a:path w="257175" h="118745">
                  <a:moveTo>
                    <a:pt x="69151" y="90932"/>
                  </a:moveTo>
                  <a:lnTo>
                    <a:pt x="68618" y="91059"/>
                  </a:lnTo>
                  <a:lnTo>
                    <a:pt x="69140" y="91059"/>
                  </a:lnTo>
                  <a:close/>
                </a:path>
                <a:path w="257175" h="118745">
                  <a:moveTo>
                    <a:pt x="83261" y="90805"/>
                  </a:moveTo>
                  <a:lnTo>
                    <a:pt x="83096" y="90805"/>
                  </a:lnTo>
                  <a:lnTo>
                    <a:pt x="82956" y="91059"/>
                  </a:lnTo>
                  <a:lnTo>
                    <a:pt x="83248" y="91059"/>
                  </a:lnTo>
                  <a:lnTo>
                    <a:pt x="83261" y="90805"/>
                  </a:lnTo>
                  <a:close/>
                </a:path>
                <a:path w="257175" h="118745">
                  <a:moveTo>
                    <a:pt x="187071" y="90678"/>
                  </a:moveTo>
                  <a:lnTo>
                    <a:pt x="187236" y="91059"/>
                  </a:lnTo>
                  <a:lnTo>
                    <a:pt x="187071" y="90678"/>
                  </a:lnTo>
                  <a:close/>
                </a:path>
                <a:path w="257175" h="118745">
                  <a:moveTo>
                    <a:pt x="192824" y="90297"/>
                  </a:moveTo>
                  <a:lnTo>
                    <a:pt x="192646" y="90297"/>
                  </a:lnTo>
                  <a:lnTo>
                    <a:pt x="192595" y="90551"/>
                  </a:lnTo>
                  <a:lnTo>
                    <a:pt x="192659" y="91059"/>
                  </a:lnTo>
                  <a:lnTo>
                    <a:pt x="192925" y="90932"/>
                  </a:lnTo>
                  <a:lnTo>
                    <a:pt x="193040" y="90805"/>
                  </a:lnTo>
                  <a:lnTo>
                    <a:pt x="200071" y="90805"/>
                  </a:lnTo>
                  <a:lnTo>
                    <a:pt x="192836" y="90678"/>
                  </a:lnTo>
                  <a:lnTo>
                    <a:pt x="192824" y="90297"/>
                  </a:lnTo>
                  <a:close/>
                </a:path>
                <a:path w="257175" h="118745">
                  <a:moveTo>
                    <a:pt x="202943" y="90297"/>
                  </a:moveTo>
                  <a:lnTo>
                    <a:pt x="202488" y="90297"/>
                  </a:lnTo>
                  <a:lnTo>
                    <a:pt x="202636" y="90822"/>
                  </a:lnTo>
                  <a:lnTo>
                    <a:pt x="202057" y="91059"/>
                  </a:lnTo>
                  <a:lnTo>
                    <a:pt x="205028" y="91059"/>
                  </a:lnTo>
                  <a:lnTo>
                    <a:pt x="204698" y="90805"/>
                  </a:lnTo>
                  <a:lnTo>
                    <a:pt x="202882" y="90805"/>
                  </a:lnTo>
                  <a:lnTo>
                    <a:pt x="202943" y="90297"/>
                  </a:lnTo>
                  <a:close/>
                </a:path>
                <a:path w="257175" h="118745">
                  <a:moveTo>
                    <a:pt x="29248" y="89154"/>
                  </a:moveTo>
                  <a:lnTo>
                    <a:pt x="28702" y="89154"/>
                  </a:lnTo>
                  <a:lnTo>
                    <a:pt x="28663" y="90551"/>
                  </a:lnTo>
                  <a:lnTo>
                    <a:pt x="28736" y="90871"/>
                  </a:lnTo>
                  <a:lnTo>
                    <a:pt x="28623" y="91052"/>
                  </a:lnTo>
                  <a:lnTo>
                    <a:pt x="28854" y="90805"/>
                  </a:lnTo>
                  <a:lnTo>
                    <a:pt x="30416" y="90805"/>
                  </a:lnTo>
                  <a:lnTo>
                    <a:pt x="30454" y="89535"/>
                  </a:lnTo>
                  <a:lnTo>
                    <a:pt x="30495" y="89408"/>
                  </a:lnTo>
                  <a:lnTo>
                    <a:pt x="30048" y="89408"/>
                  </a:lnTo>
                  <a:lnTo>
                    <a:pt x="29921" y="89281"/>
                  </a:lnTo>
                  <a:lnTo>
                    <a:pt x="29235" y="89281"/>
                  </a:lnTo>
                  <a:close/>
                </a:path>
                <a:path w="257175" h="118745">
                  <a:moveTo>
                    <a:pt x="216814" y="90551"/>
                  </a:moveTo>
                  <a:lnTo>
                    <a:pt x="216928" y="90834"/>
                  </a:lnTo>
                  <a:lnTo>
                    <a:pt x="217052" y="90980"/>
                  </a:lnTo>
                  <a:lnTo>
                    <a:pt x="216814" y="90551"/>
                  </a:lnTo>
                  <a:close/>
                </a:path>
                <a:path w="257175" h="118745">
                  <a:moveTo>
                    <a:pt x="27452" y="90712"/>
                  </a:moveTo>
                  <a:lnTo>
                    <a:pt x="27101" y="90932"/>
                  </a:lnTo>
                  <a:lnTo>
                    <a:pt x="27515" y="90932"/>
                  </a:lnTo>
                  <a:lnTo>
                    <a:pt x="27452" y="90712"/>
                  </a:lnTo>
                  <a:close/>
                </a:path>
                <a:path w="257175" h="118745">
                  <a:moveTo>
                    <a:pt x="53594" y="90297"/>
                  </a:moveTo>
                  <a:lnTo>
                    <a:pt x="53213" y="90297"/>
                  </a:lnTo>
                  <a:lnTo>
                    <a:pt x="53327" y="90932"/>
                  </a:lnTo>
                  <a:lnTo>
                    <a:pt x="53594" y="90297"/>
                  </a:lnTo>
                  <a:close/>
                </a:path>
                <a:path w="257175" h="118745">
                  <a:moveTo>
                    <a:pt x="59867" y="90678"/>
                  </a:moveTo>
                  <a:lnTo>
                    <a:pt x="59842" y="90932"/>
                  </a:lnTo>
                  <a:lnTo>
                    <a:pt x="60464" y="90932"/>
                  </a:lnTo>
                  <a:lnTo>
                    <a:pt x="59982" y="90805"/>
                  </a:lnTo>
                  <a:close/>
                </a:path>
                <a:path w="257175" h="118745">
                  <a:moveTo>
                    <a:pt x="61023" y="89535"/>
                  </a:moveTo>
                  <a:lnTo>
                    <a:pt x="60982" y="90060"/>
                  </a:lnTo>
                  <a:lnTo>
                    <a:pt x="60071" y="90297"/>
                  </a:lnTo>
                  <a:lnTo>
                    <a:pt x="60464" y="90932"/>
                  </a:lnTo>
                  <a:lnTo>
                    <a:pt x="63233" y="90932"/>
                  </a:lnTo>
                  <a:lnTo>
                    <a:pt x="63169" y="90805"/>
                  </a:lnTo>
                  <a:lnTo>
                    <a:pt x="62725" y="90678"/>
                  </a:lnTo>
                  <a:lnTo>
                    <a:pt x="63107" y="90678"/>
                  </a:lnTo>
                  <a:lnTo>
                    <a:pt x="62860" y="90170"/>
                  </a:lnTo>
                  <a:lnTo>
                    <a:pt x="61493" y="90170"/>
                  </a:lnTo>
                  <a:lnTo>
                    <a:pt x="61023" y="89535"/>
                  </a:lnTo>
                  <a:close/>
                </a:path>
                <a:path w="257175" h="118745">
                  <a:moveTo>
                    <a:pt x="65862" y="90678"/>
                  </a:moveTo>
                  <a:lnTo>
                    <a:pt x="63373" y="90678"/>
                  </a:lnTo>
                  <a:lnTo>
                    <a:pt x="63284" y="90932"/>
                  </a:lnTo>
                  <a:lnTo>
                    <a:pt x="66268" y="90932"/>
                  </a:lnTo>
                  <a:lnTo>
                    <a:pt x="66284" y="90805"/>
                  </a:lnTo>
                  <a:lnTo>
                    <a:pt x="65951" y="90805"/>
                  </a:lnTo>
                  <a:close/>
                </a:path>
                <a:path w="257175" h="118745">
                  <a:moveTo>
                    <a:pt x="86067" y="90805"/>
                  </a:moveTo>
                  <a:lnTo>
                    <a:pt x="85674" y="90932"/>
                  </a:lnTo>
                  <a:lnTo>
                    <a:pt x="86131" y="90932"/>
                  </a:lnTo>
                  <a:lnTo>
                    <a:pt x="86067" y="90805"/>
                  </a:lnTo>
                  <a:close/>
                </a:path>
                <a:path w="257175" h="118745">
                  <a:moveTo>
                    <a:pt x="124701" y="90805"/>
                  </a:moveTo>
                  <a:lnTo>
                    <a:pt x="124714" y="90932"/>
                  </a:lnTo>
                  <a:lnTo>
                    <a:pt x="124701" y="90805"/>
                  </a:lnTo>
                  <a:close/>
                </a:path>
                <a:path w="257175" h="118745">
                  <a:moveTo>
                    <a:pt x="132985" y="90043"/>
                  </a:moveTo>
                  <a:lnTo>
                    <a:pt x="132549" y="90043"/>
                  </a:lnTo>
                  <a:lnTo>
                    <a:pt x="132719" y="90142"/>
                  </a:lnTo>
                  <a:lnTo>
                    <a:pt x="132812" y="90834"/>
                  </a:lnTo>
                  <a:lnTo>
                    <a:pt x="133426" y="90932"/>
                  </a:lnTo>
                  <a:lnTo>
                    <a:pt x="133299" y="90678"/>
                  </a:lnTo>
                  <a:lnTo>
                    <a:pt x="133121" y="90678"/>
                  </a:lnTo>
                  <a:lnTo>
                    <a:pt x="132985" y="90043"/>
                  </a:lnTo>
                  <a:close/>
                </a:path>
                <a:path w="257175" h="118745">
                  <a:moveTo>
                    <a:pt x="180934" y="89408"/>
                  </a:moveTo>
                  <a:lnTo>
                    <a:pt x="158254" y="89408"/>
                  </a:lnTo>
                  <a:lnTo>
                    <a:pt x="158381" y="89916"/>
                  </a:lnTo>
                  <a:lnTo>
                    <a:pt x="158318" y="90678"/>
                  </a:lnTo>
                  <a:lnTo>
                    <a:pt x="183172" y="90678"/>
                  </a:lnTo>
                  <a:lnTo>
                    <a:pt x="183248" y="90932"/>
                  </a:lnTo>
                  <a:lnTo>
                    <a:pt x="183184" y="90678"/>
                  </a:lnTo>
                  <a:lnTo>
                    <a:pt x="182968" y="90424"/>
                  </a:lnTo>
                  <a:lnTo>
                    <a:pt x="182587" y="90170"/>
                  </a:lnTo>
                  <a:lnTo>
                    <a:pt x="182194" y="90170"/>
                  </a:lnTo>
                  <a:lnTo>
                    <a:pt x="181787" y="90043"/>
                  </a:lnTo>
                  <a:lnTo>
                    <a:pt x="181254" y="90043"/>
                  </a:lnTo>
                  <a:lnTo>
                    <a:pt x="181406" y="89789"/>
                  </a:lnTo>
                  <a:lnTo>
                    <a:pt x="181216" y="89789"/>
                  </a:lnTo>
                  <a:lnTo>
                    <a:pt x="180934" y="89408"/>
                  </a:lnTo>
                  <a:close/>
                </a:path>
                <a:path w="257175" h="118745">
                  <a:moveTo>
                    <a:pt x="185648" y="90551"/>
                  </a:moveTo>
                  <a:lnTo>
                    <a:pt x="184785" y="90551"/>
                  </a:lnTo>
                  <a:lnTo>
                    <a:pt x="184277" y="90678"/>
                  </a:lnTo>
                  <a:lnTo>
                    <a:pt x="183184" y="90678"/>
                  </a:lnTo>
                  <a:lnTo>
                    <a:pt x="183248" y="90932"/>
                  </a:lnTo>
                  <a:lnTo>
                    <a:pt x="185928" y="90932"/>
                  </a:lnTo>
                  <a:lnTo>
                    <a:pt x="185839" y="90805"/>
                  </a:lnTo>
                  <a:lnTo>
                    <a:pt x="185648" y="90551"/>
                  </a:lnTo>
                  <a:close/>
                </a:path>
                <a:path w="257175" h="118745">
                  <a:moveTo>
                    <a:pt x="190042" y="89789"/>
                  </a:moveTo>
                  <a:lnTo>
                    <a:pt x="189826" y="89789"/>
                  </a:lnTo>
                  <a:lnTo>
                    <a:pt x="189678" y="90195"/>
                  </a:lnTo>
                  <a:lnTo>
                    <a:pt x="189026" y="90424"/>
                  </a:lnTo>
                  <a:lnTo>
                    <a:pt x="190461" y="90932"/>
                  </a:lnTo>
                  <a:lnTo>
                    <a:pt x="190627" y="90678"/>
                  </a:lnTo>
                  <a:lnTo>
                    <a:pt x="190233" y="90678"/>
                  </a:lnTo>
                  <a:lnTo>
                    <a:pt x="190424" y="90330"/>
                  </a:lnTo>
                  <a:lnTo>
                    <a:pt x="190360" y="90043"/>
                  </a:lnTo>
                  <a:lnTo>
                    <a:pt x="190119" y="90043"/>
                  </a:lnTo>
                  <a:lnTo>
                    <a:pt x="190042" y="89789"/>
                  </a:lnTo>
                  <a:close/>
                </a:path>
                <a:path w="257175" h="118745">
                  <a:moveTo>
                    <a:pt x="68025" y="90551"/>
                  </a:moveTo>
                  <a:lnTo>
                    <a:pt x="67772" y="90551"/>
                  </a:lnTo>
                  <a:lnTo>
                    <a:pt x="67913" y="90871"/>
                  </a:lnTo>
                  <a:lnTo>
                    <a:pt x="68072" y="90805"/>
                  </a:lnTo>
                  <a:lnTo>
                    <a:pt x="68414" y="90805"/>
                  </a:lnTo>
                  <a:lnTo>
                    <a:pt x="68084" y="90678"/>
                  </a:lnTo>
                  <a:lnTo>
                    <a:pt x="68025" y="90551"/>
                  </a:lnTo>
                  <a:close/>
                </a:path>
                <a:path w="257175" h="118745">
                  <a:moveTo>
                    <a:pt x="132372" y="90043"/>
                  </a:moveTo>
                  <a:lnTo>
                    <a:pt x="132583" y="90678"/>
                  </a:lnTo>
                  <a:lnTo>
                    <a:pt x="132701" y="90816"/>
                  </a:lnTo>
                  <a:lnTo>
                    <a:pt x="132372" y="90043"/>
                  </a:lnTo>
                  <a:close/>
                </a:path>
                <a:path w="257175" h="118745">
                  <a:moveTo>
                    <a:pt x="53913" y="90752"/>
                  </a:moveTo>
                  <a:close/>
                </a:path>
                <a:path w="257175" h="118745">
                  <a:moveTo>
                    <a:pt x="63107" y="90678"/>
                  </a:moveTo>
                  <a:lnTo>
                    <a:pt x="62725" y="90678"/>
                  </a:lnTo>
                  <a:lnTo>
                    <a:pt x="63169" y="90805"/>
                  </a:lnTo>
                  <a:close/>
                </a:path>
                <a:path w="257175" h="118745">
                  <a:moveTo>
                    <a:pt x="63601" y="89916"/>
                  </a:moveTo>
                  <a:lnTo>
                    <a:pt x="63358" y="90013"/>
                  </a:lnTo>
                  <a:lnTo>
                    <a:pt x="63246" y="90805"/>
                  </a:lnTo>
                  <a:lnTo>
                    <a:pt x="65862" y="90678"/>
                  </a:lnTo>
                  <a:lnTo>
                    <a:pt x="65506" y="90170"/>
                  </a:lnTo>
                  <a:lnTo>
                    <a:pt x="65189" y="90170"/>
                  </a:lnTo>
                  <a:lnTo>
                    <a:pt x="63741" y="90043"/>
                  </a:lnTo>
                  <a:lnTo>
                    <a:pt x="63601" y="89916"/>
                  </a:lnTo>
                  <a:close/>
                </a:path>
                <a:path w="257175" h="118745">
                  <a:moveTo>
                    <a:pt x="66294" y="90170"/>
                  </a:moveTo>
                  <a:lnTo>
                    <a:pt x="65951" y="90805"/>
                  </a:lnTo>
                  <a:lnTo>
                    <a:pt x="66284" y="90805"/>
                  </a:lnTo>
                  <a:lnTo>
                    <a:pt x="66294" y="90170"/>
                  </a:lnTo>
                  <a:close/>
                </a:path>
                <a:path w="257175" h="118745">
                  <a:moveTo>
                    <a:pt x="83413" y="90551"/>
                  </a:moveTo>
                  <a:lnTo>
                    <a:pt x="83481" y="90805"/>
                  </a:lnTo>
                  <a:lnTo>
                    <a:pt x="83413" y="90551"/>
                  </a:lnTo>
                  <a:close/>
                </a:path>
                <a:path w="257175" h="118745">
                  <a:moveTo>
                    <a:pt x="85534" y="90424"/>
                  </a:moveTo>
                  <a:lnTo>
                    <a:pt x="83553" y="90424"/>
                  </a:lnTo>
                  <a:lnTo>
                    <a:pt x="83667" y="90678"/>
                  </a:lnTo>
                  <a:lnTo>
                    <a:pt x="85394" y="90805"/>
                  </a:lnTo>
                  <a:lnTo>
                    <a:pt x="85420" y="90551"/>
                  </a:lnTo>
                  <a:close/>
                </a:path>
                <a:path w="257175" h="118745">
                  <a:moveTo>
                    <a:pt x="129701" y="90678"/>
                  </a:moveTo>
                  <a:lnTo>
                    <a:pt x="129324" y="90678"/>
                  </a:lnTo>
                  <a:lnTo>
                    <a:pt x="129692" y="90805"/>
                  </a:lnTo>
                  <a:close/>
                </a:path>
                <a:path w="257175" h="118745">
                  <a:moveTo>
                    <a:pt x="186804" y="90170"/>
                  </a:moveTo>
                  <a:lnTo>
                    <a:pt x="186245" y="90170"/>
                  </a:lnTo>
                  <a:lnTo>
                    <a:pt x="186575" y="90805"/>
                  </a:lnTo>
                  <a:lnTo>
                    <a:pt x="186804" y="90170"/>
                  </a:lnTo>
                  <a:close/>
                </a:path>
                <a:path w="257175" h="118745">
                  <a:moveTo>
                    <a:pt x="187515" y="90678"/>
                  </a:moveTo>
                  <a:lnTo>
                    <a:pt x="187711" y="90779"/>
                  </a:lnTo>
                  <a:lnTo>
                    <a:pt x="187515" y="90678"/>
                  </a:lnTo>
                  <a:close/>
                </a:path>
                <a:path w="257175" h="118745">
                  <a:moveTo>
                    <a:pt x="204508" y="90551"/>
                  </a:moveTo>
                  <a:lnTo>
                    <a:pt x="203415" y="90551"/>
                  </a:lnTo>
                  <a:lnTo>
                    <a:pt x="203123" y="90678"/>
                  </a:lnTo>
                  <a:lnTo>
                    <a:pt x="202882" y="90805"/>
                  </a:lnTo>
                  <a:lnTo>
                    <a:pt x="204558" y="90805"/>
                  </a:lnTo>
                  <a:lnTo>
                    <a:pt x="204508" y="90551"/>
                  </a:lnTo>
                  <a:close/>
                </a:path>
                <a:path w="257175" h="118745">
                  <a:moveTo>
                    <a:pt x="205274" y="89916"/>
                  </a:moveTo>
                  <a:lnTo>
                    <a:pt x="204457" y="89916"/>
                  </a:lnTo>
                  <a:lnTo>
                    <a:pt x="204495" y="90170"/>
                  </a:lnTo>
                  <a:lnTo>
                    <a:pt x="204482" y="90424"/>
                  </a:lnTo>
                  <a:lnTo>
                    <a:pt x="204622" y="90805"/>
                  </a:lnTo>
                  <a:lnTo>
                    <a:pt x="204863" y="90678"/>
                  </a:lnTo>
                  <a:lnTo>
                    <a:pt x="205225" y="90678"/>
                  </a:lnTo>
                  <a:lnTo>
                    <a:pt x="205143" y="90551"/>
                  </a:lnTo>
                  <a:lnTo>
                    <a:pt x="205184" y="90250"/>
                  </a:lnTo>
                  <a:lnTo>
                    <a:pt x="205274" y="89916"/>
                  </a:lnTo>
                  <a:close/>
                </a:path>
                <a:path w="257175" h="118745">
                  <a:moveTo>
                    <a:pt x="205225" y="90678"/>
                  </a:moveTo>
                  <a:lnTo>
                    <a:pt x="204863" y="90678"/>
                  </a:lnTo>
                  <a:lnTo>
                    <a:pt x="205308" y="90805"/>
                  </a:lnTo>
                  <a:close/>
                </a:path>
                <a:path w="257175" h="118745">
                  <a:moveTo>
                    <a:pt x="212902" y="89916"/>
                  </a:moveTo>
                  <a:lnTo>
                    <a:pt x="212979" y="90580"/>
                  </a:lnTo>
                  <a:lnTo>
                    <a:pt x="213106" y="90805"/>
                  </a:lnTo>
                  <a:lnTo>
                    <a:pt x="212902" y="89916"/>
                  </a:lnTo>
                  <a:close/>
                </a:path>
                <a:path w="257175" h="118745">
                  <a:moveTo>
                    <a:pt x="58978" y="89916"/>
                  </a:moveTo>
                  <a:lnTo>
                    <a:pt x="51269" y="89916"/>
                  </a:lnTo>
                  <a:lnTo>
                    <a:pt x="50914" y="90297"/>
                  </a:lnTo>
                  <a:lnTo>
                    <a:pt x="53594" y="90297"/>
                  </a:lnTo>
                  <a:lnTo>
                    <a:pt x="53913" y="90752"/>
                  </a:lnTo>
                  <a:lnTo>
                    <a:pt x="53898" y="90551"/>
                  </a:lnTo>
                  <a:lnTo>
                    <a:pt x="59220" y="90551"/>
                  </a:lnTo>
                  <a:lnTo>
                    <a:pt x="59105" y="90170"/>
                  </a:lnTo>
                  <a:lnTo>
                    <a:pt x="58978" y="89916"/>
                  </a:lnTo>
                  <a:close/>
                </a:path>
                <a:path w="257175" h="118745">
                  <a:moveTo>
                    <a:pt x="27489" y="90170"/>
                  </a:moveTo>
                  <a:lnTo>
                    <a:pt x="27127" y="90170"/>
                  </a:lnTo>
                  <a:lnTo>
                    <a:pt x="27452" y="90712"/>
                  </a:lnTo>
                  <a:lnTo>
                    <a:pt x="27489" y="90170"/>
                  </a:lnTo>
                  <a:close/>
                </a:path>
                <a:path w="257175" h="118745">
                  <a:moveTo>
                    <a:pt x="75234" y="90551"/>
                  </a:moveTo>
                  <a:lnTo>
                    <a:pt x="75425" y="90678"/>
                  </a:lnTo>
                  <a:lnTo>
                    <a:pt x="75234" y="90551"/>
                  </a:lnTo>
                  <a:close/>
                </a:path>
                <a:path w="257175" h="118745">
                  <a:moveTo>
                    <a:pt x="129146" y="89408"/>
                  </a:moveTo>
                  <a:lnTo>
                    <a:pt x="127736" y="89408"/>
                  </a:lnTo>
                  <a:lnTo>
                    <a:pt x="127419" y="90043"/>
                  </a:lnTo>
                  <a:lnTo>
                    <a:pt x="127673" y="90043"/>
                  </a:lnTo>
                  <a:lnTo>
                    <a:pt x="127571" y="90424"/>
                  </a:lnTo>
                  <a:lnTo>
                    <a:pt x="127444" y="90678"/>
                  </a:lnTo>
                  <a:lnTo>
                    <a:pt x="129654" y="90678"/>
                  </a:lnTo>
                  <a:lnTo>
                    <a:pt x="129413" y="90142"/>
                  </a:lnTo>
                  <a:lnTo>
                    <a:pt x="129324" y="89535"/>
                  </a:lnTo>
                  <a:lnTo>
                    <a:pt x="128917" y="89535"/>
                  </a:lnTo>
                  <a:lnTo>
                    <a:pt x="129146" y="89408"/>
                  </a:lnTo>
                  <a:close/>
                </a:path>
                <a:path w="257175" h="118745">
                  <a:moveTo>
                    <a:pt x="129541" y="89034"/>
                  </a:moveTo>
                  <a:lnTo>
                    <a:pt x="129654" y="90678"/>
                  </a:lnTo>
                  <a:lnTo>
                    <a:pt x="129574" y="89169"/>
                  </a:lnTo>
                  <a:lnTo>
                    <a:pt x="129541" y="89034"/>
                  </a:lnTo>
                  <a:close/>
                </a:path>
                <a:path w="257175" h="118745">
                  <a:moveTo>
                    <a:pt x="133505" y="89923"/>
                  </a:moveTo>
                  <a:lnTo>
                    <a:pt x="133121" y="90678"/>
                  </a:lnTo>
                  <a:lnTo>
                    <a:pt x="133299" y="90678"/>
                  </a:lnTo>
                  <a:lnTo>
                    <a:pt x="133930" y="90351"/>
                  </a:lnTo>
                  <a:lnTo>
                    <a:pt x="133932" y="89952"/>
                  </a:lnTo>
                  <a:lnTo>
                    <a:pt x="133505" y="89923"/>
                  </a:lnTo>
                  <a:close/>
                </a:path>
                <a:path w="257175" h="118745">
                  <a:moveTo>
                    <a:pt x="138582" y="90170"/>
                  </a:moveTo>
                  <a:lnTo>
                    <a:pt x="137795" y="90424"/>
                  </a:lnTo>
                  <a:lnTo>
                    <a:pt x="138061" y="90678"/>
                  </a:lnTo>
                  <a:lnTo>
                    <a:pt x="138480" y="90678"/>
                  </a:lnTo>
                  <a:lnTo>
                    <a:pt x="138557" y="90297"/>
                  </a:lnTo>
                  <a:lnTo>
                    <a:pt x="138709" y="90297"/>
                  </a:lnTo>
                  <a:close/>
                </a:path>
                <a:path w="257175" h="118745">
                  <a:moveTo>
                    <a:pt x="141048" y="89281"/>
                  </a:moveTo>
                  <a:lnTo>
                    <a:pt x="139522" y="89281"/>
                  </a:lnTo>
                  <a:lnTo>
                    <a:pt x="140155" y="89503"/>
                  </a:lnTo>
                  <a:lnTo>
                    <a:pt x="140120" y="89766"/>
                  </a:lnTo>
                  <a:lnTo>
                    <a:pt x="139763" y="90424"/>
                  </a:lnTo>
                  <a:lnTo>
                    <a:pt x="138925" y="90678"/>
                  </a:lnTo>
                  <a:lnTo>
                    <a:pt x="158318" y="90678"/>
                  </a:lnTo>
                  <a:lnTo>
                    <a:pt x="157378" y="90297"/>
                  </a:lnTo>
                  <a:lnTo>
                    <a:pt x="153733" y="90297"/>
                  </a:lnTo>
                  <a:lnTo>
                    <a:pt x="153428" y="90106"/>
                  </a:lnTo>
                  <a:lnTo>
                    <a:pt x="153504" y="89916"/>
                  </a:lnTo>
                  <a:lnTo>
                    <a:pt x="141249" y="89916"/>
                  </a:lnTo>
                  <a:lnTo>
                    <a:pt x="141048" y="89281"/>
                  </a:lnTo>
                  <a:close/>
                </a:path>
                <a:path w="257175" h="118745">
                  <a:moveTo>
                    <a:pt x="183781" y="90424"/>
                  </a:moveTo>
                  <a:lnTo>
                    <a:pt x="183476" y="90424"/>
                  </a:lnTo>
                  <a:lnTo>
                    <a:pt x="183388" y="90678"/>
                  </a:lnTo>
                  <a:lnTo>
                    <a:pt x="184277" y="90678"/>
                  </a:lnTo>
                  <a:lnTo>
                    <a:pt x="183781" y="90424"/>
                  </a:lnTo>
                  <a:close/>
                </a:path>
                <a:path w="257175" h="118745">
                  <a:moveTo>
                    <a:pt x="187337" y="90551"/>
                  </a:moveTo>
                  <a:lnTo>
                    <a:pt x="186931" y="90551"/>
                  </a:lnTo>
                  <a:lnTo>
                    <a:pt x="186791" y="90678"/>
                  </a:lnTo>
                  <a:lnTo>
                    <a:pt x="187445" y="90678"/>
                  </a:lnTo>
                  <a:lnTo>
                    <a:pt x="187337" y="90551"/>
                  </a:lnTo>
                  <a:close/>
                </a:path>
                <a:path w="257175" h="118745">
                  <a:moveTo>
                    <a:pt x="193624" y="89662"/>
                  </a:moveTo>
                  <a:lnTo>
                    <a:pt x="193414" y="89752"/>
                  </a:lnTo>
                  <a:lnTo>
                    <a:pt x="193192" y="90297"/>
                  </a:lnTo>
                  <a:lnTo>
                    <a:pt x="192862" y="90297"/>
                  </a:lnTo>
                  <a:lnTo>
                    <a:pt x="193008" y="90424"/>
                  </a:lnTo>
                  <a:lnTo>
                    <a:pt x="193079" y="90580"/>
                  </a:lnTo>
                  <a:lnTo>
                    <a:pt x="192836" y="90678"/>
                  </a:lnTo>
                  <a:lnTo>
                    <a:pt x="200118" y="90678"/>
                  </a:lnTo>
                  <a:lnTo>
                    <a:pt x="200183" y="90424"/>
                  </a:lnTo>
                  <a:lnTo>
                    <a:pt x="199605" y="90424"/>
                  </a:lnTo>
                  <a:lnTo>
                    <a:pt x="199580" y="90170"/>
                  </a:lnTo>
                  <a:lnTo>
                    <a:pt x="197015" y="90170"/>
                  </a:lnTo>
                  <a:lnTo>
                    <a:pt x="196773" y="90043"/>
                  </a:lnTo>
                  <a:lnTo>
                    <a:pt x="194322" y="90043"/>
                  </a:lnTo>
                  <a:lnTo>
                    <a:pt x="193992" y="89916"/>
                  </a:lnTo>
                  <a:lnTo>
                    <a:pt x="193624" y="89662"/>
                  </a:lnTo>
                  <a:close/>
                </a:path>
                <a:path w="257175" h="118745">
                  <a:moveTo>
                    <a:pt x="203250" y="90170"/>
                  </a:moveTo>
                  <a:lnTo>
                    <a:pt x="202996" y="90170"/>
                  </a:lnTo>
                  <a:lnTo>
                    <a:pt x="203098" y="90678"/>
                  </a:lnTo>
                  <a:lnTo>
                    <a:pt x="203415" y="90551"/>
                  </a:lnTo>
                  <a:lnTo>
                    <a:pt x="204508" y="90551"/>
                  </a:lnTo>
                  <a:lnTo>
                    <a:pt x="203581" y="90424"/>
                  </a:lnTo>
                  <a:lnTo>
                    <a:pt x="203250" y="90170"/>
                  </a:lnTo>
                  <a:close/>
                </a:path>
                <a:path w="257175" h="118745">
                  <a:moveTo>
                    <a:pt x="67716" y="90424"/>
                  </a:moveTo>
                  <a:lnTo>
                    <a:pt x="67881" y="90551"/>
                  </a:lnTo>
                  <a:lnTo>
                    <a:pt x="67716" y="90424"/>
                  </a:lnTo>
                  <a:close/>
                </a:path>
                <a:path w="257175" h="118745">
                  <a:moveTo>
                    <a:pt x="67906" y="90297"/>
                  </a:moveTo>
                  <a:lnTo>
                    <a:pt x="67957" y="90551"/>
                  </a:lnTo>
                  <a:lnTo>
                    <a:pt x="67906" y="90297"/>
                  </a:lnTo>
                  <a:close/>
                </a:path>
                <a:path w="257175" h="118745">
                  <a:moveTo>
                    <a:pt x="81445" y="89662"/>
                  </a:moveTo>
                  <a:lnTo>
                    <a:pt x="73355" y="89662"/>
                  </a:lnTo>
                  <a:lnTo>
                    <a:pt x="73846" y="90013"/>
                  </a:lnTo>
                  <a:lnTo>
                    <a:pt x="74841" y="90297"/>
                  </a:lnTo>
                  <a:lnTo>
                    <a:pt x="74930" y="90551"/>
                  </a:lnTo>
                  <a:lnTo>
                    <a:pt x="82842" y="90551"/>
                  </a:lnTo>
                  <a:lnTo>
                    <a:pt x="82600" y="90424"/>
                  </a:lnTo>
                  <a:lnTo>
                    <a:pt x="82448" y="90424"/>
                  </a:lnTo>
                  <a:lnTo>
                    <a:pt x="82054" y="90043"/>
                  </a:lnTo>
                  <a:lnTo>
                    <a:pt x="82702" y="90043"/>
                  </a:lnTo>
                  <a:lnTo>
                    <a:pt x="82486" y="89789"/>
                  </a:lnTo>
                  <a:lnTo>
                    <a:pt x="81622" y="89789"/>
                  </a:lnTo>
                  <a:lnTo>
                    <a:pt x="81445" y="89662"/>
                  </a:lnTo>
                  <a:close/>
                </a:path>
                <a:path w="257175" h="118745">
                  <a:moveTo>
                    <a:pt x="96024" y="90043"/>
                  </a:moveTo>
                  <a:lnTo>
                    <a:pt x="93738" y="90043"/>
                  </a:lnTo>
                  <a:lnTo>
                    <a:pt x="94894" y="90551"/>
                  </a:lnTo>
                  <a:lnTo>
                    <a:pt x="94983" y="90297"/>
                  </a:lnTo>
                  <a:lnTo>
                    <a:pt x="95573" y="90297"/>
                  </a:lnTo>
                  <a:lnTo>
                    <a:pt x="96024" y="90043"/>
                  </a:lnTo>
                  <a:close/>
                </a:path>
                <a:path w="257175" h="118745">
                  <a:moveTo>
                    <a:pt x="95573" y="90297"/>
                  </a:moveTo>
                  <a:lnTo>
                    <a:pt x="94983" y="90297"/>
                  </a:lnTo>
                  <a:lnTo>
                    <a:pt x="95123" y="90551"/>
                  </a:lnTo>
                  <a:lnTo>
                    <a:pt x="95573" y="90297"/>
                  </a:lnTo>
                  <a:close/>
                </a:path>
                <a:path w="257175" h="118745">
                  <a:moveTo>
                    <a:pt x="100406" y="89154"/>
                  </a:moveTo>
                  <a:lnTo>
                    <a:pt x="100419" y="89675"/>
                  </a:lnTo>
                  <a:lnTo>
                    <a:pt x="100545" y="90551"/>
                  </a:lnTo>
                  <a:lnTo>
                    <a:pt x="100723" y="90424"/>
                  </a:lnTo>
                  <a:lnTo>
                    <a:pt x="100483" y="89209"/>
                  </a:lnTo>
                  <a:close/>
                </a:path>
                <a:path w="257175" h="118745">
                  <a:moveTo>
                    <a:pt x="108534" y="89408"/>
                  </a:moveTo>
                  <a:lnTo>
                    <a:pt x="101650" y="89408"/>
                  </a:lnTo>
                  <a:lnTo>
                    <a:pt x="101728" y="89752"/>
                  </a:lnTo>
                  <a:lnTo>
                    <a:pt x="102628" y="90551"/>
                  </a:lnTo>
                  <a:lnTo>
                    <a:pt x="124129" y="90551"/>
                  </a:lnTo>
                  <a:lnTo>
                    <a:pt x="124010" y="90297"/>
                  </a:lnTo>
                  <a:lnTo>
                    <a:pt x="116027" y="90297"/>
                  </a:lnTo>
                  <a:lnTo>
                    <a:pt x="115836" y="89916"/>
                  </a:lnTo>
                  <a:lnTo>
                    <a:pt x="108737" y="89916"/>
                  </a:lnTo>
                  <a:lnTo>
                    <a:pt x="108534" y="89408"/>
                  </a:lnTo>
                  <a:close/>
                </a:path>
                <a:path w="257175" h="118745">
                  <a:moveTo>
                    <a:pt x="127419" y="90043"/>
                  </a:moveTo>
                  <a:lnTo>
                    <a:pt x="127165" y="90043"/>
                  </a:lnTo>
                  <a:lnTo>
                    <a:pt x="127165" y="90551"/>
                  </a:lnTo>
                  <a:lnTo>
                    <a:pt x="127419" y="90043"/>
                  </a:lnTo>
                  <a:close/>
                </a:path>
                <a:path w="257175" h="118745">
                  <a:moveTo>
                    <a:pt x="138709" y="90297"/>
                  </a:moveTo>
                  <a:lnTo>
                    <a:pt x="138557" y="90297"/>
                  </a:lnTo>
                  <a:lnTo>
                    <a:pt x="138963" y="90551"/>
                  </a:lnTo>
                  <a:lnTo>
                    <a:pt x="138709" y="90297"/>
                  </a:lnTo>
                  <a:close/>
                </a:path>
                <a:path w="257175" h="118745">
                  <a:moveTo>
                    <a:pt x="184358" y="89645"/>
                  </a:moveTo>
                  <a:lnTo>
                    <a:pt x="184001" y="89796"/>
                  </a:lnTo>
                  <a:lnTo>
                    <a:pt x="183881" y="90351"/>
                  </a:lnTo>
                  <a:lnTo>
                    <a:pt x="184340" y="90551"/>
                  </a:lnTo>
                  <a:lnTo>
                    <a:pt x="184823" y="90297"/>
                  </a:lnTo>
                  <a:lnTo>
                    <a:pt x="185064" y="90297"/>
                  </a:lnTo>
                  <a:lnTo>
                    <a:pt x="184975" y="90043"/>
                  </a:lnTo>
                  <a:lnTo>
                    <a:pt x="184607" y="90043"/>
                  </a:lnTo>
                  <a:lnTo>
                    <a:pt x="184482" y="89774"/>
                  </a:lnTo>
                  <a:lnTo>
                    <a:pt x="184358" y="89645"/>
                  </a:lnTo>
                  <a:close/>
                </a:path>
                <a:path w="257175" h="118745">
                  <a:moveTo>
                    <a:pt x="186385" y="88265"/>
                  </a:moveTo>
                  <a:lnTo>
                    <a:pt x="185712" y="89012"/>
                  </a:lnTo>
                  <a:lnTo>
                    <a:pt x="185610" y="89535"/>
                  </a:lnTo>
                  <a:lnTo>
                    <a:pt x="184797" y="89535"/>
                  </a:lnTo>
                  <a:lnTo>
                    <a:pt x="184989" y="89603"/>
                  </a:lnTo>
                  <a:lnTo>
                    <a:pt x="185064" y="90297"/>
                  </a:lnTo>
                  <a:lnTo>
                    <a:pt x="184823" y="90297"/>
                  </a:lnTo>
                  <a:lnTo>
                    <a:pt x="185039" y="90551"/>
                  </a:lnTo>
                  <a:lnTo>
                    <a:pt x="185331" y="90551"/>
                  </a:lnTo>
                  <a:lnTo>
                    <a:pt x="185457" y="89774"/>
                  </a:lnTo>
                  <a:lnTo>
                    <a:pt x="186222" y="89662"/>
                  </a:lnTo>
                  <a:lnTo>
                    <a:pt x="186385" y="88265"/>
                  </a:lnTo>
                  <a:close/>
                </a:path>
                <a:path w="257175" h="118745">
                  <a:moveTo>
                    <a:pt x="186728" y="89789"/>
                  </a:moveTo>
                  <a:lnTo>
                    <a:pt x="186601" y="90043"/>
                  </a:lnTo>
                  <a:lnTo>
                    <a:pt x="185864" y="90043"/>
                  </a:lnTo>
                  <a:lnTo>
                    <a:pt x="186182" y="90551"/>
                  </a:lnTo>
                  <a:lnTo>
                    <a:pt x="186245" y="90170"/>
                  </a:lnTo>
                  <a:lnTo>
                    <a:pt x="186804" y="90170"/>
                  </a:lnTo>
                  <a:lnTo>
                    <a:pt x="186728" y="89789"/>
                  </a:lnTo>
                  <a:close/>
                </a:path>
                <a:path w="257175" h="118745">
                  <a:moveTo>
                    <a:pt x="186804" y="90424"/>
                  </a:moveTo>
                  <a:lnTo>
                    <a:pt x="186956" y="90551"/>
                  </a:lnTo>
                  <a:lnTo>
                    <a:pt x="186804" y="90424"/>
                  </a:lnTo>
                  <a:close/>
                </a:path>
                <a:path w="257175" h="118745">
                  <a:moveTo>
                    <a:pt x="187516" y="89603"/>
                  </a:moveTo>
                  <a:lnTo>
                    <a:pt x="187344" y="89643"/>
                  </a:lnTo>
                  <a:lnTo>
                    <a:pt x="187244" y="89789"/>
                  </a:lnTo>
                  <a:lnTo>
                    <a:pt x="187126" y="90013"/>
                  </a:lnTo>
                  <a:lnTo>
                    <a:pt x="187243" y="90330"/>
                  </a:lnTo>
                  <a:lnTo>
                    <a:pt x="186956" y="90551"/>
                  </a:lnTo>
                  <a:lnTo>
                    <a:pt x="187693" y="90551"/>
                  </a:lnTo>
                  <a:lnTo>
                    <a:pt x="187693" y="90170"/>
                  </a:lnTo>
                  <a:lnTo>
                    <a:pt x="187617" y="89941"/>
                  </a:lnTo>
                  <a:lnTo>
                    <a:pt x="187516" y="89603"/>
                  </a:lnTo>
                  <a:close/>
                </a:path>
                <a:path w="257175" h="118745">
                  <a:moveTo>
                    <a:pt x="188006" y="89535"/>
                  </a:moveTo>
                  <a:lnTo>
                    <a:pt x="187858" y="89535"/>
                  </a:lnTo>
                  <a:lnTo>
                    <a:pt x="187893" y="89941"/>
                  </a:lnTo>
                  <a:lnTo>
                    <a:pt x="188023" y="90170"/>
                  </a:lnTo>
                  <a:lnTo>
                    <a:pt x="188468" y="90551"/>
                  </a:lnTo>
                  <a:lnTo>
                    <a:pt x="188006" y="89535"/>
                  </a:lnTo>
                  <a:close/>
                </a:path>
                <a:path w="257175" h="118745">
                  <a:moveTo>
                    <a:pt x="192519" y="90424"/>
                  </a:moveTo>
                  <a:close/>
                </a:path>
                <a:path w="257175" h="118745">
                  <a:moveTo>
                    <a:pt x="200888" y="89027"/>
                  </a:moveTo>
                  <a:lnTo>
                    <a:pt x="200833" y="89209"/>
                  </a:lnTo>
                  <a:lnTo>
                    <a:pt x="200710" y="89839"/>
                  </a:lnTo>
                  <a:lnTo>
                    <a:pt x="200837" y="90551"/>
                  </a:lnTo>
                  <a:lnTo>
                    <a:pt x="201307" y="89916"/>
                  </a:lnTo>
                  <a:lnTo>
                    <a:pt x="201184" y="89643"/>
                  </a:lnTo>
                  <a:lnTo>
                    <a:pt x="200888" y="89027"/>
                  </a:lnTo>
                  <a:close/>
                </a:path>
                <a:path w="257175" h="118745">
                  <a:moveTo>
                    <a:pt x="73422" y="90170"/>
                  </a:moveTo>
                  <a:lnTo>
                    <a:pt x="72555" y="90170"/>
                  </a:lnTo>
                  <a:lnTo>
                    <a:pt x="73190" y="90297"/>
                  </a:lnTo>
                  <a:lnTo>
                    <a:pt x="73456" y="90424"/>
                  </a:lnTo>
                  <a:lnTo>
                    <a:pt x="73422" y="90170"/>
                  </a:lnTo>
                  <a:close/>
                </a:path>
                <a:path w="257175" h="118745">
                  <a:moveTo>
                    <a:pt x="85471" y="89535"/>
                  </a:moveTo>
                  <a:lnTo>
                    <a:pt x="83146" y="89535"/>
                  </a:lnTo>
                  <a:lnTo>
                    <a:pt x="83126" y="89796"/>
                  </a:lnTo>
                  <a:lnTo>
                    <a:pt x="83362" y="90170"/>
                  </a:lnTo>
                  <a:lnTo>
                    <a:pt x="83591" y="90424"/>
                  </a:lnTo>
                  <a:lnTo>
                    <a:pt x="85458" y="90424"/>
                  </a:lnTo>
                  <a:lnTo>
                    <a:pt x="86017" y="90297"/>
                  </a:lnTo>
                  <a:lnTo>
                    <a:pt x="85534" y="90043"/>
                  </a:lnTo>
                  <a:lnTo>
                    <a:pt x="85318" y="90043"/>
                  </a:lnTo>
                  <a:lnTo>
                    <a:pt x="85471" y="89535"/>
                  </a:lnTo>
                  <a:close/>
                </a:path>
                <a:path w="257175" h="118745">
                  <a:moveTo>
                    <a:pt x="101227" y="88773"/>
                  </a:moveTo>
                  <a:lnTo>
                    <a:pt x="101003" y="88773"/>
                  </a:lnTo>
                  <a:lnTo>
                    <a:pt x="100507" y="88900"/>
                  </a:lnTo>
                  <a:lnTo>
                    <a:pt x="100545" y="89154"/>
                  </a:lnTo>
                  <a:lnTo>
                    <a:pt x="100698" y="89154"/>
                  </a:lnTo>
                  <a:lnTo>
                    <a:pt x="100713" y="89408"/>
                  </a:lnTo>
                  <a:lnTo>
                    <a:pt x="100931" y="89662"/>
                  </a:lnTo>
                  <a:lnTo>
                    <a:pt x="101053" y="90424"/>
                  </a:lnTo>
                  <a:lnTo>
                    <a:pt x="101206" y="90043"/>
                  </a:lnTo>
                  <a:lnTo>
                    <a:pt x="101625" y="90043"/>
                  </a:lnTo>
                  <a:lnTo>
                    <a:pt x="101616" y="89408"/>
                  </a:lnTo>
                  <a:lnTo>
                    <a:pt x="101015" y="89408"/>
                  </a:lnTo>
                  <a:lnTo>
                    <a:pt x="101260" y="88941"/>
                  </a:lnTo>
                  <a:lnTo>
                    <a:pt x="101227" y="88773"/>
                  </a:lnTo>
                  <a:close/>
                </a:path>
                <a:path w="257175" h="118745">
                  <a:moveTo>
                    <a:pt x="126983" y="90043"/>
                  </a:moveTo>
                  <a:lnTo>
                    <a:pt x="126720" y="90043"/>
                  </a:lnTo>
                  <a:lnTo>
                    <a:pt x="126746" y="90297"/>
                  </a:lnTo>
                  <a:lnTo>
                    <a:pt x="126047" y="90424"/>
                  </a:lnTo>
                  <a:lnTo>
                    <a:pt x="127060" y="90424"/>
                  </a:lnTo>
                  <a:lnTo>
                    <a:pt x="126983" y="90043"/>
                  </a:lnTo>
                  <a:close/>
                </a:path>
                <a:path w="257175" h="118745">
                  <a:moveTo>
                    <a:pt x="132930" y="89789"/>
                  </a:moveTo>
                  <a:lnTo>
                    <a:pt x="131229" y="89789"/>
                  </a:lnTo>
                  <a:lnTo>
                    <a:pt x="131445" y="89916"/>
                  </a:lnTo>
                  <a:lnTo>
                    <a:pt x="131927" y="89916"/>
                  </a:lnTo>
                  <a:lnTo>
                    <a:pt x="131988" y="90060"/>
                  </a:lnTo>
                  <a:lnTo>
                    <a:pt x="131724" y="90170"/>
                  </a:lnTo>
                  <a:lnTo>
                    <a:pt x="131660" y="90424"/>
                  </a:lnTo>
                  <a:lnTo>
                    <a:pt x="131978" y="90424"/>
                  </a:lnTo>
                  <a:lnTo>
                    <a:pt x="132216" y="90226"/>
                  </a:lnTo>
                  <a:lnTo>
                    <a:pt x="132308" y="90043"/>
                  </a:lnTo>
                  <a:lnTo>
                    <a:pt x="132985" y="90043"/>
                  </a:lnTo>
                  <a:lnTo>
                    <a:pt x="132930" y="89789"/>
                  </a:lnTo>
                  <a:close/>
                </a:path>
                <a:path w="257175" h="118745">
                  <a:moveTo>
                    <a:pt x="185864" y="90170"/>
                  </a:moveTo>
                  <a:lnTo>
                    <a:pt x="185686" y="90424"/>
                  </a:lnTo>
                  <a:lnTo>
                    <a:pt x="186042" y="90424"/>
                  </a:lnTo>
                  <a:lnTo>
                    <a:pt x="185864" y="90170"/>
                  </a:lnTo>
                  <a:close/>
                </a:path>
                <a:path w="257175" h="118745">
                  <a:moveTo>
                    <a:pt x="187071" y="89916"/>
                  </a:moveTo>
                  <a:lnTo>
                    <a:pt x="186804" y="90043"/>
                  </a:lnTo>
                  <a:lnTo>
                    <a:pt x="186855" y="90424"/>
                  </a:lnTo>
                  <a:lnTo>
                    <a:pt x="187095" y="90030"/>
                  </a:lnTo>
                  <a:close/>
                </a:path>
                <a:path w="257175" h="118745">
                  <a:moveTo>
                    <a:pt x="199885" y="89916"/>
                  </a:moveTo>
                  <a:lnTo>
                    <a:pt x="199859" y="90106"/>
                  </a:lnTo>
                  <a:lnTo>
                    <a:pt x="199732" y="90424"/>
                  </a:lnTo>
                  <a:lnTo>
                    <a:pt x="200183" y="90424"/>
                  </a:lnTo>
                  <a:lnTo>
                    <a:pt x="200094" y="90106"/>
                  </a:lnTo>
                  <a:lnTo>
                    <a:pt x="199885" y="89916"/>
                  </a:lnTo>
                  <a:close/>
                </a:path>
                <a:path w="257175" h="118745">
                  <a:moveTo>
                    <a:pt x="205291" y="89662"/>
                  </a:moveTo>
                  <a:lnTo>
                    <a:pt x="204050" y="89662"/>
                  </a:lnTo>
                  <a:lnTo>
                    <a:pt x="203922" y="89996"/>
                  </a:lnTo>
                  <a:lnTo>
                    <a:pt x="203699" y="90226"/>
                  </a:lnTo>
                  <a:lnTo>
                    <a:pt x="203581" y="90424"/>
                  </a:lnTo>
                  <a:lnTo>
                    <a:pt x="204482" y="90424"/>
                  </a:lnTo>
                  <a:lnTo>
                    <a:pt x="204139" y="90297"/>
                  </a:lnTo>
                  <a:lnTo>
                    <a:pt x="204266" y="89916"/>
                  </a:lnTo>
                  <a:lnTo>
                    <a:pt x="205274" y="89916"/>
                  </a:lnTo>
                  <a:lnTo>
                    <a:pt x="205291" y="89662"/>
                  </a:lnTo>
                  <a:close/>
                </a:path>
                <a:path w="257175" h="118745">
                  <a:moveTo>
                    <a:pt x="72311" y="90226"/>
                  </a:moveTo>
                  <a:lnTo>
                    <a:pt x="72009" y="90297"/>
                  </a:lnTo>
                  <a:lnTo>
                    <a:pt x="72377" y="90297"/>
                  </a:lnTo>
                  <a:close/>
                </a:path>
                <a:path w="257175" h="118745">
                  <a:moveTo>
                    <a:pt x="98513" y="89916"/>
                  </a:moveTo>
                  <a:lnTo>
                    <a:pt x="97828" y="89916"/>
                  </a:lnTo>
                  <a:lnTo>
                    <a:pt x="97790" y="90297"/>
                  </a:lnTo>
                  <a:lnTo>
                    <a:pt x="97866" y="90043"/>
                  </a:lnTo>
                  <a:lnTo>
                    <a:pt x="98513" y="89916"/>
                  </a:lnTo>
                  <a:close/>
                </a:path>
                <a:path w="257175" h="118745">
                  <a:moveTo>
                    <a:pt x="115951" y="89154"/>
                  </a:moveTo>
                  <a:lnTo>
                    <a:pt x="116027" y="90297"/>
                  </a:lnTo>
                  <a:lnTo>
                    <a:pt x="124010" y="90297"/>
                  </a:lnTo>
                  <a:lnTo>
                    <a:pt x="123890" y="90043"/>
                  </a:lnTo>
                  <a:lnTo>
                    <a:pt x="116674" y="90043"/>
                  </a:lnTo>
                  <a:lnTo>
                    <a:pt x="115951" y="89154"/>
                  </a:lnTo>
                  <a:close/>
                </a:path>
                <a:path w="257175" h="118745">
                  <a:moveTo>
                    <a:pt x="156781" y="89662"/>
                  </a:moveTo>
                  <a:lnTo>
                    <a:pt x="153822" y="89662"/>
                  </a:lnTo>
                  <a:lnTo>
                    <a:pt x="153733" y="90297"/>
                  </a:lnTo>
                  <a:lnTo>
                    <a:pt x="157378" y="90297"/>
                  </a:lnTo>
                  <a:lnTo>
                    <a:pt x="157025" y="90106"/>
                  </a:lnTo>
                  <a:lnTo>
                    <a:pt x="157010" y="89789"/>
                  </a:lnTo>
                  <a:lnTo>
                    <a:pt x="156705" y="89789"/>
                  </a:lnTo>
                  <a:close/>
                </a:path>
                <a:path w="257175" h="118745">
                  <a:moveTo>
                    <a:pt x="158134" y="89535"/>
                  </a:moveTo>
                  <a:lnTo>
                    <a:pt x="153835" y="89535"/>
                  </a:lnTo>
                  <a:lnTo>
                    <a:pt x="157365" y="89662"/>
                  </a:lnTo>
                  <a:lnTo>
                    <a:pt x="157734" y="89789"/>
                  </a:lnTo>
                  <a:lnTo>
                    <a:pt x="157988" y="90297"/>
                  </a:lnTo>
                  <a:lnTo>
                    <a:pt x="158115" y="90043"/>
                  </a:lnTo>
                  <a:lnTo>
                    <a:pt x="158134" y="89535"/>
                  </a:lnTo>
                  <a:close/>
                </a:path>
                <a:path w="257175" h="118745">
                  <a:moveTo>
                    <a:pt x="184169" y="88773"/>
                  </a:moveTo>
                  <a:lnTo>
                    <a:pt x="183464" y="88773"/>
                  </a:lnTo>
                  <a:lnTo>
                    <a:pt x="182753" y="88900"/>
                  </a:lnTo>
                  <a:lnTo>
                    <a:pt x="183654" y="90297"/>
                  </a:lnTo>
                  <a:lnTo>
                    <a:pt x="183769" y="90106"/>
                  </a:lnTo>
                  <a:lnTo>
                    <a:pt x="183882" y="89846"/>
                  </a:lnTo>
                  <a:lnTo>
                    <a:pt x="184111" y="89535"/>
                  </a:lnTo>
                  <a:lnTo>
                    <a:pt x="185254" y="89535"/>
                  </a:lnTo>
                  <a:lnTo>
                    <a:pt x="185185" y="89408"/>
                  </a:lnTo>
                  <a:lnTo>
                    <a:pt x="183997" y="89408"/>
                  </a:lnTo>
                  <a:lnTo>
                    <a:pt x="184169" y="88773"/>
                  </a:lnTo>
                  <a:close/>
                </a:path>
                <a:path w="257175" h="118745">
                  <a:moveTo>
                    <a:pt x="186222" y="89662"/>
                  </a:moveTo>
                  <a:lnTo>
                    <a:pt x="185521" y="89662"/>
                  </a:lnTo>
                  <a:lnTo>
                    <a:pt x="185649" y="89858"/>
                  </a:lnTo>
                  <a:lnTo>
                    <a:pt x="185775" y="90297"/>
                  </a:lnTo>
                  <a:lnTo>
                    <a:pt x="185864" y="90043"/>
                  </a:lnTo>
                  <a:lnTo>
                    <a:pt x="186601" y="90043"/>
                  </a:lnTo>
                  <a:lnTo>
                    <a:pt x="186282" y="89837"/>
                  </a:lnTo>
                  <a:lnTo>
                    <a:pt x="186222" y="89662"/>
                  </a:lnTo>
                  <a:close/>
                </a:path>
                <a:path w="257175" h="118745">
                  <a:moveTo>
                    <a:pt x="204431" y="90043"/>
                  </a:moveTo>
                  <a:lnTo>
                    <a:pt x="204139" y="90297"/>
                  </a:lnTo>
                  <a:lnTo>
                    <a:pt x="204465" y="90297"/>
                  </a:lnTo>
                  <a:lnTo>
                    <a:pt x="204431" y="90043"/>
                  </a:lnTo>
                  <a:close/>
                </a:path>
                <a:path w="257175" h="118745">
                  <a:moveTo>
                    <a:pt x="101587" y="90043"/>
                  </a:moveTo>
                  <a:lnTo>
                    <a:pt x="101206" y="90043"/>
                  </a:lnTo>
                  <a:lnTo>
                    <a:pt x="101244" y="90250"/>
                  </a:lnTo>
                  <a:lnTo>
                    <a:pt x="101587" y="90043"/>
                  </a:lnTo>
                  <a:close/>
                </a:path>
                <a:path w="257175" h="118745">
                  <a:moveTo>
                    <a:pt x="72898" y="88265"/>
                  </a:moveTo>
                  <a:lnTo>
                    <a:pt x="72428" y="88773"/>
                  </a:lnTo>
                  <a:lnTo>
                    <a:pt x="74206" y="88773"/>
                  </a:lnTo>
                  <a:lnTo>
                    <a:pt x="74206" y="89535"/>
                  </a:lnTo>
                  <a:lnTo>
                    <a:pt x="71843" y="89535"/>
                  </a:lnTo>
                  <a:lnTo>
                    <a:pt x="71865" y="89752"/>
                  </a:lnTo>
                  <a:lnTo>
                    <a:pt x="72311" y="90226"/>
                  </a:lnTo>
                  <a:lnTo>
                    <a:pt x="72555" y="90170"/>
                  </a:lnTo>
                  <a:lnTo>
                    <a:pt x="73422" y="90170"/>
                  </a:lnTo>
                  <a:lnTo>
                    <a:pt x="73355" y="89662"/>
                  </a:lnTo>
                  <a:lnTo>
                    <a:pt x="81445" y="89662"/>
                  </a:lnTo>
                  <a:lnTo>
                    <a:pt x="81407" y="89154"/>
                  </a:lnTo>
                  <a:lnTo>
                    <a:pt x="80200" y="89154"/>
                  </a:lnTo>
                  <a:lnTo>
                    <a:pt x="80162" y="88900"/>
                  </a:lnTo>
                  <a:lnTo>
                    <a:pt x="76517" y="88900"/>
                  </a:lnTo>
                  <a:lnTo>
                    <a:pt x="76200" y="88646"/>
                  </a:lnTo>
                  <a:lnTo>
                    <a:pt x="74091" y="88646"/>
                  </a:lnTo>
                  <a:lnTo>
                    <a:pt x="74129" y="88392"/>
                  </a:lnTo>
                  <a:lnTo>
                    <a:pt x="73215" y="88392"/>
                  </a:lnTo>
                  <a:lnTo>
                    <a:pt x="72898" y="88265"/>
                  </a:lnTo>
                  <a:close/>
                </a:path>
                <a:path w="257175" h="118745">
                  <a:moveTo>
                    <a:pt x="28083" y="90043"/>
                  </a:moveTo>
                  <a:close/>
                </a:path>
                <a:path w="257175" h="118745">
                  <a:moveTo>
                    <a:pt x="62674" y="89789"/>
                  </a:moveTo>
                  <a:lnTo>
                    <a:pt x="61493" y="90170"/>
                  </a:lnTo>
                  <a:lnTo>
                    <a:pt x="62860" y="90170"/>
                  </a:lnTo>
                  <a:lnTo>
                    <a:pt x="62674" y="89789"/>
                  </a:lnTo>
                  <a:close/>
                </a:path>
                <a:path w="257175" h="118745">
                  <a:moveTo>
                    <a:pt x="65417" y="90043"/>
                  </a:moveTo>
                  <a:lnTo>
                    <a:pt x="65189" y="90170"/>
                  </a:lnTo>
                  <a:lnTo>
                    <a:pt x="65506" y="90170"/>
                  </a:lnTo>
                  <a:close/>
                </a:path>
                <a:path w="257175" h="118745">
                  <a:moveTo>
                    <a:pt x="68249" y="89789"/>
                  </a:moveTo>
                  <a:lnTo>
                    <a:pt x="67157" y="89789"/>
                  </a:lnTo>
                  <a:lnTo>
                    <a:pt x="67448" y="89996"/>
                  </a:lnTo>
                  <a:lnTo>
                    <a:pt x="67945" y="90170"/>
                  </a:lnTo>
                  <a:lnTo>
                    <a:pt x="68249" y="89789"/>
                  </a:lnTo>
                  <a:close/>
                </a:path>
                <a:path w="257175" h="118745">
                  <a:moveTo>
                    <a:pt x="93281" y="89916"/>
                  </a:moveTo>
                  <a:lnTo>
                    <a:pt x="93484" y="90170"/>
                  </a:lnTo>
                  <a:lnTo>
                    <a:pt x="93662" y="90043"/>
                  </a:lnTo>
                  <a:lnTo>
                    <a:pt x="93281" y="89916"/>
                  </a:lnTo>
                  <a:close/>
                </a:path>
                <a:path w="257175" h="118745">
                  <a:moveTo>
                    <a:pt x="96069" y="90106"/>
                  </a:moveTo>
                  <a:close/>
                </a:path>
                <a:path w="257175" h="118745">
                  <a:moveTo>
                    <a:pt x="126938" y="89916"/>
                  </a:moveTo>
                  <a:lnTo>
                    <a:pt x="125882" y="89916"/>
                  </a:lnTo>
                  <a:lnTo>
                    <a:pt x="126415" y="90170"/>
                  </a:lnTo>
                  <a:lnTo>
                    <a:pt x="126720" y="90043"/>
                  </a:lnTo>
                  <a:lnTo>
                    <a:pt x="126983" y="90043"/>
                  </a:lnTo>
                  <a:close/>
                </a:path>
                <a:path w="257175" h="118745">
                  <a:moveTo>
                    <a:pt x="132340" y="88392"/>
                  </a:moveTo>
                  <a:lnTo>
                    <a:pt x="129971" y="88392"/>
                  </a:lnTo>
                  <a:lnTo>
                    <a:pt x="130820" y="89116"/>
                  </a:lnTo>
                  <a:lnTo>
                    <a:pt x="130943" y="89408"/>
                  </a:lnTo>
                  <a:lnTo>
                    <a:pt x="130835" y="90170"/>
                  </a:lnTo>
                  <a:lnTo>
                    <a:pt x="131178" y="90170"/>
                  </a:lnTo>
                  <a:lnTo>
                    <a:pt x="131229" y="89789"/>
                  </a:lnTo>
                  <a:lnTo>
                    <a:pt x="132930" y="89789"/>
                  </a:lnTo>
                  <a:lnTo>
                    <a:pt x="133062" y="89662"/>
                  </a:lnTo>
                  <a:lnTo>
                    <a:pt x="131254" y="89662"/>
                  </a:lnTo>
                  <a:lnTo>
                    <a:pt x="132956" y="89535"/>
                  </a:lnTo>
                  <a:lnTo>
                    <a:pt x="133080" y="88971"/>
                  </a:lnTo>
                  <a:lnTo>
                    <a:pt x="132958" y="88646"/>
                  </a:lnTo>
                  <a:lnTo>
                    <a:pt x="132715" y="88519"/>
                  </a:lnTo>
                  <a:lnTo>
                    <a:pt x="132340" y="88392"/>
                  </a:lnTo>
                  <a:close/>
                </a:path>
                <a:path w="257175" h="118745">
                  <a:moveTo>
                    <a:pt x="199542" y="89408"/>
                  </a:moveTo>
                  <a:lnTo>
                    <a:pt x="198539" y="89408"/>
                  </a:lnTo>
                  <a:lnTo>
                    <a:pt x="198450" y="89662"/>
                  </a:lnTo>
                  <a:lnTo>
                    <a:pt x="198285" y="89996"/>
                  </a:lnTo>
                  <a:lnTo>
                    <a:pt x="197688" y="90170"/>
                  </a:lnTo>
                  <a:lnTo>
                    <a:pt x="199694" y="90170"/>
                  </a:lnTo>
                  <a:lnTo>
                    <a:pt x="199698" y="89752"/>
                  </a:lnTo>
                  <a:lnTo>
                    <a:pt x="200338" y="89535"/>
                  </a:lnTo>
                  <a:lnTo>
                    <a:pt x="199644" y="89535"/>
                  </a:lnTo>
                  <a:lnTo>
                    <a:pt x="199542" y="89408"/>
                  </a:lnTo>
                  <a:close/>
                </a:path>
                <a:path w="257175" h="118745">
                  <a:moveTo>
                    <a:pt x="206679" y="89408"/>
                  </a:moveTo>
                  <a:lnTo>
                    <a:pt x="205308" y="89408"/>
                  </a:lnTo>
                  <a:lnTo>
                    <a:pt x="205689" y="90170"/>
                  </a:lnTo>
                  <a:lnTo>
                    <a:pt x="206412" y="89752"/>
                  </a:lnTo>
                  <a:lnTo>
                    <a:pt x="206641" y="89535"/>
                  </a:lnTo>
                  <a:lnTo>
                    <a:pt x="206679" y="89408"/>
                  </a:lnTo>
                  <a:close/>
                </a:path>
                <a:path w="257175" h="118745">
                  <a:moveTo>
                    <a:pt x="96075" y="90043"/>
                  </a:moveTo>
                  <a:close/>
                </a:path>
                <a:path w="257175" h="118745">
                  <a:moveTo>
                    <a:pt x="101625" y="90043"/>
                  </a:moveTo>
                  <a:close/>
                </a:path>
                <a:path w="257175" h="118745">
                  <a:moveTo>
                    <a:pt x="28371" y="89789"/>
                  </a:moveTo>
                  <a:lnTo>
                    <a:pt x="28184" y="89996"/>
                  </a:lnTo>
                  <a:lnTo>
                    <a:pt x="28447" y="89923"/>
                  </a:lnTo>
                  <a:lnTo>
                    <a:pt x="28371" y="89789"/>
                  </a:lnTo>
                  <a:close/>
                </a:path>
                <a:path w="257175" h="118745">
                  <a:moveTo>
                    <a:pt x="35589" y="89027"/>
                  </a:moveTo>
                  <a:lnTo>
                    <a:pt x="34518" y="89027"/>
                  </a:lnTo>
                  <a:lnTo>
                    <a:pt x="35420" y="90043"/>
                  </a:lnTo>
                  <a:lnTo>
                    <a:pt x="35589" y="89027"/>
                  </a:lnTo>
                  <a:close/>
                </a:path>
                <a:path w="257175" h="118745">
                  <a:moveTo>
                    <a:pt x="54038" y="87630"/>
                  </a:moveTo>
                  <a:lnTo>
                    <a:pt x="52641" y="88011"/>
                  </a:lnTo>
                  <a:lnTo>
                    <a:pt x="52323" y="88024"/>
                  </a:lnTo>
                  <a:lnTo>
                    <a:pt x="46964" y="88138"/>
                  </a:lnTo>
                  <a:lnTo>
                    <a:pt x="47269" y="88265"/>
                  </a:lnTo>
                  <a:lnTo>
                    <a:pt x="47630" y="89012"/>
                  </a:lnTo>
                  <a:lnTo>
                    <a:pt x="48666" y="90043"/>
                  </a:lnTo>
                  <a:lnTo>
                    <a:pt x="48420" y="89789"/>
                  </a:lnTo>
                  <a:lnTo>
                    <a:pt x="48541" y="89305"/>
                  </a:lnTo>
                  <a:lnTo>
                    <a:pt x="48818" y="88900"/>
                  </a:lnTo>
                  <a:lnTo>
                    <a:pt x="58995" y="88900"/>
                  </a:lnTo>
                  <a:lnTo>
                    <a:pt x="57302" y="88773"/>
                  </a:lnTo>
                  <a:lnTo>
                    <a:pt x="56811" y="88265"/>
                  </a:lnTo>
                  <a:lnTo>
                    <a:pt x="54902" y="88265"/>
                  </a:lnTo>
                  <a:lnTo>
                    <a:pt x="54038" y="87630"/>
                  </a:lnTo>
                  <a:close/>
                </a:path>
                <a:path w="257175" h="118745">
                  <a:moveTo>
                    <a:pt x="63944" y="89916"/>
                  </a:moveTo>
                  <a:lnTo>
                    <a:pt x="63741" y="90043"/>
                  </a:lnTo>
                  <a:lnTo>
                    <a:pt x="64160" y="90043"/>
                  </a:lnTo>
                  <a:lnTo>
                    <a:pt x="63944" y="89916"/>
                  </a:lnTo>
                  <a:close/>
                </a:path>
                <a:path w="257175" h="118745">
                  <a:moveTo>
                    <a:pt x="64782" y="89281"/>
                  </a:moveTo>
                  <a:lnTo>
                    <a:pt x="64452" y="89281"/>
                  </a:lnTo>
                  <a:lnTo>
                    <a:pt x="64160" y="90043"/>
                  </a:lnTo>
                  <a:lnTo>
                    <a:pt x="65222" y="90043"/>
                  </a:lnTo>
                  <a:lnTo>
                    <a:pt x="65074" y="89916"/>
                  </a:lnTo>
                  <a:lnTo>
                    <a:pt x="64998" y="89408"/>
                  </a:lnTo>
                  <a:lnTo>
                    <a:pt x="64782" y="89281"/>
                  </a:lnTo>
                  <a:close/>
                </a:path>
                <a:path w="257175" h="118745">
                  <a:moveTo>
                    <a:pt x="85392" y="89941"/>
                  </a:moveTo>
                  <a:lnTo>
                    <a:pt x="85534" y="90043"/>
                  </a:lnTo>
                  <a:lnTo>
                    <a:pt x="85392" y="89941"/>
                  </a:lnTo>
                  <a:close/>
                </a:path>
                <a:path w="257175" h="118745">
                  <a:moveTo>
                    <a:pt x="94617" y="88519"/>
                  </a:moveTo>
                  <a:lnTo>
                    <a:pt x="93103" y="88519"/>
                  </a:lnTo>
                  <a:lnTo>
                    <a:pt x="93911" y="89165"/>
                  </a:lnTo>
                  <a:lnTo>
                    <a:pt x="94036" y="89315"/>
                  </a:lnTo>
                  <a:lnTo>
                    <a:pt x="93662" y="90043"/>
                  </a:lnTo>
                  <a:lnTo>
                    <a:pt x="96189" y="90043"/>
                  </a:lnTo>
                  <a:lnTo>
                    <a:pt x="95999" y="89916"/>
                  </a:lnTo>
                  <a:lnTo>
                    <a:pt x="94640" y="89916"/>
                  </a:lnTo>
                  <a:lnTo>
                    <a:pt x="94411" y="89662"/>
                  </a:lnTo>
                  <a:lnTo>
                    <a:pt x="95157" y="89662"/>
                  </a:lnTo>
                  <a:lnTo>
                    <a:pt x="94973" y="89408"/>
                  </a:lnTo>
                  <a:lnTo>
                    <a:pt x="94894" y="89154"/>
                  </a:lnTo>
                  <a:lnTo>
                    <a:pt x="94742" y="89154"/>
                  </a:lnTo>
                  <a:lnTo>
                    <a:pt x="94246" y="89027"/>
                  </a:lnTo>
                  <a:lnTo>
                    <a:pt x="94324" y="88886"/>
                  </a:lnTo>
                  <a:lnTo>
                    <a:pt x="94617" y="88519"/>
                  </a:lnTo>
                  <a:close/>
                </a:path>
                <a:path w="257175" h="118745">
                  <a:moveTo>
                    <a:pt x="98183" y="89789"/>
                  </a:moveTo>
                  <a:lnTo>
                    <a:pt x="97002" y="89789"/>
                  </a:lnTo>
                  <a:lnTo>
                    <a:pt x="97358" y="90043"/>
                  </a:lnTo>
                  <a:lnTo>
                    <a:pt x="97599" y="89916"/>
                  </a:lnTo>
                  <a:lnTo>
                    <a:pt x="98513" y="89916"/>
                  </a:lnTo>
                  <a:lnTo>
                    <a:pt x="98183" y="89789"/>
                  </a:lnTo>
                  <a:close/>
                </a:path>
                <a:path w="257175" h="118745">
                  <a:moveTo>
                    <a:pt x="116814" y="87630"/>
                  </a:moveTo>
                  <a:lnTo>
                    <a:pt x="116674" y="90043"/>
                  </a:lnTo>
                  <a:lnTo>
                    <a:pt x="123890" y="90043"/>
                  </a:lnTo>
                  <a:lnTo>
                    <a:pt x="123763" y="89774"/>
                  </a:lnTo>
                  <a:lnTo>
                    <a:pt x="123741" y="89281"/>
                  </a:lnTo>
                  <a:lnTo>
                    <a:pt x="117894" y="89281"/>
                  </a:lnTo>
                  <a:lnTo>
                    <a:pt x="117741" y="89027"/>
                  </a:lnTo>
                  <a:lnTo>
                    <a:pt x="117182" y="89027"/>
                  </a:lnTo>
                  <a:lnTo>
                    <a:pt x="117208" y="88265"/>
                  </a:lnTo>
                  <a:lnTo>
                    <a:pt x="117500" y="88265"/>
                  </a:lnTo>
                  <a:lnTo>
                    <a:pt x="116814" y="87630"/>
                  </a:lnTo>
                  <a:close/>
                </a:path>
                <a:path w="257175" h="118745">
                  <a:moveTo>
                    <a:pt x="157365" y="89662"/>
                  </a:moveTo>
                  <a:lnTo>
                    <a:pt x="156946" y="89662"/>
                  </a:lnTo>
                  <a:lnTo>
                    <a:pt x="157175" y="90043"/>
                  </a:lnTo>
                  <a:lnTo>
                    <a:pt x="157302" y="89752"/>
                  </a:lnTo>
                  <a:close/>
                </a:path>
                <a:path w="257175" h="118745">
                  <a:moveTo>
                    <a:pt x="181457" y="89916"/>
                  </a:moveTo>
                  <a:lnTo>
                    <a:pt x="181610" y="90043"/>
                  </a:lnTo>
                  <a:lnTo>
                    <a:pt x="181457" y="89916"/>
                  </a:lnTo>
                  <a:close/>
                </a:path>
                <a:path w="257175" h="118745">
                  <a:moveTo>
                    <a:pt x="181622" y="89662"/>
                  </a:moveTo>
                  <a:lnTo>
                    <a:pt x="181483" y="89662"/>
                  </a:lnTo>
                  <a:lnTo>
                    <a:pt x="181610" y="90043"/>
                  </a:lnTo>
                  <a:lnTo>
                    <a:pt x="181787" y="90043"/>
                  </a:lnTo>
                  <a:lnTo>
                    <a:pt x="181679" y="89690"/>
                  </a:lnTo>
                  <a:close/>
                </a:path>
                <a:path w="257175" h="118745">
                  <a:moveTo>
                    <a:pt x="184797" y="89535"/>
                  </a:moveTo>
                  <a:lnTo>
                    <a:pt x="184619" y="89535"/>
                  </a:lnTo>
                  <a:lnTo>
                    <a:pt x="184607" y="90043"/>
                  </a:lnTo>
                  <a:lnTo>
                    <a:pt x="184975" y="90043"/>
                  </a:lnTo>
                  <a:lnTo>
                    <a:pt x="184797" y="89535"/>
                  </a:lnTo>
                  <a:close/>
                </a:path>
                <a:path w="257175" h="118745">
                  <a:moveTo>
                    <a:pt x="187751" y="90030"/>
                  </a:moveTo>
                  <a:close/>
                </a:path>
                <a:path w="257175" h="118745">
                  <a:moveTo>
                    <a:pt x="196291" y="89662"/>
                  </a:moveTo>
                  <a:lnTo>
                    <a:pt x="194830" y="89662"/>
                  </a:lnTo>
                  <a:lnTo>
                    <a:pt x="194322" y="90043"/>
                  </a:lnTo>
                  <a:lnTo>
                    <a:pt x="196773" y="90043"/>
                  </a:lnTo>
                  <a:lnTo>
                    <a:pt x="196532" y="89916"/>
                  </a:lnTo>
                  <a:lnTo>
                    <a:pt x="196799" y="89916"/>
                  </a:lnTo>
                  <a:lnTo>
                    <a:pt x="196977" y="89789"/>
                  </a:lnTo>
                  <a:lnTo>
                    <a:pt x="196380" y="89789"/>
                  </a:lnTo>
                  <a:close/>
                </a:path>
                <a:path w="257175" h="118745">
                  <a:moveTo>
                    <a:pt x="133853" y="89690"/>
                  </a:moveTo>
                  <a:lnTo>
                    <a:pt x="133581" y="89822"/>
                  </a:lnTo>
                  <a:lnTo>
                    <a:pt x="133932" y="89952"/>
                  </a:lnTo>
                  <a:lnTo>
                    <a:pt x="133853" y="89690"/>
                  </a:lnTo>
                  <a:close/>
                </a:path>
                <a:path w="257175" h="118745">
                  <a:moveTo>
                    <a:pt x="85688" y="89535"/>
                  </a:moveTo>
                  <a:lnTo>
                    <a:pt x="85487" y="89752"/>
                  </a:lnTo>
                  <a:lnTo>
                    <a:pt x="85392" y="89941"/>
                  </a:lnTo>
                  <a:lnTo>
                    <a:pt x="85688" y="89535"/>
                  </a:lnTo>
                  <a:close/>
                </a:path>
                <a:path w="257175" h="118745">
                  <a:moveTo>
                    <a:pt x="27025" y="88646"/>
                  </a:moveTo>
                  <a:lnTo>
                    <a:pt x="26403" y="88900"/>
                  </a:lnTo>
                  <a:lnTo>
                    <a:pt x="26200" y="88900"/>
                  </a:lnTo>
                  <a:lnTo>
                    <a:pt x="26276" y="89209"/>
                  </a:lnTo>
                  <a:lnTo>
                    <a:pt x="26047" y="89408"/>
                  </a:lnTo>
                  <a:lnTo>
                    <a:pt x="25806" y="89916"/>
                  </a:lnTo>
                  <a:lnTo>
                    <a:pt x="27393" y="89916"/>
                  </a:lnTo>
                  <a:lnTo>
                    <a:pt x="26839" y="89569"/>
                  </a:lnTo>
                  <a:lnTo>
                    <a:pt x="27025" y="88646"/>
                  </a:lnTo>
                  <a:close/>
                </a:path>
                <a:path w="257175" h="118745">
                  <a:moveTo>
                    <a:pt x="27813" y="89408"/>
                  </a:moveTo>
                  <a:lnTo>
                    <a:pt x="27597" y="89916"/>
                  </a:lnTo>
                  <a:lnTo>
                    <a:pt x="27781" y="89916"/>
                  </a:lnTo>
                  <a:lnTo>
                    <a:pt x="27813" y="89408"/>
                  </a:lnTo>
                  <a:close/>
                </a:path>
                <a:path w="257175" h="118745">
                  <a:moveTo>
                    <a:pt x="27838" y="89535"/>
                  </a:moveTo>
                  <a:lnTo>
                    <a:pt x="28016" y="89916"/>
                  </a:lnTo>
                  <a:lnTo>
                    <a:pt x="28140" y="89789"/>
                  </a:lnTo>
                  <a:lnTo>
                    <a:pt x="27838" y="89535"/>
                  </a:lnTo>
                  <a:close/>
                </a:path>
                <a:path w="257175" h="118745">
                  <a:moveTo>
                    <a:pt x="58995" y="88900"/>
                  </a:moveTo>
                  <a:lnTo>
                    <a:pt x="48818" y="88900"/>
                  </a:lnTo>
                  <a:lnTo>
                    <a:pt x="50546" y="89408"/>
                  </a:lnTo>
                  <a:lnTo>
                    <a:pt x="51308" y="89916"/>
                  </a:lnTo>
                  <a:lnTo>
                    <a:pt x="58597" y="89916"/>
                  </a:lnTo>
                  <a:lnTo>
                    <a:pt x="59016" y="89408"/>
                  </a:lnTo>
                  <a:lnTo>
                    <a:pt x="58851" y="89408"/>
                  </a:lnTo>
                  <a:lnTo>
                    <a:pt x="58962" y="89269"/>
                  </a:lnTo>
                  <a:lnTo>
                    <a:pt x="58995" y="88900"/>
                  </a:lnTo>
                  <a:close/>
                </a:path>
                <a:path w="257175" h="118745">
                  <a:moveTo>
                    <a:pt x="65290" y="89789"/>
                  </a:moveTo>
                  <a:lnTo>
                    <a:pt x="65112" y="89789"/>
                  </a:lnTo>
                  <a:lnTo>
                    <a:pt x="65074" y="89916"/>
                  </a:lnTo>
                  <a:lnTo>
                    <a:pt x="65256" y="89916"/>
                  </a:lnTo>
                  <a:lnTo>
                    <a:pt x="65290" y="89789"/>
                  </a:lnTo>
                  <a:close/>
                </a:path>
                <a:path w="257175" h="118745">
                  <a:moveTo>
                    <a:pt x="70535" y="86360"/>
                  </a:moveTo>
                  <a:lnTo>
                    <a:pt x="66941" y="86360"/>
                  </a:lnTo>
                  <a:lnTo>
                    <a:pt x="67044" y="86836"/>
                  </a:lnTo>
                  <a:lnTo>
                    <a:pt x="67170" y="87249"/>
                  </a:lnTo>
                  <a:lnTo>
                    <a:pt x="67085" y="87479"/>
                  </a:lnTo>
                  <a:lnTo>
                    <a:pt x="67205" y="87686"/>
                  </a:lnTo>
                  <a:lnTo>
                    <a:pt x="67327" y="87833"/>
                  </a:lnTo>
                  <a:lnTo>
                    <a:pt x="67440" y="88773"/>
                  </a:lnTo>
                  <a:lnTo>
                    <a:pt x="67313" y="89165"/>
                  </a:lnTo>
                  <a:lnTo>
                    <a:pt x="67081" y="89281"/>
                  </a:lnTo>
                  <a:lnTo>
                    <a:pt x="66840" y="89281"/>
                  </a:lnTo>
                  <a:lnTo>
                    <a:pt x="66973" y="89503"/>
                  </a:lnTo>
                  <a:lnTo>
                    <a:pt x="67087" y="89789"/>
                  </a:lnTo>
                  <a:lnTo>
                    <a:pt x="67208" y="89916"/>
                  </a:lnTo>
                  <a:lnTo>
                    <a:pt x="67157" y="89789"/>
                  </a:lnTo>
                  <a:lnTo>
                    <a:pt x="68711" y="89789"/>
                  </a:lnTo>
                  <a:lnTo>
                    <a:pt x="68732" y="89154"/>
                  </a:lnTo>
                  <a:lnTo>
                    <a:pt x="68160" y="89154"/>
                  </a:lnTo>
                  <a:lnTo>
                    <a:pt x="68002" y="89027"/>
                  </a:lnTo>
                  <a:lnTo>
                    <a:pt x="67691" y="89027"/>
                  </a:lnTo>
                  <a:lnTo>
                    <a:pt x="67589" y="88519"/>
                  </a:lnTo>
                  <a:lnTo>
                    <a:pt x="67830" y="88519"/>
                  </a:lnTo>
                  <a:lnTo>
                    <a:pt x="67932" y="88265"/>
                  </a:lnTo>
                  <a:lnTo>
                    <a:pt x="68382" y="88265"/>
                  </a:lnTo>
                  <a:lnTo>
                    <a:pt x="68681" y="86995"/>
                  </a:lnTo>
                  <a:lnTo>
                    <a:pt x="70238" y="86995"/>
                  </a:lnTo>
                  <a:lnTo>
                    <a:pt x="70065" y="86487"/>
                  </a:lnTo>
                  <a:lnTo>
                    <a:pt x="70307" y="86487"/>
                  </a:lnTo>
                  <a:lnTo>
                    <a:pt x="70535" y="86360"/>
                  </a:lnTo>
                  <a:close/>
                </a:path>
                <a:path w="257175" h="118745">
                  <a:moveTo>
                    <a:pt x="68711" y="89789"/>
                  </a:moveTo>
                  <a:lnTo>
                    <a:pt x="68249" y="89789"/>
                  </a:lnTo>
                  <a:lnTo>
                    <a:pt x="68732" y="89916"/>
                  </a:lnTo>
                  <a:lnTo>
                    <a:pt x="68711" y="89789"/>
                  </a:lnTo>
                  <a:close/>
                </a:path>
                <a:path w="257175" h="118745">
                  <a:moveTo>
                    <a:pt x="95157" y="89662"/>
                  </a:moveTo>
                  <a:lnTo>
                    <a:pt x="94411" y="89662"/>
                  </a:lnTo>
                  <a:lnTo>
                    <a:pt x="94640" y="89916"/>
                  </a:lnTo>
                  <a:lnTo>
                    <a:pt x="95999" y="89916"/>
                  </a:lnTo>
                  <a:lnTo>
                    <a:pt x="95948" y="89789"/>
                  </a:lnTo>
                  <a:lnTo>
                    <a:pt x="95250" y="89789"/>
                  </a:lnTo>
                  <a:close/>
                </a:path>
                <a:path w="257175" h="118745">
                  <a:moveTo>
                    <a:pt x="98107" y="89027"/>
                  </a:moveTo>
                  <a:lnTo>
                    <a:pt x="94805" y="89027"/>
                  </a:lnTo>
                  <a:lnTo>
                    <a:pt x="95186" y="89408"/>
                  </a:lnTo>
                  <a:lnTo>
                    <a:pt x="95211" y="89535"/>
                  </a:lnTo>
                  <a:lnTo>
                    <a:pt x="96799" y="89535"/>
                  </a:lnTo>
                  <a:lnTo>
                    <a:pt x="96977" y="89916"/>
                  </a:lnTo>
                  <a:lnTo>
                    <a:pt x="97002" y="89789"/>
                  </a:lnTo>
                  <a:lnTo>
                    <a:pt x="98044" y="89789"/>
                  </a:lnTo>
                  <a:lnTo>
                    <a:pt x="98272" y="89662"/>
                  </a:lnTo>
                  <a:lnTo>
                    <a:pt x="97790" y="89662"/>
                  </a:lnTo>
                  <a:lnTo>
                    <a:pt x="98107" y="89027"/>
                  </a:lnTo>
                  <a:close/>
                </a:path>
                <a:path w="257175" h="118745">
                  <a:moveTo>
                    <a:pt x="114731" y="89154"/>
                  </a:moveTo>
                  <a:lnTo>
                    <a:pt x="108432" y="89154"/>
                  </a:lnTo>
                  <a:lnTo>
                    <a:pt x="108737" y="89916"/>
                  </a:lnTo>
                  <a:lnTo>
                    <a:pt x="115239" y="89916"/>
                  </a:lnTo>
                  <a:lnTo>
                    <a:pt x="115163" y="89662"/>
                  </a:lnTo>
                  <a:lnTo>
                    <a:pt x="115036" y="89408"/>
                  </a:lnTo>
                  <a:lnTo>
                    <a:pt x="114731" y="89154"/>
                  </a:lnTo>
                  <a:close/>
                </a:path>
                <a:path w="257175" h="118745">
                  <a:moveTo>
                    <a:pt x="114922" y="89154"/>
                  </a:moveTo>
                  <a:lnTo>
                    <a:pt x="114731" y="89154"/>
                  </a:lnTo>
                  <a:lnTo>
                    <a:pt x="115036" y="89408"/>
                  </a:lnTo>
                  <a:lnTo>
                    <a:pt x="115163" y="89662"/>
                  </a:lnTo>
                  <a:lnTo>
                    <a:pt x="115239" y="89916"/>
                  </a:lnTo>
                  <a:lnTo>
                    <a:pt x="115201" y="89281"/>
                  </a:lnTo>
                  <a:lnTo>
                    <a:pt x="115062" y="89281"/>
                  </a:lnTo>
                  <a:lnTo>
                    <a:pt x="114922" y="89154"/>
                  </a:lnTo>
                  <a:close/>
                </a:path>
                <a:path w="257175" h="118745">
                  <a:moveTo>
                    <a:pt x="115193" y="88519"/>
                  </a:moveTo>
                  <a:lnTo>
                    <a:pt x="114490" y="88519"/>
                  </a:lnTo>
                  <a:lnTo>
                    <a:pt x="114566" y="89154"/>
                  </a:lnTo>
                  <a:lnTo>
                    <a:pt x="114922" y="89154"/>
                  </a:lnTo>
                  <a:lnTo>
                    <a:pt x="115062" y="89281"/>
                  </a:lnTo>
                  <a:lnTo>
                    <a:pt x="115201" y="89281"/>
                  </a:lnTo>
                  <a:lnTo>
                    <a:pt x="115239" y="89916"/>
                  </a:lnTo>
                  <a:lnTo>
                    <a:pt x="115836" y="89916"/>
                  </a:lnTo>
                  <a:lnTo>
                    <a:pt x="115513" y="89269"/>
                  </a:lnTo>
                  <a:lnTo>
                    <a:pt x="115430" y="89027"/>
                  </a:lnTo>
                  <a:lnTo>
                    <a:pt x="115193" y="88519"/>
                  </a:lnTo>
                  <a:close/>
                </a:path>
                <a:path w="257175" h="118745">
                  <a:moveTo>
                    <a:pt x="116748" y="88773"/>
                  </a:moveTo>
                  <a:lnTo>
                    <a:pt x="115697" y="88773"/>
                  </a:lnTo>
                  <a:lnTo>
                    <a:pt x="115430" y="88900"/>
                  </a:lnTo>
                  <a:lnTo>
                    <a:pt x="115513" y="89269"/>
                  </a:lnTo>
                  <a:lnTo>
                    <a:pt x="115836" y="89916"/>
                  </a:lnTo>
                  <a:lnTo>
                    <a:pt x="116055" y="89916"/>
                  </a:lnTo>
                  <a:lnTo>
                    <a:pt x="115951" y="89154"/>
                  </a:lnTo>
                  <a:lnTo>
                    <a:pt x="116726" y="89154"/>
                  </a:lnTo>
                  <a:lnTo>
                    <a:pt x="116748" y="88773"/>
                  </a:lnTo>
                  <a:close/>
                </a:path>
                <a:path w="257175" h="118745">
                  <a:moveTo>
                    <a:pt x="116726" y="89154"/>
                  </a:moveTo>
                  <a:lnTo>
                    <a:pt x="115951" y="89154"/>
                  </a:lnTo>
                  <a:lnTo>
                    <a:pt x="116571" y="89916"/>
                  </a:lnTo>
                  <a:lnTo>
                    <a:pt x="116726" y="89154"/>
                  </a:lnTo>
                  <a:close/>
                </a:path>
                <a:path w="257175" h="118745">
                  <a:moveTo>
                    <a:pt x="119545" y="87884"/>
                  </a:moveTo>
                  <a:lnTo>
                    <a:pt x="118821" y="87884"/>
                  </a:lnTo>
                  <a:lnTo>
                    <a:pt x="119278" y="88138"/>
                  </a:lnTo>
                  <a:lnTo>
                    <a:pt x="119214" y="88519"/>
                  </a:lnTo>
                  <a:lnTo>
                    <a:pt x="119227" y="88900"/>
                  </a:lnTo>
                  <a:lnTo>
                    <a:pt x="123698" y="88900"/>
                  </a:lnTo>
                  <a:lnTo>
                    <a:pt x="123830" y="89916"/>
                  </a:lnTo>
                  <a:lnTo>
                    <a:pt x="125577" y="89916"/>
                  </a:lnTo>
                  <a:lnTo>
                    <a:pt x="125780" y="89662"/>
                  </a:lnTo>
                  <a:lnTo>
                    <a:pt x="126168" y="89281"/>
                  </a:lnTo>
                  <a:lnTo>
                    <a:pt x="124142" y="89281"/>
                  </a:lnTo>
                  <a:lnTo>
                    <a:pt x="124009" y="89027"/>
                  </a:lnTo>
                  <a:lnTo>
                    <a:pt x="124066" y="88646"/>
                  </a:lnTo>
                  <a:lnTo>
                    <a:pt x="125044" y="88646"/>
                  </a:lnTo>
                  <a:lnTo>
                    <a:pt x="125137" y="88262"/>
                  </a:lnTo>
                  <a:lnTo>
                    <a:pt x="125336" y="88138"/>
                  </a:lnTo>
                  <a:lnTo>
                    <a:pt x="120116" y="88138"/>
                  </a:lnTo>
                  <a:lnTo>
                    <a:pt x="119932" y="88011"/>
                  </a:lnTo>
                  <a:lnTo>
                    <a:pt x="119786" y="88011"/>
                  </a:lnTo>
                  <a:lnTo>
                    <a:pt x="119545" y="87884"/>
                  </a:lnTo>
                  <a:close/>
                </a:path>
                <a:path w="257175" h="118745">
                  <a:moveTo>
                    <a:pt x="126993" y="88773"/>
                  </a:moveTo>
                  <a:lnTo>
                    <a:pt x="126530" y="88773"/>
                  </a:lnTo>
                  <a:lnTo>
                    <a:pt x="126938" y="89916"/>
                  </a:lnTo>
                  <a:lnTo>
                    <a:pt x="127482" y="89916"/>
                  </a:lnTo>
                  <a:lnTo>
                    <a:pt x="127546" y="89789"/>
                  </a:lnTo>
                  <a:lnTo>
                    <a:pt x="127076" y="89789"/>
                  </a:lnTo>
                  <a:lnTo>
                    <a:pt x="126993" y="88773"/>
                  </a:lnTo>
                  <a:close/>
                </a:path>
                <a:path w="257175" h="118745">
                  <a:moveTo>
                    <a:pt x="129540" y="89035"/>
                  </a:moveTo>
                  <a:lnTo>
                    <a:pt x="129312" y="89192"/>
                  </a:lnTo>
                  <a:lnTo>
                    <a:pt x="129311" y="89916"/>
                  </a:lnTo>
                  <a:lnTo>
                    <a:pt x="129601" y="89916"/>
                  </a:lnTo>
                  <a:lnTo>
                    <a:pt x="129540" y="89035"/>
                  </a:lnTo>
                  <a:close/>
                </a:path>
                <a:path w="257175" h="118745">
                  <a:moveTo>
                    <a:pt x="130418" y="88773"/>
                  </a:moveTo>
                  <a:lnTo>
                    <a:pt x="129362" y="88773"/>
                  </a:lnTo>
                  <a:lnTo>
                    <a:pt x="129514" y="88900"/>
                  </a:lnTo>
                  <a:lnTo>
                    <a:pt x="129755" y="89916"/>
                  </a:lnTo>
                  <a:lnTo>
                    <a:pt x="130850" y="89916"/>
                  </a:lnTo>
                  <a:lnTo>
                    <a:pt x="130943" y="89408"/>
                  </a:lnTo>
                  <a:lnTo>
                    <a:pt x="130820" y="89116"/>
                  </a:lnTo>
                  <a:lnTo>
                    <a:pt x="130418" y="88773"/>
                  </a:lnTo>
                  <a:close/>
                </a:path>
                <a:path w="257175" h="118745">
                  <a:moveTo>
                    <a:pt x="131229" y="89789"/>
                  </a:moveTo>
                  <a:lnTo>
                    <a:pt x="131212" y="89916"/>
                  </a:lnTo>
                  <a:lnTo>
                    <a:pt x="131445" y="89916"/>
                  </a:lnTo>
                  <a:lnTo>
                    <a:pt x="131229" y="89789"/>
                  </a:lnTo>
                  <a:close/>
                </a:path>
                <a:path w="257175" h="118745">
                  <a:moveTo>
                    <a:pt x="133769" y="89408"/>
                  </a:moveTo>
                  <a:lnTo>
                    <a:pt x="133324" y="89408"/>
                  </a:lnTo>
                  <a:lnTo>
                    <a:pt x="133080" y="89643"/>
                  </a:lnTo>
                  <a:lnTo>
                    <a:pt x="132958" y="89916"/>
                  </a:lnTo>
                  <a:lnTo>
                    <a:pt x="133388" y="89916"/>
                  </a:lnTo>
                  <a:lnTo>
                    <a:pt x="133632" y="89675"/>
                  </a:lnTo>
                  <a:lnTo>
                    <a:pt x="133769" y="89408"/>
                  </a:lnTo>
                  <a:close/>
                </a:path>
                <a:path w="257175" h="118745">
                  <a:moveTo>
                    <a:pt x="138881" y="88773"/>
                  </a:moveTo>
                  <a:lnTo>
                    <a:pt x="136593" y="88773"/>
                  </a:lnTo>
                  <a:lnTo>
                    <a:pt x="136359" y="89154"/>
                  </a:lnTo>
                  <a:lnTo>
                    <a:pt x="136740" y="89154"/>
                  </a:lnTo>
                  <a:lnTo>
                    <a:pt x="136950" y="89503"/>
                  </a:lnTo>
                  <a:lnTo>
                    <a:pt x="137055" y="89916"/>
                  </a:lnTo>
                  <a:lnTo>
                    <a:pt x="140039" y="89916"/>
                  </a:lnTo>
                  <a:lnTo>
                    <a:pt x="140108" y="89789"/>
                  </a:lnTo>
                  <a:lnTo>
                    <a:pt x="139230" y="89789"/>
                  </a:lnTo>
                  <a:lnTo>
                    <a:pt x="138938" y="89535"/>
                  </a:lnTo>
                  <a:lnTo>
                    <a:pt x="138671" y="89408"/>
                  </a:lnTo>
                  <a:lnTo>
                    <a:pt x="139299" y="89408"/>
                  </a:lnTo>
                  <a:lnTo>
                    <a:pt x="138881" y="88773"/>
                  </a:lnTo>
                  <a:close/>
                </a:path>
                <a:path w="257175" h="118745">
                  <a:moveTo>
                    <a:pt x="141408" y="88773"/>
                  </a:moveTo>
                  <a:lnTo>
                    <a:pt x="140093" y="88773"/>
                  </a:lnTo>
                  <a:lnTo>
                    <a:pt x="141001" y="89151"/>
                  </a:lnTo>
                  <a:lnTo>
                    <a:pt x="141249" y="89916"/>
                  </a:lnTo>
                  <a:lnTo>
                    <a:pt x="142405" y="89662"/>
                  </a:lnTo>
                  <a:lnTo>
                    <a:pt x="141135" y="89535"/>
                  </a:lnTo>
                  <a:lnTo>
                    <a:pt x="141643" y="88900"/>
                  </a:lnTo>
                  <a:lnTo>
                    <a:pt x="141408" y="88773"/>
                  </a:lnTo>
                  <a:close/>
                </a:path>
                <a:path w="257175" h="118745">
                  <a:moveTo>
                    <a:pt x="141643" y="88900"/>
                  </a:moveTo>
                  <a:lnTo>
                    <a:pt x="141135" y="89535"/>
                  </a:lnTo>
                  <a:lnTo>
                    <a:pt x="142223" y="89643"/>
                  </a:lnTo>
                  <a:lnTo>
                    <a:pt x="141249" y="89916"/>
                  </a:lnTo>
                  <a:lnTo>
                    <a:pt x="153504" y="89916"/>
                  </a:lnTo>
                  <a:lnTo>
                    <a:pt x="153682" y="89789"/>
                  </a:lnTo>
                  <a:lnTo>
                    <a:pt x="145161" y="89789"/>
                  </a:lnTo>
                  <a:lnTo>
                    <a:pt x="144627" y="89408"/>
                  </a:lnTo>
                  <a:lnTo>
                    <a:pt x="144907" y="89281"/>
                  </a:lnTo>
                  <a:lnTo>
                    <a:pt x="142874" y="89269"/>
                  </a:lnTo>
                  <a:lnTo>
                    <a:pt x="141643" y="88900"/>
                  </a:lnTo>
                  <a:close/>
                </a:path>
                <a:path w="257175" h="118745">
                  <a:moveTo>
                    <a:pt x="153822" y="89662"/>
                  </a:moveTo>
                  <a:lnTo>
                    <a:pt x="153504" y="89916"/>
                  </a:lnTo>
                  <a:lnTo>
                    <a:pt x="153786" y="89916"/>
                  </a:lnTo>
                  <a:lnTo>
                    <a:pt x="153822" y="89662"/>
                  </a:lnTo>
                  <a:close/>
                </a:path>
                <a:path w="257175" h="118745">
                  <a:moveTo>
                    <a:pt x="156946" y="89662"/>
                  </a:moveTo>
                  <a:lnTo>
                    <a:pt x="156781" y="89662"/>
                  </a:lnTo>
                  <a:lnTo>
                    <a:pt x="157010" y="89789"/>
                  </a:lnTo>
                  <a:lnTo>
                    <a:pt x="156959" y="89916"/>
                  </a:lnTo>
                  <a:lnTo>
                    <a:pt x="157099" y="89916"/>
                  </a:lnTo>
                  <a:lnTo>
                    <a:pt x="156946" y="89662"/>
                  </a:lnTo>
                  <a:close/>
                </a:path>
                <a:path w="257175" h="118745">
                  <a:moveTo>
                    <a:pt x="157365" y="89662"/>
                  </a:moveTo>
                  <a:lnTo>
                    <a:pt x="157226" y="89916"/>
                  </a:lnTo>
                  <a:lnTo>
                    <a:pt x="157797" y="89916"/>
                  </a:lnTo>
                  <a:lnTo>
                    <a:pt x="157691" y="89774"/>
                  </a:lnTo>
                  <a:lnTo>
                    <a:pt x="157365" y="89662"/>
                  </a:lnTo>
                  <a:close/>
                </a:path>
                <a:path w="257175" h="118745">
                  <a:moveTo>
                    <a:pt x="158238" y="89796"/>
                  </a:moveTo>
                  <a:close/>
                </a:path>
                <a:path w="257175" h="118745">
                  <a:moveTo>
                    <a:pt x="158318" y="89863"/>
                  </a:moveTo>
                  <a:close/>
                </a:path>
                <a:path w="257175" h="118745">
                  <a:moveTo>
                    <a:pt x="181483" y="89662"/>
                  </a:moveTo>
                  <a:lnTo>
                    <a:pt x="181330" y="89916"/>
                  </a:lnTo>
                  <a:lnTo>
                    <a:pt x="181567" y="89916"/>
                  </a:lnTo>
                  <a:lnTo>
                    <a:pt x="181483" y="89662"/>
                  </a:lnTo>
                  <a:close/>
                </a:path>
                <a:path w="257175" h="118745">
                  <a:moveTo>
                    <a:pt x="182200" y="89408"/>
                  </a:moveTo>
                  <a:lnTo>
                    <a:pt x="181711" y="89408"/>
                  </a:lnTo>
                  <a:lnTo>
                    <a:pt x="181679" y="89690"/>
                  </a:lnTo>
                  <a:lnTo>
                    <a:pt x="181832" y="89916"/>
                  </a:lnTo>
                  <a:lnTo>
                    <a:pt x="183408" y="89916"/>
                  </a:lnTo>
                  <a:lnTo>
                    <a:pt x="183162" y="89535"/>
                  </a:lnTo>
                  <a:lnTo>
                    <a:pt x="182245" y="89535"/>
                  </a:lnTo>
                  <a:lnTo>
                    <a:pt x="182200" y="89408"/>
                  </a:lnTo>
                  <a:close/>
                </a:path>
                <a:path w="257175" h="118745">
                  <a:moveTo>
                    <a:pt x="184797" y="89535"/>
                  </a:moveTo>
                  <a:lnTo>
                    <a:pt x="184931" y="89916"/>
                  </a:lnTo>
                  <a:lnTo>
                    <a:pt x="185117" y="89916"/>
                  </a:lnTo>
                  <a:lnTo>
                    <a:pt x="185102" y="89643"/>
                  </a:lnTo>
                  <a:lnTo>
                    <a:pt x="184797" y="89535"/>
                  </a:lnTo>
                  <a:close/>
                </a:path>
                <a:path w="257175" h="118745">
                  <a:moveTo>
                    <a:pt x="185521" y="89662"/>
                  </a:moveTo>
                  <a:lnTo>
                    <a:pt x="185377" y="89916"/>
                  </a:lnTo>
                  <a:lnTo>
                    <a:pt x="185686" y="89916"/>
                  </a:lnTo>
                  <a:lnTo>
                    <a:pt x="185521" y="89662"/>
                  </a:lnTo>
                  <a:close/>
                </a:path>
                <a:path w="257175" h="118745">
                  <a:moveTo>
                    <a:pt x="186563" y="88773"/>
                  </a:moveTo>
                  <a:lnTo>
                    <a:pt x="186325" y="88773"/>
                  </a:lnTo>
                  <a:lnTo>
                    <a:pt x="186282" y="89837"/>
                  </a:lnTo>
                  <a:lnTo>
                    <a:pt x="186658" y="89916"/>
                  </a:lnTo>
                  <a:lnTo>
                    <a:pt x="186563" y="88773"/>
                  </a:lnTo>
                  <a:close/>
                </a:path>
                <a:path w="257175" h="118745">
                  <a:moveTo>
                    <a:pt x="187330" y="89647"/>
                  </a:moveTo>
                  <a:lnTo>
                    <a:pt x="186823" y="89766"/>
                  </a:lnTo>
                  <a:lnTo>
                    <a:pt x="186753" y="89916"/>
                  </a:lnTo>
                  <a:lnTo>
                    <a:pt x="187166" y="89916"/>
                  </a:lnTo>
                  <a:lnTo>
                    <a:pt x="187330" y="89647"/>
                  </a:lnTo>
                  <a:close/>
                </a:path>
                <a:path w="257175" h="118745">
                  <a:moveTo>
                    <a:pt x="187948" y="89408"/>
                  </a:moveTo>
                  <a:lnTo>
                    <a:pt x="187655" y="89408"/>
                  </a:lnTo>
                  <a:lnTo>
                    <a:pt x="187731" y="89552"/>
                  </a:lnTo>
                  <a:lnTo>
                    <a:pt x="187579" y="89916"/>
                  </a:lnTo>
                  <a:lnTo>
                    <a:pt x="187934" y="89916"/>
                  </a:lnTo>
                  <a:lnTo>
                    <a:pt x="187858" y="89535"/>
                  </a:lnTo>
                  <a:lnTo>
                    <a:pt x="188006" y="89535"/>
                  </a:lnTo>
                  <a:lnTo>
                    <a:pt x="187948" y="89408"/>
                  </a:lnTo>
                  <a:close/>
                </a:path>
                <a:path w="257175" h="118745">
                  <a:moveTo>
                    <a:pt x="188709" y="89027"/>
                  </a:moveTo>
                  <a:lnTo>
                    <a:pt x="188302" y="89154"/>
                  </a:lnTo>
                  <a:lnTo>
                    <a:pt x="187833" y="89154"/>
                  </a:lnTo>
                  <a:lnTo>
                    <a:pt x="188179" y="89916"/>
                  </a:lnTo>
                  <a:lnTo>
                    <a:pt x="189090" y="89916"/>
                  </a:lnTo>
                  <a:lnTo>
                    <a:pt x="188969" y="89569"/>
                  </a:lnTo>
                  <a:lnTo>
                    <a:pt x="188760" y="89408"/>
                  </a:lnTo>
                  <a:lnTo>
                    <a:pt x="188912" y="89408"/>
                  </a:lnTo>
                  <a:lnTo>
                    <a:pt x="188789" y="89116"/>
                  </a:lnTo>
                  <a:close/>
                </a:path>
                <a:path w="257175" h="118745">
                  <a:moveTo>
                    <a:pt x="189598" y="89408"/>
                  </a:moveTo>
                  <a:lnTo>
                    <a:pt x="188760" y="89408"/>
                  </a:lnTo>
                  <a:lnTo>
                    <a:pt x="188969" y="89569"/>
                  </a:lnTo>
                  <a:lnTo>
                    <a:pt x="189090" y="89916"/>
                  </a:lnTo>
                  <a:lnTo>
                    <a:pt x="189474" y="89503"/>
                  </a:lnTo>
                  <a:close/>
                </a:path>
                <a:path w="257175" h="118745">
                  <a:moveTo>
                    <a:pt x="189598" y="89408"/>
                  </a:moveTo>
                  <a:lnTo>
                    <a:pt x="189433" y="89535"/>
                  </a:lnTo>
                  <a:lnTo>
                    <a:pt x="189090" y="89916"/>
                  </a:lnTo>
                  <a:lnTo>
                    <a:pt x="189801" y="89916"/>
                  </a:lnTo>
                  <a:lnTo>
                    <a:pt x="189703" y="89503"/>
                  </a:lnTo>
                  <a:close/>
                </a:path>
                <a:path w="257175" h="118745">
                  <a:moveTo>
                    <a:pt x="190131" y="89789"/>
                  </a:moveTo>
                  <a:lnTo>
                    <a:pt x="190080" y="89916"/>
                  </a:lnTo>
                  <a:lnTo>
                    <a:pt x="190754" y="89916"/>
                  </a:lnTo>
                  <a:lnTo>
                    <a:pt x="190131" y="89789"/>
                  </a:lnTo>
                  <a:close/>
                </a:path>
                <a:path w="257175" h="118745">
                  <a:moveTo>
                    <a:pt x="191431" y="89027"/>
                  </a:moveTo>
                  <a:lnTo>
                    <a:pt x="188709" y="89027"/>
                  </a:lnTo>
                  <a:lnTo>
                    <a:pt x="188912" y="89408"/>
                  </a:lnTo>
                  <a:lnTo>
                    <a:pt x="189598" y="89408"/>
                  </a:lnTo>
                  <a:lnTo>
                    <a:pt x="189776" y="89789"/>
                  </a:lnTo>
                  <a:lnTo>
                    <a:pt x="190168" y="89796"/>
                  </a:lnTo>
                  <a:lnTo>
                    <a:pt x="190754" y="89916"/>
                  </a:lnTo>
                  <a:lnTo>
                    <a:pt x="191431" y="89027"/>
                  </a:lnTo>
                  <a:close/>
                </a:path>
                <a:path w="257175" h="118745">
                  <a:moveTo>
                    <a:pt x="191528" y="88900"/>
                  </a:moveTo>
                  <a:lnTo>
                    <a:pt x="190754" y="89916"/>
                  </a:lnTo>
                  <a:lnTo>
                    <a:pt x="193297" y="89916"/>
                  </a:lnTo>
                  <a:lnTo>
                    <a:pt x="193414" y="89752"/>
                  </a:lnTo>
                  <a:lnTo>
                    <a:pt x="193624" y="89662"/>
                  </a:lnTo>
                  <a:lnTo>
                    <a:pt x="192151" y="89662"/>
                  </a:lnTo>
                  <a:lnTo>
                    <a:pt x="191528" y="88900"/>
                  </a:lnTo>
                  <a:close/>
                </a:path>
                <a:path w="257175" h="118745">
                  <a:moveTo>
                    <a:pt x="194144" y="89662"/>
                  </a:moveTo>
                  <a:lnTo>
                    <a:pt x="193624" y="89662"/>
                  </a:lnTo>
                  <a:lnTo>
                    <a:pt x="193992" y="89916"/>
                  </a:lnTo>
                  <a:lnTo>
                    <a:pt x="194144" y="89662"/>
                  </a:lnTo>
                  <a:close/>
                </a:path>
                <a:path w="257175" h="118745">
                  <a:moveTo>
                    <a:pt x="194348" y="89662"/>
                  </a:moveTo>
                  <a:lnTo>
                    <a:pt x="194144" y="89662"/>
                  </a:lnTo>
                  <a:lnTo>
                    <a:pt x="193992" y="89916"/>
                  </a:lnTo>
                  <a:lnTo>
                    <a:pt x="194297" y="89916"/>
                  </a:lnTo>
                  <a:lnTo>
                    <a:pt x="194348" y="89662"/>
                  </a:lnTo>
                  <a:close/>
                </a:path>
                <a:path w="257175" h="118745">
                  <a:moveTo>
                    <a:pt x="194830" y="89662"/>
                  </a:moveTo>
                  <a:lnTo>
                    <a:pt x="194348" y="89662"/>
                  </a:lnTo>
                  <a:lnTo>
                    <a:pt x="194297" y="89916"/>
                  </a:lnTo>
                  <a:lnTo>
                    <a:pt x="194481" y="89916"/>
                  </a:lnTo>
                  <a:lnTo>
                    <a:pt x="194830" y="89662"/>
                  </a:lnTo>
                  <a:close/>
                </a:path>
                <a:path w="257175" h="118745">
                  <a:moveTo>
                    <a:pt x="197332" y="89535"/>
                  </a:moveTo>
                  <a:lnTo>
                    <a:pt x="197136" y="89675"/>
                  </a:lnTo>
                  <a:lnTo>
                    <a:pt x="196799" y="89916"/>
                  </a:lnTo>
                  <a:lnTo>
                    <a:pt x="197586" y="89916"/>
                  </a:lnTo>
                  <a:lnTo>
                    <a:pt x="197332" y="89535"/>
                  </a:lnTo>
                  <a:close/>
                </a:path>
                <a:path w="257175" h="118745">
                  <a:moveTo>
                    <a:pt x="197685" y="89535"/>
                  </a:moveTo>
                  <a:lnTo>
                    <a:pt x="197332" y="89535"/>
                  </a:lnTo>
                  <a:lnTo>
                    <a:pt x="197586" y="89916"/>
                  </a:lnTo>
                  <a:lnTo>
                    <a:pt x="197764" y="89916"/>
                  </a:lnTo>
                  <a:lnTo>
                    <a:pt x="197840" y="89789"/>
                  </a:lnTo>
                  <a:lnTo>
                    <a:pt x="197993" y="89789"/>
                  </a:lnTo>
                  <a:lnTo>
                    <a:pt x="197756" y="89690"/>
                  </a:lnTo>
                  <a:lnTo>
                    <a:pt x="197685" y="89535"/>
                  </a:lnTo>
                  <a:close/>
                </a:path>
                <a:path w="257175" h="118745">
                  <a:moveTo>
                    <a:pt x="197677" y="89230"/>
                  </a:moveTo>
                  <a:lnTo>
                    <a:pt x="197756" y="89690"/>
                  </a:lnTo>
                  <a:lnTo>
                    <a:pt x="197993" y="89789"/>
                  </a:lnTo>
                  <a:lnTo>
                    <a:pt x="197840" y="89789"/>
                  </a:lnTo>
                  <a:lnTo>
                    <a:pt x="197764" y="89916"/>
                  </a:lnTo>
                  <a:lnTo>
                    <a:pt x="198374" y="89916"/>
                  </a:lnTo>
                  <a:lnTo>
                    <a:pt x="198308" y="89643"/>
                  </a:lnTo>
                  <a:lnTo>
                    <a:pt x="197677" y="89230"/>
                  </a:lnTo>
                  <a:close/>
                </a:path>
                <a:path w="257175" h="118745">
                  <a:moveTo>
                    <a:pt x="200888" y="89027"/>
                  </a:moveTo>
                  <a:lnTo>
                    <a:pt x="199618" y="89027"/>
                  </a:lnTo>
                  <a:lnTo>
                    <a:pt x="200469" y="89154"/>
                  </a:lnTo>
                  <a:lnTo>
                    <a:pt x="200710" y="89408"/>
                  </a:lnTo>
                  <a:lnTo>
                    <a:pt x="199698" y="89752"/>
                  </a:lnTo>
                  <a:lnTo>
                    <a:pt x="199627" y="89916"/>
                  </a:lnTo>
                  <a:lnTo>
                    <a:pt x="200787" y="89916"/>
                  </a:lnTo>
                  <a:lnTo>
                    <a:pt x="200888" y="89027"/>
                  </a:lnTo>
                  <a:close/>
                </a:path>
                <a:path w="257175" h="118745">
                  <a:moveTo>
                    <a:pt x="201409" y="89027"/>
                  </a:moveTo>
                  <a:lnTo>
                    <a:pt x="200888" y="89027"/>
                  </a:lnTo>
                  <a:lnTo>
                    <a:pt x="201184" y="89643"/>
                  </a:lnTo>
                  <a:lnTo>
                    <a:pt x="201422" y="89916"/>
                  </a:lnTo>
                  <a:lnTo>
                    <a:pt x="201307" y="89408"/>
                  </a:lnTo>
                  <a:lnTo>
                    <a:pt x="201409" y="89027"/>
                  </a:lnTo>
                  <a:close/>
                </a:path>
                <a:path w="257175" h="118745">
                  <a:moveTo>
                    <a:pt x="204050" y="89662"/>
                  </a:moveTo>
                  <a:lnTo>
                    <a:pt x="203793" y="89796"/>
                  </a:lnTo>
                  <a:lnTo>
                    <a:pt x="203327" y="89916"/>
                  </a:lnTo>
                  <a:lnTo>
                    <a:pt x="204000" y="89916"/>
                  </a:lnTo>
                  <a:lnTo>
                    <a:pt x="204050" y="89662"/>
                  </a:lnTo>
                  <a:close/>
                </a:path>
                <a:path w="257175" h="118745">
                  <a:moveTo>
                    <a:pt x="205308" y="89408"/>
                  </a:moveTo>
                  <a:lnTo>
                    <a:pt x="205274" y="89916"/>
                  </a:lnTo>
                  <a:lnTo>
                    <a:pt x="205562" y="89916"/>
                  </a:lnTo>
                  <a:lnTo>
                    <a:pt x="205308" y="89408"/>
                  </a:lnTo>
                  <a:close/>
                </a:path>
                <a:path w="257175" h="118745">
                  <a:moveTo>
                    <a:pt x="214464" y="89408"/>
                  </a:moveTo>
                  <a:lnTo>
                    <a:pt x="206679" y="89408"/>
                  </a:lnTo>
                  <a:lnTo>
                    <a:pt x="206756" y="89535"/>
                  </a:lnTo>
                  <a:lnTo>
                    <a:pt x="206390" y="89774"/>
                  </a:lnTo>
                  <a:lnTo>
                    <a:pt x="206146" y="89916"/>
                  </a:lnTo>
                  <a:lnTo>
                    <a:pt x="214007" y="89916"/>
                  </a:lnTo>
                  <a:lnTo>
                    <a:pt x="214464" y="89408"/>
                  </a:lnTo>
                  <a:close/>
                </a:path>
                <a:path w="257175" h="118745">
                  <a:moveTo>
                    <a:pt x="184619" y="89535"/>
                  </a:moveTo>
                  <a:lnTo>
                    <a:pt x="184457" y="89603"/>
                  </a:lnTo>
                  <a:lnTo>
                    <a:pt x="184610" y="89906"/>
                  </a:lnTo>
                  <a:lnTo>
                    <a:pt x="184619" y="89535"/>
                  </a:lnTo>
                  <a:close/>
                </a:path>
                <a:path w="257175" h="118745">
                  <a:moveTo>
                    <a:pt x="158318" y="89789"/>
                  </a:moveTo>
                  <a:close/>
                </a:path>
                <a:path w="257175" h="118745">
                  <a:moveTo>
                    <a:pt x="133769" y="89408"/>
                  </a:moveTo>
                  <a:lnTo>
                    <a:pt x="133549" y="89837"/>
                  </a:lnTo>
                  <a:lnTo>
                    <a:pt x="133725" y="89752"/>
                  </a:lnTo>
                  <a:lnTo>
                    <a:pt x="133769" y="89408"/>
                  </a:lnTo>
                  <a:close/>
                </a:path>
                <a:path w="257175" h="118745">
                  <a:moveTo>
                    <a:pt x="184251" y="89535"/>
                  </a:moveTo>
                  <a:lnTo>
                    <a:pt x="184111" y="89535"/>
                  </a:lnTo>
                  <a:lnTo>
                    <a:pt x="183939" y="89822"/>
                  </a:lnTo>
                  <a:lnTo>
                    <a:pt x="184251" y="89690"/>
                  </a:lnTo>
                  <a:lnTo>
                    <a:pt x="184251" y="89535"/>
                  </a:lnTo>
                  <a:close/>
                </a:path>
                <a:path w="257175" h="118745">
                  <a:moveTo>
                    <a:pt x="38811" y="89027"/>
                  </a:moveTo>
                  <a:lnTo>
                    <a:pt x="37592" y="89027"/>
                  </a:lnTo>
                  <a:lnTo>
                    <a:pt x="37655" y="89789"/>
                  </a:lnTo>
                  <a:lnTo>
                    <a:pt x="37985" y="89408"/>
                  </a:lnTo>
                  <a:lnTo>
                    <a:pt x="38430" y="89154"/>
                  </a:lnTo>
                  <a:lnTo>
                    <a:pt x="38867" y="89154"/>
                  </a:lnTo>
                  <a:close/>
                </a:path>
                <a:path w="257175" h="118745">
                  <a:moveTo>
                    <a:pt x="39824" y="89039"/>
                  </a:moveTo>
                  <a:lnTo>
                    <a:pt x="39692" y="89099"/>
                  </a:lnTo>
                  <a:lnTo>
                    <a:pt x="39636" y="89281"/>
                  </a:lnTo>
                  <a:lnTo>
                    <a:pt x="39827" y="89408"/>
                  </a:lnTo>
                  <a:lnTo>
                    <a:pt x="40068" y="89789"/>
                  </a:lnTo>
                  <a:lnTo>
                    <a:pt x="40255" y="89690"/>
                  </a:lnTo>
                  <a:lnTo>
                    <a:pt x="40311" y="89151"/>
                  </a:lnTo>
                  <a:lnTo>
                    <a:pt x="39824" y="89039"/>
                  </a:lnTo>
                  <a:close/>
                </a:path>
                <a:path w="257175" h="118745">
                  <a:moveTo>
                    <a:pt x="72237" y="87630"/>
                  </a:moveTo>
                  <a:lnTo>
                    <a:pt x="71755" y="87884"/>
                  </a:lnTo>
                  <a:lnTo>
                    <a:pt x="71056" y="87884"/>
                  </a:lnTo>
                  <a:lnTo>
                    <a:pt x="70980" y="88138"/>
                  </a:lnTo>
                  <a:lnTo>
                    <a:pt x="71085" y="88557"/>
                  </a:lnTo>
                  <a:lnTo>
                    <a:pt x="70916" y="88646"/>
                  </a:lnTo>
                  <a:lnTo>
                    <a:pt x="71551" y="88646"/>
                  </a:lnTo>
                  <a:lnTo>
                    <a:pt x="71422" y="89408"/>
                  </a:lnTo>
                  <a:lnTo>
                    <a:pt x="71666" y="89789"/>
                  </a:lnTo>
                  <a:lnTo>
                    <a:pt x="71843" y="89535"/>
                  </a:lnTo>
                  <a:lnTo>
                    <a:pt x="74206" y="89535"/>
                  </a:lnTo>
                  <a:lnTo>
                    <a:pt x="74206" y="88773"/>
                  </a:lnTo>
                  <a:lnTo>
                    <a:pt x="72428" y="88773"/>
                  </a:lnTo>
                  <a:lnTo>
                    <a:pt x="72351" y="87686"/>
                  </a:lnTo>
                  <a:close/>
                </a:path>
                <a:path w="257175" h="118745">
                  <a:moveTo>
                    <a:pt x="76276" y="88392"/>
                  </a:moveTo>
                  <a:lnTo>
                    <a:pt x="76517" y="88900"/>
                  </a:lnTo>
                  <a:lnTo>
                    <a:pt x="81483" y="88900"/>
                  </a:lnTo>
                  <a:lnTo>
                    <a:pt x="81622" y="89789"/>
                  </a:lnTo>
                  <a:lnTo>
                    <a:pt x="82600" y="89789"/>
                  </a:lnTo>
                  <a:lnTo>
                    <a:pt x="82384" y="89662"/>
                  </a:lnTo>
                  <a:lnTo>
                    <a:pt x="82524" y="89154"/>
                  </a:lnTo>
                  <a:lnTo>
                    <a:pt x="85585" y="89154"/>
                  </a:lnTo>
                  <a:lnTo>
                    <a:pt x="85153" y="89027"/>
                  </a:lnTo>
                  <a:lnTo>
                    <a:pt x="85124" y="88646"/>
                  </a:lnTo>
                  <a:lnTo>
                    <a:pt x="77050" y="88646"/>
                  </a:lnTo>
                  <a:lnTo>
                    <a:pt x="76276" y="88392"/>
                  </a:lnTo>
                  <a:close/>
                </a:path>
                <a:path w="257175" h="118745">
                  <a:moveTo>
                    <a:pt x="85585" y="89154"/>
                  </a:moveTo>
                  <a:lnTo>
                    <a:pt x="82626" y="89154"/>
                  </a:lnTo>
                  <a:lnTo>
                    <a:pt x="82651" y="89662"/>
                  </a:lnTo>
                  <a:lnTo>
                    <a:pt x="82956" y="89662"/>
                  </a:lnTo>
                  <a:lnTo>
                    <a:pt x="83146" y="89535"/>
                  </a:lnTo>
                  <a:lnTo>
                    <a:pt x="85471" y="89535"/>
                  </a:lnTo>
                  <a:lnTo>
                    <a:pt x="85585" y="89154"/>
                  </a:lnTo>
                  <a:close/>
                </a:path>
                <a:path w="257175" h="118745">
                  <a:moveTo>
                    <a:pt x="92557" y="88138"/>
                  </a:moveTo>
                  <a:lnTo>
                    <a:pt x="91401" y="88646"/>
                  </a:lnTo>
                  <a:lnTo>
                    <a:pt x="92011" y="89789"/>
                  </a:lnTo>
                  <a:lnTo>
                    <a:pt x="93103" y="88519"/>
                  </a:lnTo>
                  <a:lnTo>
                    <a:pt x="94617" y="88519"/>
                  </a:lnTo>
                  <a:lnTo>
                    <a:pt x="94785" y="88265"/>
                  </a:lnTo>
                  <a:lnTo>
                    <a:pt x="93091" y="88265"/>
                  </a:lnTo>
                  <a:lnTo>
                    <a:pt x="92557" y="88138"/>
                  </a:lnTo>
                  <a:close/>
                </a:path>
                <a:path w="257175" h="118745">
                  <a:moveTo>
                    <a:pt x="95948" y="89535"/>
                  </a:moveTo>
                  <a:lnTo>
                    <a:pt x="95250" y="89535"/>
                  </a:lnTo>
                  <a:lnTo>
                    <a:pt x="95427" y="89690"/>
                  </a:lnTo>
                  <a:lnTo>
                    <a:pt x="95250" y="89789"/>
                  </a:lnTo>
                  <a:lnTo>
                    <a:pt x="95948" y="89789"/>
                  </a:lnTo>
                  <a:lnTo>
                    <a:pt x="95948" y="89535"/>
                  </a:lnTo>
                  <a:close/>
                </a:path>
                <a:path w="257175" h="118745">
                  <a:moveTo>
                    <a:pt x="125780" y="89662"/>
                  </a:moveTo>
                  <a:close/>
                </a:path>
                <a:path w="257175" h="118745">
                  <a:moveTo>
                    <a:pt x="125896" y="89662"/>
                  </a:moveTo>
                  <a:close/>
                </a:path>
                <a:path w="257175" h="118745">
                  <a:moveTo>
                    <a:pt x="132176" y="87884"/>
                  </a:moveTo>
                  <a:lnTo>
                    <a:pt x="126911" y="87884"/>
                  </a:lnTo>
                  <a:lnTo>
                    <a:pt x="126969" y="88719"/>
                  </a:lnTo>
                  <a:lnTo>
                    <a:pt x="127076" y="89789"/>
                  </a:lnTo>
                  <a:lnTo>
                    <a:pt x="127736" y="89408"/>
                  </a:lnTo>
                  <a:lnTo>
                    <a:pt x="128066" y="89408"/>
                  </a:lnTo>
                  <a:lnTo>
                    <a:pt x="127939" y="89154"/>
                  </a:lnTo>
                  <a:lnTo>
                    <a:pt x="129368" y="89154"/>
                  </a:lnTo>
                  <a:lnTo>
                    <a:pt x="129552" y="89027"/>
                  </a:lnTo>
                  <a:lnTo>
                    <a:pt x="129498" y="88886"/>
                  </a:lnTo>
                  <a:lnTo>
                    <a:pt x="129374" y="88392"/>
                  </a:lnTo>
                  <a:lnTo>
                    <a:pt x="132340" y="88392"/>
                  </a:lnTo>
                  <a:lnTo>
                    <a:pt x="132020" y="88283"/>
                  </a:lnTo>
                  <a:lnTo>
                    <a:pt x="132106" y="88011"/>
                  </a:lnTo>
                  <a:close/>
                </a:path>
                <a:path w="257175" h="118745">
                  <a:moveTo>
                    <a:pt x="127736" y="89408"/>
                  </a:moveTo>
                  <a:lnTo>
                    <a:pt x="127076" y="89789"/>
                  </a:lnTo>
                  <a:lnTo>
                    <a:pt x="127546" y="89789"/>
                  </a:lnTo>
                  <a:lnTo>
                    <a:pt x="127736" y="89408"/>
                  </a:lnTo>
                  <a:close/>
                </a:path>
                <a:path w="257175" h="118745">
                  <a:moveTo>
                    <a:pt x="138671" y="89408"/>
                  </a:moveTo>
                  <a:lnTo>
                    <a:pt x="138938" y="89535"/>
                  </a:lnTo>
                  <a:lnTo>
                    <a:pt x="139230" y="89789"/>
                  </a:lnTo>
                  <a:lnTo>
                    <a:pt x="139466" y="89690"/>
                  </a:lnTo>
                  <a:lnTo>
                    <a:pt x="139530" y="89535"/>
                  </a:lnTo>
                  <a:lnTo>
                    <a:pt x="139382" y="89535"/>
                  </a:lnTo>
                  <a:lnTo>
                    <a:pt x="138671" y="89408"/>
                  </a:lnTo>
                  <a:close/>
                </a:path>
                <a:path w="257175" h="118745">
                  <a:moveTo>
                    <a:pt x="139522" y="89281"/>
                  </a:moveTo>
                  <a:lnTo>
                    <a:pt x="139466" y="89690"/>
                  </a:lnTo>
                  <a:lnTo>
                    <a:pt x="139230" y="89789"/>
                  </a:lnTo>
                  <a:lnTo>
                    <a:pt x="140108" y="89789"/>
                  </a:lnTo>
                  <a:lnTo>
                    <a:pt x="140227" y="89569"/>
                  </a:lnTo>
                  <a:lnTo>
                    <a:pt x="139522" y="89281"/>
                  </a:lnTo>
                  <a:close/>
                </a:path>
                <a:path w="257175" h="118745">
                  <a:moveTo>
                    <a:pt x="146443" y="88773"/>
                  </a:moveTo>
                  <a:lnTo>
                    <a:pt x="144557" y="88773"/>
                  </a:lnTo>
                  <a:lnTo>
                    <a:pt x="144709" y="89165"/>
                  </a:lnTo>
                  <a:lnTo>
                    <a:pt x="144830" y="89315"/>
                  </a:lnTo>
                  <a:lnTo>
                    <a:pt x="144627" y="89408"/>
                  </a:lnTo>
                  <a:lnTo>
                    <a:pt x="145161" y="89789"/>
                  </a:lnTo>
                  <a:lnTo>
                    <a:pt x="145732" y="89535"/>
                  </a:lnTo>
                  <a:lnTo>
                    <a:pt x="146469" y="89408"/>
                  </a:lnTo>
                  <a:lnTo>
                    <a:pt x="146342" y="89154"/>
                  </a:lnTo>
                  <a:lnTo>
                    <a:pt x="146278" y="88900"/>
                  </a:lnTo>
                  <a:lnTo>
                    <a:pt x="146409" y="88900"/>
                  </a:lnTo>
                  <a:close/>
                </a:path>
                <a:path w="257175" h="118745">
                  <a:moveTo>
                    <a:pt x="149809" y="88138"/>
                  </a:moveTo>
                  <a:lnTo>
                    <a:pt x="146418" y="88138"/>
                  </a:lnTo>
                  <a:lnTo>
                    <a:pt x="146469" y="89408"/>
                  </a:lnTo>
                  <a:lnTo>
                    <a:pt x="145692" y="89552"/>
                  </a:lnTo>
                  <a:lnTo>
                    <a:pt x="145161" y="89789"/>
                  </a:lnTo>
                  <a:lnTo>
                    <a:pt x="151053" y="89789"/>
                  </a:lnTo>
                  <a:lnTo>
                    <a:pt x="150926" y="89535"/>
                  </a:lnTo>
                  <a:lnTo>
                    <a:pt x="150825" y="89154"/>
                  </a:lnTo>
                  <a:lnTo>
                    <a:pt x="180735" y="89151"/>
                  </a:lnTo>
                  <a:lnTo>
                    <a:pt x="180238" y="89027"/>
                  </a:lnTo>
                  <a:lnTo>
                    <a:pt x="151320" y="89027"/>
                  </a:lnTo>
                  <a:lnTo>
                    <a:pt x="150901" y="88900"/>
                  </a:lnTo>
                  <a:lnTo>
                    <a:pt x="150025" y="88900"/>
                  </a:lnTo>
                  <a:lnTo>
                    <a:pt x="150142" y="88719"/>
                  </a:lnTo>
                  <a:lnTo>
                    <a:pt x="150228" y="88519"/>
                  </a:lnTo>
                  <a:lnTo>
                    <a:pt x="150012" y="88519"/>
                  </a:lnTo>
                  <a:lnTo>
                    <a:pt x="149890" y="88192"/>
                  </a:lnTo>
                  <a:close/>
                </a:path>
                <a:path w="257175" h="118745">
                  <a:moveTo>
                    <a:pt x="150825" y="89154"/>
                  </a:moveTo>
                  <a:lnTo>
                    <a:pt x="150926" y="89535"/>
                  </a:lnTo>
                  <a:lnTo>
                    <a:pt x="151053" y="89789"/>
                  </a:lnTo>
                  <a:lnTo>
                    <a:pt x="150931" y="89305"/>
                  </a:lnTo>
                  <a:lnTo>
                    <a:pt x="150825" y="89154"/>
                  </a:lnTo>
                  <a:close/>
                </a:path>
                <a:path w="257175" h="118745">
                  <a:moveTo>
                    <a:pt x="180721" y="89154"/>
                  </a:moveTo>
                  <a:lnTo>
                    <a:pt x="150825" y="89154"/>
                  </a:lnTo>
                  <a:lnTo>
                    <a:pt x="150931" y="89305"/>
                  </a:lnTo>
                  <a:lnTo>
                    <a:pt x="151053" y="89789"/>
                  </a:lnTo>
                  <a:lnTo>
                    <a:pt x="153682" y="89789"/>
                  </a:lnTo>
                  <a:lnTo>
                    <a:pt x="153835" y="89535"/>
                  </a:lnTo>
                  <a:lnTo>
                    <a:pt x="158134" y="89535"/>
                  </a:lnTo>
                  <a:lnTo>
                    <a:pt x="158191" y="89408"/>
                  </a:lnTo>
                  <a:lnTo>
                    <a:pt x="180934" y="89408"/>
                  </a:lnTo>
                  <a:lnTo>
                    <a:pt x="180721" y="89154"/>
                  </a:lnTo>
                  <a:close/>
                </a:path>
                <a:path w="257175" h="118745">
                  <a:moveTo>
                    <a:pt x="158254" y="89408"/>
                  </a:moveTo>
                  <a:lnTo>
                    <a:pt x="158111" y="89690"/>
                  </a:lnTo>
                  <a:lnTo>
                    <a:pt x="158318" y="89789"/>
                  </a:lnTo>
                  <a:lnTo>
                    <a:pt x="158254" y="89408"/>
                  </a:lnTo>
                  <a:close/>
                </a:path>
                <a:path w="257175" h="118745">
                  <a:moveTo>
                    <a:pt x="180787" y="89209"/>
                  </a:moveTo>
                  <a:lnTo>
                    <a:pt x="181216" y="89789"/>
                  </a:lnTo>
                  <a:lnTo>
                    <a:pt x="181546" y="89535"/>
                  </a:lnTo>
                  <a:lnTo>
                    <a:pt x="181178" y="89535"/>
                  </a:lnTo>
                  <a:lnTo>
                    <a:pt x="180787" y="89209"/>
                  </a:lnTo>
                  <a:close/>
                </a:path>
                <a:path w="257175" h="118745">
                  <a:moveTo>
                    <a:pt x="181711" y="89408"/>
                  </a:moveTo>
                  <a:lnTo>
                    <a:pt x="181216" y="89789"/>
                  </a:lnTo>
                  <a:lnTo>
                    <a:pt x="181406" y="89789"/>
                  </a:lnTo>
                  <a:lnTo>
                    <a:pt x="181622" y="89662"/>
                  </a:lnTo>
                  <a:lnTo>
                    <a:pt x="181711" y="89408"/>
                  </a:lnTo>
                  <a:close/>
                </a:path>
                <a:path w="257175" h="118745">
                  <a:moveTo>
                    <a:pt x="193141" y="87122"/>
                  </a:moveTo>
                  <a:lnTo>
                    <a:pt x="186956" y="87122"/>
                  </a:lnTo>
                  <a:lnTo>
                    <a:pt x="187030" y="87363"/>
                  </a:lnTo>
                  <a:lnTo>
                    <a:pt x="187248" y="87884"/>
                  </a:lnTo>
                  <a:lnTo>
                    <a:pt x="186829" y="87884"/>
                  </a:lnTo>
                  <a:lnTo>
                    <a:pt x="186813" y="88030"/>
                  </a:lnTo>
                  <a:lnTo>
                    <a:pt x="186651" y="88138"/>
                  </a:lnTo>
                  <a:lnTo>
                    <a:pt x="186537" y="88646"/>
                  </a:lnTo>
                  <a:lnTo>
                    <a:pt x="186651" y="89789"/>
                  </a:lnTo>
                  <a:lnTo>
                    <a:pt x="187267" y="89662"/>
                  </a:lnTo>
                  <a:lnTo>
                    <a:pt x="187477" y="89408"/>
                  </a:lnTo>
                  <a:lnTo>
                    <a:pt x="187948" y="89408"/>
                  </a:lnTo>
                  <a:lnTo>
                    <a:pt x="187833" y="89154"/>
                  </a:lnTo>
                  <a:lnTo>
                    <a:pt x="188302" y="89154"/>
                  </a:lnTo>
                  <a:lnTo>
                    <a:pt x="188709" y="89027"/>
                  </a:lnTo>
                  <a:lnTo>
                    <a:pt x="191431" y="89027"/>
                  </a:lnTo>
                  <a:lnTo>
                    <a:pt x="192518" y="88886"/>
                  </a:lnTo>
                  <a:lnTo>
                    <a:pt x="192814" y="88780"/>
                  </a:lnTo>
                  <a:lnTo>
                    <a:pt x="193167" y="88519"/>
                  </a:lnTo>
                  <a:lnTo>
                    <a:pt x="193344" y="88519"/>
                  </a:lnTo>
                  <a:lnTo>
                    <a:pt x="193497" y="88392"/>
                  </a:lnTo>
                  <a:lnTo>
                    <a:pt x="196853" y="88392"/>
                  </a:lnTo>
                  <a:lnTo>
                    <a:pt x="197578" y="88265"/>
                  </a:lnTo>
                  <a:lnTo>
                    <a:pt x="197764" y="88011"/>
                  </a:lnTo>
                  <a:lnTo>
                    <a:pt x="198056" y="88011"/>
                  </a:lnTo>
                  <a:lnTo>
                    <a:pt x="197938" y="87814"/>
                  </a:lnTo>
                  <a:lnTo>
                    <a:pt x="198061" y="87392"/>
                  </a:lnTo>
                  <a:lnTo>
                    <a:pt x="198132" y="87249"/>
                  </a:lnTo>
                  <a:lnTo>
                    <a:pt x="193649" y="87249"/>
                  </a:lnTo>
                  <a:lnTo>
                    <a:pt x="193141" y="87122"/>
                  </a:lnTo>
                  <a:close/>
                </a:path>
                <a:path w="257175" h="118745">
                  <a:moveTo>
                    <a:pt x="196385" y="89766"/>
                  </a:moveTo>
                  <a:close/>
                </a:path>
                <a:path w="257175" h="118745">
                  <a:moveTo>
                    <a:pt x="196562" y="89408"/>
                  </a:moveTo>
                  <a:lnTo>
                    <a:pt x="196405" y="89789"/>
                  </a:lnTo>
                  <a:lnTo>
                    <a:pt x="196977" y="89789"/>
                  </a:lnTo>
                  <a:lnTo>
                    <a:pt x="196562" y="89408"/>
                  </a:lnTo>
                  <a:close/>
                </a:path>
                <a:path w="257175" h="118745">
                  <a:moveTo>
                    <a:pt x="196997" y="89774"/>
                  </a:moveTo>
                  <a:close/>
                </a:path>
                <a:path w="257175" h="118745">
                  <a:moveTo>
                    <a:pt x="197290" y="88773"/>
                  </a:moveTo>
                  <a:lnTo>
                    <a:pt x="196303" y="88773"/>
                  </a:lnTo>
                  <a:lnTo>
                    <a:pt x="196133" y="88886"/>
                  </a:lnTo>
                  <a:lnTo>
                    <a:pt x="196997" y="89774"/>
                  </a:lnTo>
                  <a:lnTo>
                    <a:pt x="197233" y="89151"/>
                  </a:lnTo>
                  <a:lnTo>
                    <a:pt x="197290" y="88773"/>
                  </a:lnTo>
                  <a:close/>
                </a:path>
                <a:path w="257175" h="118745">
                  <a:moveTo>
                    <a:pt x="196469" y="89408"/>
                  </a:moveTo>
                  <a:lnTo>
                    <a:pt x="196335" y="89503"/>
                  </a:lnTo>
                  <a:lnTo>
                    <a:pt x="196227" y="89662"/>
                  </a:lnTo>
                  <a:lnTo>
                    <a:pt x="196385" y="89766"/>
                  </a:lnTo>
                  <a:lnTo>
                    <a:pt x="196469" y="89408"/>
                  </a:lnTo>
                  <a:close/>
                </a:path>
                <a:path w="257175" h="118745">
                  <a:moveTo>
                    <a:pt x="197319" y="88900"/>
                  </a:moveTo>
                  <a:lnTo>
                    <a:pt x="197027" y="89752"/>
                  </a:lnTo>
                  <a:lnTo>
                    <a:pt x="197332" y="89535"/>
                  </a:lnTo>
                  <a:lnTo>
                    <a:pt x="197685" y="89535"/>
                  </a:lnTo>
                  <a:lnTo>
                    <a:pt x="197561" y="89154"/>
                  </a:lnTo>
                  <a:lnTo>
                    <a:pt x="197408" y="89154"/>
                  </a:lnTo>
                  <a:lnTo>
                    <a:pt x="197319" y="88900"/>
                  </a:lnTo>
                  <a:close/>
                </a:path>
                <a:path w="257175" h="118745">
                  <a:moveTo>
                    <a:pt x="134143" y="89408"/>
                  </a:moveTo>
                  <a:lnTo>
                    <a:pt x="133769" y="89408"/>
                  </a:lnTo>
                  <a:lnTo>
                    <a:pt x="133853" y="89690"/>
                  </a:lnTo>
                  <a:lnTo>
                    <a:pt x="134138" y="89552"/>
                  </a:lnTo>
                  <a:lnTo>
                    <a:pt x="134143" y="89408"/>
                  </a:lnTo>
                  <a:close/>
                </a:path>
                <a:path w="257175" h="118745">
                  <a:moveTo>
                    <a:pt x="114122" y="88900"/>
                  </a:moveTo>
                  <a:lnTo>
                    <a:pt x="101282" y="88900"/>
                  </a:lnTo>
                  <a:lnTo>
                    <a:pt x="101404" y="89099"/>
                  </a:lnTo>
                  <a:lnTo>
                    <a:pt x="101640" y="89675"/>
                  </a:lnTo>
                  <a:lnTo>
                    <a:pt x="101650" y="89408"/>
                  </a:lnTo>
                  <a:lnTo>
                    <a:pt x="108534" y="89408"/>
                  </a:lnTo>
                  <a:lnTo>
                    <a:pt x="108432" y="89154"/>
                  </a:lnTo>
                  <a:lnTo>
                    <a:pt x="114566" y="89154"/>
                  </a:lnTo>
                  <a:lnTo>
                    <a:pt x="114414" y="89027"/>
                  </a:lnTo>
                  <a:lnTo>
                    <a:pt x="114096" y="89027"/>
                  </a:lnTo>
                  <a:close/>
                </a:path>
                <a:path w="257175" h="118745">
                  <a:moveTo>
                    <a:pt x="28371" y="88773"/>
                  </a:moveTo>
                  <a:lnTo>
                    <a:pt x="28143" y="88900"/>
                  </a:lnTo>
                  <a:lnTo>
                    <a:pt x="28028" y="89408"/>
                  </a:lnTo>
                  <a:lnTo>
                    <a:pt x="28130" y="89662"/>
                  </a:lnTo>
                  <a:lnTo>
                    <a:pt x="28371" y="88773"/>
                  </a:lnTo>
                  <a:close/>
                </a:path>
                <a:path w="257175" h="118745">
                  <a:moveTo>
                    <a:pt x="30594" y="89535"/>
                  </a:moveTo>
                  <a:close/>
                </a:path>
                <a:path w="257175" h="118745">
                  <a:moveTo>
                    <a:pt x="38867" y="89154"/>
                  </a:moveTo>
                  <a:lnTo>
                    <a:pt x="38430" y="89154"/>
                  </a:lnTo>
                  <a:lnTo>
                    <a:pt x="39090" y="89662"/>
                  </a:lnTo>
                  <a:lnTo>
                    <a:pt x="38867" y="89154"/>
                  </a:lnTo>
                  <a:close/>
                </a:path>
                <a:path w="257175" h="118745">
                  <a:moveTo>
                    <a:pt x="69646" y="86995"/>
                  </a:moveTo>
                  <a:lnTo>
                    <a:pt x="68681" y="86995"/>
                  </a:lnTo>
                  <a:lnTo>
                    <a:pt x="69469" y="89662"/>
                  </a:lnTo>
                  <a:lnTo>
                    <a:pt x="69773" y="88519"/>
                  </a:lnTo>
                  <a:lnTo>
                    <a:pt x="70815" y="88519"/>
                  </a:lnTo>
                  <a:lnTo>
                    <a:pt x="70751" y="88392"/>
                  </a:lnTo>
                  <a:lnTo>
                    <a:pt x="69799" y="88392"/>
                  </a:lnTo>
                  <a:lnTo>
                    <a:pt x="69697" y="87757"/>
                  </a:lnTo>
                  <a:lnTo>
                    <a:pt x="71196" y="87757"/>
                  </a:lnTo>
                  <a:lnTo>
                    <a:pt x="71132" y="87630"/>
                  </a:lnTo>
                  <a:lnTo>
                    <a:pt x="69761" y="87630"/>
                  </a:lnTo>
                  <a:lnTo>
                    <a:pt x="69646" y="86995"/>
                  </a:lnTo>
                  <a:close/>
                </a:path>
                <a:path w="257175" h="118745">
                  <a:moveTo>
                    <a:pt x="96647" y="89535"/>
                  </a:moveTo>
                  <a:lnTo>
                    <a:pt x="96189" y="89535"/>
                  </a:lnTo>
                  <a:lnTo>
                    <a:pt x="96405" y="89662"/>
                  </a:lnTo>
                  <a:lnTo>
                    <a:pt x="96647" y="89535"/>
                  </a:lnTo>
                  <a:close/>
                </a:path>
                <a:path w="257175" h="118745">
                  <a:moveTo>
                    <a:pt x="98439" y="89569"/>
                  </a:moveTo>
                  <a:lnTo>
                    <a:pt x="97790" y="89662"/>
                  </a:lnTo>
                  <a:lnTo>
                    <a:pt x="98272" y="89662"/>
                  </a:lnTo>
                  <a:lnTo>
                    <a:pt x="98439" y="89569"/>
                  </a:lnTo>
                  <a:close/>
                </a:path>
                <a:path w="257175" h="118745">
                  <a:moveTo>
                    <a:pt x="98679" y="89535"/>
                  </a:moveTo>
                  <a:lnTo>
                    <a:pt x="98869" y="89662"/>
                  </a:lnTo>
                  <a:lnTo>
                    <a:pt x="98679" y="89535"/>
                  </a:lnTo>
                  <a:close/>
                </a:path>
                <a:path w="257175" h="118745">
                  <a:moveTo>
                    <a:pt x="131368" y="89535"/>
                  </a:moveTo>
                  <a:close/>
                </a:path>
                <a:path w="257175" h="118745">
                  <a:moveTo>
                    <a:pt x="132956" y="89535"/>
                  </a:moveTo>
                  <a:lnTo>
                    <a:pt x="131368" y="89535"/>
                  </a:lnTo>
                  <a:lnTo>
                    <a:pt x="132981" y="89662"/>
                  </a:lnTo>
                  <a:close/>
                </a:path>
                <a:path w="257175" h="118745">
                  <a:moveTo>
                    <a:pt x="135496" y="88773"/>
                  </a:moveTo>
                  <a:lnTo>
                    <a:pt x="133040" y="88773"/>
                  </a:lnTo>
                  <a:lnTo>
                    <a:pt x="133108" y="88922"/>
                  </a:lnTo>
                  <a:lnTo>
                    <a:pt x="132981" y="89662"/>
                  </a:lnTo>
                  <a:lnTo>
                    <a:pt x="133324" y="89408"/>
                  </a:lnTo>
                  <a:lnTo>
                    <a:pt x="134143" y="89408"/>
                  </a:lnTo>
                  <a:lnTo>
                    <a:pt x="134048" y="89027"/>
                  </a:lnTo>
                  <a:lnTo>
                    <a:pt x="134918" y="89027"/>
                  </a:lnTo>
                  <a:lnTo>
                    <a:pt x="135234" y="88886"/>
                  </a:lnTo>
                  <a:lnTo>
                    <a:pt x="135496" y="88773"/>
                  </a:lnTo>
                  <a:close/>
                </a:path>
                <a:path w="257175" h="118745">
                  <a:moveTo>
                    <a:pt x="133324" y="89408"/>
                  </a:moveTo>
                  <a:lnTo>
                    <a:pt x="132981" y="89662"/>
                  </a:lnTo>
                  <a:lnTo>
                    <a:pt x="133324" y="89408"/>
                  </a:lnTo>
                  <a:close/>
                </a:path>
                <a:path w="257175" h="118745">
                  <a:moveTo>
                    <a:pt x="153835" y="89535"/>
                  </a:moveTo>
                  <a:close/>
                </a:path>
                <a:path w="257175" h="118745">
                  <a:moveTo>
                    <a:pt x="192481" y="88900"/>
                  </a:moveTo>
                  <a:lnTo>
                    <a:pt x="191528" y="88900"/>
                  </a:lnTo>
                  <a:lnTo>
                    <a:pt x="192151" y="89662"/>
                  </a:lnTo>
                  <a:lnTo>
                    <a:pt x="192047" y="89503"/>
                  </a:lnTo>
                  <a:lnTo>
                    <a:pt x="192165" y="89012"/>
                  </a:lnTo>
                  <a:lnTo>
                    <a:pt x="192481" y="88900"/>
                  </a:lnTo>
                  <a:close/>
                </a:path>
                <a:path w="257175" h="118745">
                  <a:moveTo>
                    <a:pt x="193616" y="88773"/>
                  </a:moveTo>
                  <a:lnTo>
                    <a:pt x="192814" y="88780"/>
                  </a:lnTo>
                  <a:lnTo>
                    <a:pt x="192165" y="89012"/>
                  </a:lnTo>
                  <a:lnTo>
                    <a:pt x="192047" y="89503"/>
                  </a:lnTo>
                  <a:lnTo>
                    <a:pt x="192151" y="89662"/>
                  </a:lnTo>
                  <a:lnTo>
                    <a:pt x="194233" y="89662"/>
                  </a:lnTo>
                  <a:lnTo>
                    <a:pt x="193814" y="89408"/>
                  </a:lnTo>
                  <a:lnTo>
                    <a:pt x="193616" y="88773"/>
                  </a:lnTo>
                  <a:close/>
                </a:path>
                <a:path w="257175" h="118745">
                  <a:moveTo>
                    <a:pt x="196853" y="88392"/>
                  </a:moveTo>
                  <a:lnTo>
                    <a:pt x="193497" y="88392"/>
                  </a:lnTo>
                  <a:lnTo>
                    <a:pt x="193814" y="89408"/>
                  </a:lnTo>
                  <a:lnTo>
                    <a:pt x="194233" y="89662"/>
                  </a:lnTo>
                  <a:lnTo>
                    <a:pt x="195275" y="89662"/>
                  </a:lnTo>
                  <a:lnTo>
                    <a:pt x="194835" y="89305"/>
                  </a:lnTo>
                  <a:lnTo>
                    <a:pt x="194919" y="89151"/>
                  </a:lnTo>
                  <a:lnTo>
                    <a:pt x="195747" y="88977"/>
                  </a:lnTo>
                  <a:lnTo>
                    <a:pt x="195808" y="88773"/>
                  </a:lnTo>
                  <a:lnTo>
                    <a:pt x="196303" y="88773"/>
                  </a:lnTo>
                  <a:lnTo>
                    <a:pt x="196494" y="88646"/>
                  </a:lnTo>
                  <a:lnTo>
                    <a:pt x="196808" y="88646"/>
                  </a:lnTo>
                  <a:lnTo>
                    <a:pt x="196853" y="88392"/>
                  </a:lnTo>
                  <a:close/>
                </a:path>
                <a:path w="257175" h="118745">
                  <a:moveTo>
                    <a:pt x="195747" y="88977"/>
                  </a:moveTo>
                  <a:lnTo>
                    <a:pt x="194919" y="89151"/>
                  </a:lnTo>
                  <a:lnTo>
                    <a:pt x="194835" y="89305"/>
                  </a:lnTo>
                  <a:lnTo>
                    <a:pt x="195275" y="89662"/>
                  </a:lnTo>
                  <a:lnTo>
                    <a:pt x="195541" y="89662"/>
                  </a:lnTo>
                  <a:lnTo>
                    <a:pt x="195747" y="88977"/>
                  </a:lnTo>
                  <a:close/>
                </a:path>
                <a:path w="257175" h="118745">
                  <a:moveTo>
                    <a:pt x="195990" y="88925"/>
                  </a:moveTo>
                  <a:lnTo>
                    <a:pt x="195773" y="88971"/>
                  </a:lnTo>
                  <a:lnTo>
                    <a:pt x="195659" y="89269"/>
                  </a:lnTo>
                  <a:lnTo>
                    <a:pt x="195541" y="89662"/>
                  </a:lnTo>
                  <a:lnTo>
                    <a:pt x="196227" y="89662"/>
                  </a:lnTo>
                  <a:lnTo>
                    <a:pt x="196335" y="89503"/>
                  </a:lnTo>
                  <a:lnTo>
                    <a:pt x="196469" y="89408"/>
                  </a:lnTo>
                  <a:lnTo>
                    <a:pt x="195990" y="88925"/>
                  </a:lnTo>
                  <a:close/>
                </a:path>
                <a:path w="257175" h="118745">
                  <a:moveTo>
                    <a:pt x="197675" y="89169"/>
                  </a:moveTo>
                  <a:lnTo>
                    <a:pt x="198335" y="89662"/>
                  </a:lnTo>
                  <a:lnTo>
                    <a:pt x="198443" y="89503"/>
                  </a:lnTo>
                  <a:lnTo>
                    <a:pt x="199542" y="89408"/>
                  </a:lnTo>
                  <a:lnTo>
                    <a:pt x="199326" y="89281"/>
                  </a:lnTo>
                  <a:lnTo>
                    <a:pt x="198427" y="89269"/>
                  </a:lnTo>
                  <a:lnTo>
                    <a:pt x="197675" y="89169"/>
                  </a:lnTo>
                  <a:close/>
                </a:path>
                <a:path w="257175" h="118745">
                  <a:moveTo>
                    <a:pt x="198539" y="89408"/>
                  </a:moveTo>
                  <a:lnTo>
                    <a:pt x="198374" y="89662"/>
                  </a:lnTo>
                  <a:lnTo>
                    <a:pt x="198539" y="89408"/>
                  </a:lnTo>
                  <a:close/>
                </a:path>
                <a:path w="257175" h="118745">
                  <a:moveTo>
                    <a:pt x="187477" y="89408"/>
                  </a:moveTo>
                  <a:lnTo>
                    <a:pt x="187330" y="89647"/>
                  </a:lnTo>
                  <a:lnTo>
                    <a:pt x="187516" y="89603"/>
                  </a:lnTo>
                  <a:lnTo>
                    <a:pt x="187477" y="89408"/>
                  </a:lnTo>
                  <a:close/>
                </a:path>
                <a:path w="257175" h="118745">
                  <a:moveTo>
                    <a:pt x="184619" y="89535"/>
                  </a:moveTo>
                  <a:lnTo>
                    <a:pt x="184251" y="89535"/>
                  </a:lnTo>
                  <a:lnTo>
                    <a:pt x="184619" y="89535"/>
                  </a:lnTo>
                  <a:close/>
                </a:path>
                <a:path w="257175" h="118745">
                  <a:moveTo>
                    <a:pt x="187617" y="89408"/>
                  </a:moveTo>
                  <a:lnTo>
                    <a:pt x="187477" y="89408"/>
                  </a:lnTo>
                  <a:lnTo>
                    <a:pt x="187516" y="89603"/>
                  </a:lnTo>
                  <a:lnTo>
                    <a:pt x="187731" y="89552"/>
                  </a:lnTo>
                  <a:lnTo>
                    <a:pt x="187617" y="89408"/>
                  </a:lnTo>
                  <a:close/>
                </a:path>
                <a:path w="257175" h="118745">
                  <a:moveTo>
                    <a:pt x="68935" y="89154"/>
                  </a:moveTo>
                  <a:lnTo>
                    <a:pt x="69151" y="89535"/>
                  </a:lnTo>
                  <a:lnTo>
                    <a:pt x="68935" y="89154"/>
                  </a:lnTo>
                  <a:close/>
                </a:path>
                <a:path w="257175" h="118745">
                  <a:moveTo>
                    <a:pt x="81483" y="88900"/>
                  </a:moveTo>
                  <a:lnTo>
                    <a:pt x="81267" y="88900"/>
                  </a:lnTo>
                  <a:lnTo>
                    <a:pt x="81445" y="89535"/>
                  </a:lnTo>
                  <a:lnTo>
                    <a:pt x="81597" y="89535"/>
                  </a:lnTo>
                  <a:lnTo>
                    <a:pt x="81483" y="88900"/>
                  </a:lnTo>
                  <a:close/>
                </a:path>
                <a:path w="257175" h="118745">
                  <a:moveTo>
                    <a:pt x="82626" y="89154"/>
                  </a:moveTo>
                  <a:lnTo>
                    <a:pt x="82419" y="89535"/>
                  </a:lnTo>
                  <a:lnTo>
                    <a:pt x="82689" y="89535"/>
                  </a:lnTo>
                  <a:lnTo>
                    <a:pt x="82727" y="89281"/>
                  </a:lnTo>
                  <a:close/>
                </a:path>
                <a:path w="257175" h="118745">
                  <a:moveTo>
                    <a:pt x="86086" y="88392"/>
                  </a:moveTo>
                  <a:lnTo>
                    <a:pt x="85064" y="88392"/>
                  </a:lnTo>
                  <a:lnTo>
                    <a:pt x="85483" y="88519"/>
                  </a:lnTo>
                  <a:lnTo>
                    <a:pt x="85750" y="88646"/>
                  </a:lnTo>
                  <a:lnTo>
                    <a:pt x="85723" y="88780"/>
                  </a:lnTo>
                  <a:lnTo>
                    <a:pt x="85596" y="89116"/>
                  </a:lnTo>
                  <a:lnTo>
                    <a:pt x="85471" y="89535"/>
                  </a:lnTo>
                  <a:lnTo>
                    <a:pt x="85661" y="89535"/>
                  </a:lnTo>
                  <a:lnTo>
                    <a:pt x="85966" y="89154"/>
                  </a:lnTo>
                  <a:lnTo>
                    <a:pt x="91672" y="89154"/>
                  </a:lnTo>
                  <a:lnTo>
                    <a:pt x="85953" y="89027"/>
                  </a:lnTo>
                  <a:lnTo>
                    <a:pt x="85788" y="88900"/>
                  </a:lnTo>
                  <a:lnTo>
                    <a:pt x="85936" y="88900"/>
                  </a:lnTo>
                  <a:lnTo>
                    <a:pt x="85979" y="88646"/>
                  </a:lnTo>
                  <a:lnTo>
                    <a:pt x="86086" y="88392"/>
                  </a:lnTo>
                  <a:close/>
                </a:path>
                <a:path w="257175" h="118745">
                  <a:moveTo>
                    <a:pt x="91672" y="89154"/>
                  </a:moveTo>
                  <a:lnTo>
                    <a:pt x="85966" y="89154"/>
                  </a:lnTo>
                  <a:lnTo>
                    <a:pt x="85688" y="89535"/>
                  </a:lnTo>
                  <a:lnTo>
                    <a:pt x="91876" y="89535"/>
                  </a:lnTo>
                  <a:lnTo>
                    <a:pt x="91672" y="89154"/>
                  </a:lnTo>
                  <a:close/>
                </a:path>
                <a:path w="257175" h="118745">
                  <a:moveTo>
                    <a:pt x="93421" y="88773"/>
                  </a:moveTo>
                  <a:lnTo>
                    <a:pt x="92885" y="88773"/>
                  </a:lnTo>
                  <a:lnTo>
                    <a:pt x="92229" y="89535"/>
                  </a:lnTo>
                  <a:lnTo>
                    <a:pt x="93912" y="89535"/>
                  </a:lnTo>
                  <a:lnTo>
                    <a:pt x="94036" y="89315"/>
                  </a:lnTo>
                  <a:lnTo>
                    <a:pt x="93911" y="89165"/>
                  </a:lnTo>
                  <a:lnTo>
                    <a:pt x="93421" y="88773"/>
                  </a:lnTo>
                  <a:close/>
                </a:path>
                <a:path w="257175" h="118745">
                  <a:moveTo>
                    <a:pt x="94894" y="89154"/>
                  </a:moveTo>
                  <a:lnTo>
                    <a:pt x="94973" y="89408"/>
                  </a:lnTo>
                  <a:lnTo>
                    <a:pt x="95065" y="89535"/>
                  </a:lnTo>
                  <a:lnTo>
                    <a:pt x="95211" y="89535"/>
                  </a:lnTo>
                  <a:lnTo>
                    <a:pt x="95186" y="89408"/>
                  </a:lnTo>
                  <a:lnTo>
                    <a:pt x="94894" y="89154"/>
                  </a:lnTo>
                  <a:close/>
                </a:path>
                <a:path w="257175" h="118745">
                  <a:moveTo>
                    <a:pt x="98107" y="89027"/>
                  </a:moveTo>
                  <a:lnTo>
                    <a:pt x="97853" y="89535"/>
                  </a:lnTo>
                  <a:lnTo>
                    <a:pt x="100304" y="89535"/>
                  </a:lnTo>
                  <a:lnTo>
                    <a:pt x="99847" y="89154"/>
                  </a:lnTo>
                  <a:lnTo>
                    <a:pt x="98605" y="89151"/>
                  </a:lnTo>
                  <a:lnTo>
                    <a:pt x="98107" y="89027"/>
                  </a:lnTo>
                  <a:close/>
                </a:path>
                <a:path w="257175" h="118745">
                  <a:moveTo>
                    <a:pt x="100152" y="88773"/>
                  </a:moveTo>
                  <a:lnTo>
                    <a:pt x="99913" y="89209"/>
                  </a:lnTo>
                  <a:lnTo>
                    <a:pt x="100304" y="89535"/>
                  </a:lnTo>
                  <a:lnTo>
                    <a:pt x="100152" y="88773"/>
                  </a:lnTo>
                  <a:close/>
                </a:path>
                <a:path w="257175" h="118745">
                  <a:moveTo>
                    <a:pt x="100152" y="88773"/>
                  </a:moveTo>
                  <a:lnTo>
                    <a:pt x="100304" y="89535"/>
                  </a:lnTo>
                  <a:lnTo>
                    <a:pt x="100406" y="89154"/>
                  </a:lnTo>
                  <a:lnTo>
                    <a:pt x="100545" y="89154"/>
                  </a:lnTo>
                  <a:lnTo>
                    <a:pt x="100507" y="88900"/>
                  </a:lnTo>
                  <a:lnTo>
                    <a:pt x="100368" y="88886"/>
                  </a:lnTo>
                  <a:lnTo>
                    <a:pt x="100152" y="88773"/>
                  </a:lnTo>
                  <a:close/>
                </a:path>
                <a:path w="257175" h="118745">
                  <a:moveTo>
                    <a:pt x="100604" y="89281"/>
                  </a:moveTo>
                  <a:lnTo>
                    <a:pt x="100563" y="89535"/>
                  </a:lnTo>
                  <a:lnTo>
                    <a:pt x="100822" y="89535"/>
                  </a:lnTo>
                  <a:lnTo>
                    <a:pt x="100604" y="89281"/>
                  </a:lnTo>
                  <a:close/>
                </a:path>
                <a:path w="257175" h="118745">
                  <a:moveTo>
                    <a:pt x="129146" y="89408"/>
                  </a:moveTo>
                  <a:lnTo>
                    <a:pt x="128917" y="89535"/>
                  </a:lnTo>
                  <a:lnTo>
                    <a:pt x="129209" y="89535"/>
                  </a:lnTo>
                  <a:lnTo>
                    <a:pt x="129146" y="89408"/>
                  </a:lnTo>
                  <a:close/>
                </a:path>
                <a:path w="257175" h="118745">
                  <a:moveTo>
                    <a:pt x="129368" y="89154"/>
                  </a:moveTo>
                  <a:lnTo>
                    <a:pt x="127977" y="89154"/>
                  </a:lnTo>
                  <a:lnTo>
                    <a:pt x="128066" y="89408"/>
                  </a:lnTo>
                  <a:lnTo>
                    <a:pt x="129146" y="89408"/>
                  </a:lnTo>
                  <a:lnTo>
                    <a:pt x="129209" y="89535"/>
                  </a:lnTo>
                  <a:lnTo>
                    <a:pt x="129197" y="89305"/>
                  </a:lnTo>
                  <a:lnTo>
                    <a:pt x="129368" y="89154"/>
                  </a:lnTo>
                  <a:close/>
                </a:path>
                <a:path w="257175" h="118745">
                  <a:moveTo>
                    <a:pt x="139299" y="89408"/>
                  </a:moveTo>
                  <a:lnTo>
                    <a:pt x="138671" y="89408"/>
                  </a:lnTo>
                  <a:lnTo>
                    <a:pt x="139382" y="89535"/>
                  </a:lnTo>
                  <a:lnTo>
                    <a:pt x="139299" y="89408"/>
                  </a:lnTo>
                  <a:close/>
                </a:path>
                <a:path w="257175" h="118745">
                  <a:moveTo>
                    <a:pt x="138798" y="88646"/>
                  </a:moveTo>
                  <a:lnTo>
                    <a:pt x="139382" y="89535"/>
                  </a:lnTo>
                  <a:lnTo>
                    <a:pt x="139530" y="89535"/>
                  </a:lnTo>
                  <a:lnTo>
                    <a:pt x="139522" y="89281"/>
                  </a:lnTo>
                  <a:lnTo>
                    <a:pt x="141048" y="89281"/>
                  </a:lnTo>
                  <a:lnTo>
                    <a:pt x="141001" y="89151"/>
                  </a:lnTo>
                  <a:lnTo>
                    <a:pt x="140398" y="88900"/>
                  </a:lnTo>
                  <a:lnTo>
                    <a:pt x="139797" y="88886"/>
                  </a:lnTo>
                  <a:lnTo>
                    <a:pt x="138798" y="88646"/>
                  </a:lnTo>
                  <a:close/>
                </a:path>
                <a:path w="257175" h="118745">
                  <a:moveTo>
                    <a:pt x="180938" y="89116"/>
                  </a:moveTo>
                  <a:lnTo>
                    <a:pt x="180735" y="89151"/>
                  </a:lnTo>
                  <a:lnTo>
                    <a:pt x="181178" y="89535"/>
                  </a:lnTo>
                  <a:lnTo>
                    <a:pt x="181660" y="89281"/>
                  </a:lnTo>
                  <a:lnTo>
                    <a:pt x="182448" y="89281"/>
                  </a:lnTo>
                  <a:lnTo>
                    <a:pt x="180962" y="89154"/>
                  </a:lnTo>
                  <a:close/>
                </a:path>
                <a:path w="257175" h="118745">
                  <a:moveTo>
                    <a:pt x="182156" y="89281"/>
                  </a:moveTo>
                  <a:lnTo>
                    <a:pt x="181660" y="89281"/>
                  </a:lnTo>
                  <a:lnTo>
                    <a:pt x="181178" y="89535"/>
                  </a:lnTo>
                  <a:lnTo>
                    <a:pt x="181546" y="89535"/>
                  </a:lnTo>
                  <a:lnTo>
                    <a:pt x="181711" y="89408"/>
                  </a:lnTo>
                  <a:lnTo>
                    <a:pt x="182200" y="89408"/>
                  </a:lnTo>
                  <a:close/>
                </a:path>
                <a:path w="257175" h="118745">
                  <a:moveTo>
                    <a:pt x="182448" y="89281"/>
                  </a:moveTo>
                  <a:lnTo>
                    <a:pt x="182156" y="89281"/>
                  </a:lnTo>
                  <a:lnTo>
                    <a:pt x="182245" y="89535"/>
                  </a:lnTo>
                  <a:lnTo>
                    <a:pt x="182448" y="89281"/>
                  </a:lnTo>
                  <a:close/>
                </a:path>
                <a:path w="257175" h="118745">
                  <a:moveTo>
                    <a:pt x="182536" y="89170"/>
                  </a:moveTo>
                  <a:lnTo>
                    <a:pt x="182245" y="89535"/>
                  </a:lnTo>
                  <a:lnTo>
                    <a:pt x="183162" y="89535"/>
                  </a:lnTo>
                  <a:lnTo>
                    <a:pt x="182998" y="89281"/>
                  </a:lnTo>
                  <a:lnTo>
                    <a:pt x="182613" y="89281"/>
                  </a:lnTo>
                  <a:close/>
                </a:path>
                <a:path w="257175" h="118745">
                  <a:moveTo>
                    <a:pt x="185928" y="88773"/>
                  </a:moveTo>
                  <a:lnTo>
                    <a:pt x="184934" y="88773"/>
                  </a:lnTo>
                  <a:lnTo>
                    <a:pt x="185015" y="89099"/>
                  </a:lnTo>
                  <a:lnTo>
                    <a:pt x="185254" y="89535"/>
                  </a:lnTo>
                  <a:lnTo>
                    <a:pt x="185610" y="89535"/>
                  </a:lnTo>
                  <a:lnTo>
                    <a:pt x="185712" y="89012"/>
                  </a:lnTo>
                  <a:lnTo>
                    <a:pt x="185928" y="88773"/>
                  </a:lnTo>
                  <a:close/>
                </a:path>
                <a:path w="257175" h="118745">
                  <a:moveTo>
                    <a:pt x="187655" y="89408"/>
                  </a:moveTo>
                  <a:lnTo>
                    <a:pt x="187693" y="89535"/>
                  </a:lnTo>
                  <a:lnTo>
                    <a:pt x="187655" y="89408"/>
                  </a:lnTo>
                  <a:close/>
                </a:path>
                <a:path w="257175" h="118745">
                  <a:moveTo>
                    <a:pt x="203327" y="88773"/>
                  </a:moveTo>
                  <a:lnTo>
                    <a:pt x="199129" y="88773"/>
                  </a:lnTo>
                  <a:lnTo>
                    <a:pt x="199259" y="88944"/>
                  </a:lnTo>
                  <a:lnTo>
                    <a:pt x="199385" y="89315"/>
                  </a:lnTo>
                  <a:lnTo>
                    <a:pt x="199542" y="89408"/>
                  </a:lnTo>
                  <a:lnTo>
                    <a:pt x="199644" y="89535"/>
                  </a:lnTo>
                  <a:lnTo>
                    <a:pt x="199618" y="89027"/>
                  </a:lnTo>
                  <a:lnTo>
                    <a:pt x="201409" y="89027"/>
                  </a:lnTo>
                  <a:lnTo>
                    <a:pt x="203339" y="88900"/>
                  </a:lnTo>
                  <a:close/>
                </a:path>
                <a:path w="257175" h="118745">
                  <a:moveTo>
                    <a:pt x="199618" y="89027"/>
                  </a:moveTo>
                  <a:lnTo>
                    <a:pt x="199644" y="89535"/>
                  </a:lnTo>
                  <a:lnTo>
                    <a:pt x="200338" y="89535"/>
                  </a:lnTo>
                  <a:lnTo>
                    <a:pt x="200710" y="89408"/>
                  </a:lnTo>
                  <a:lnTo>
                    <a:pt x="200452" y="89151"/>
                  </a:lnTo>
                  <a:lnTo>
                    <a:pt x="199618" y="89027"/>
                  </a:lnTo>
                  <a:close/>
                </a:path>
                <a:path w="257175" h="118745">
                  <a:moveTo>
                    <a:pt x="201439" y="89503"/>
                  </a:moveTo>
                  <a:close/>
                </a:path>
                <a:path w="257175" h="118745">
                  <a:moveTo>
                    <a:pt x="201561" y="89408"/>
                  </a:moveTo>
                  <a:lnTo>
                    <a:pt x="201447" y="89535"/>
                  </a:lnTo>
                  <a:lnTo>
                    <a:pt x="201561" y="89408"/>
                  </a:lnTo>
                  <a:close/>
                </a:path>
                <a:path w="257175" h="118745">
                  <a:moveTo>
                    <a:pt x="201599" y="89281"/>
                  </a:moveTo>
                  <a:lnTo>
                    <a:pt x="201561" y="89535"/>
                  </a:lnTo>
                  <a:lnTo>
                    <a:pt x="201917" y="89535"/>
                  </a:lnTo>
                  <a:lnTo>
                    <a:pt x="201714" y="89408"/>
                  </a:lnTo>
                  <a:close/>
                </a:path>
                <a:path w="257175" h="118745">
                  <a:moveTo>
                    <a:pt x="202984" y="89281"/>
                  </a:moveTo>
                  <a:lnTo>
                    <a:pt x="201599" y="89281"/>
                  </a:lnTo>
                  <a:lnTo>
                    <a:pt x="201917" y="89535"/>
                  </a:lnTo>
                  <a:lnTo>
                    <a:pt x="202285" y="89408"/>
                  </a:lnTo>
                  <a:lnTo>
                    <a:pt x="202838" y="89408"/>
                  </a:lnTo>
                  <a:lnTo>
                    <a:pt x="202984" y="89281"/>
                  </a:lnTo>
                  <a:close/>
                </a:path>
                <a:path w="257175" h="118745">
                  <a:moveTo>
                    <a:pt x="202285" y="89408"/>
                  </a:moveTo>
                  <a:lnTo>
                    <a:pt x="201917" y="89535"/>
                  </a:lnTo>
                  <a:lnTo>
                    <a:pt x="202412" y="89535"/>
                  </a:lnTo>
                  <a:lnTo>
                    <a:pt x="202285" y="89408"/>
                  </a:lnTo>
                  <a:close/>
                </a:path>
                <a:path w="257175" h="118745">
                  <a:moveTo>
                    <a:pt x="202838" y="89408"/>
                  </a:moveTo>
                  <a:lnTo>
                    <a:pt x="202285" y="89408"/>
                  </a:lnTo>
                  <a:lnTo>
                    <a:pt x="202412" y="89535"/>
                  </a:lnTo>
                  <a:lnTo>
                    <a:pt x="202692" y="89535"/>
                  </a:lnTo>
                  <a:lnTo>
                    <a:pt x="202838" y="89408"/>
                  </a:lnTo>
                  <a:close/>
                </a:path>
                <a:path w="257175" h="118745">
                  <a:moveTo>
                    <a:pt x="203339" y="88900"/>
                  </a:moveTo>
                  <a:lnTo>
                    <a:pt x="201447" y="88900"/>
                  </a:lnTo>
                  <a:lnTo>
                    <a:pt x="201439" y="89503"/>
                  </a:lnTo>
                  <a:lnTo>
                    <a:pt x="201599" y="89281"/>
                  </a:lnTo>
                  <a:lnTo>
                    <a:pt x="203018" y="89269"/>
                  </a:lnTo>
                  <a:lnTo>
                    <a:pt x="203249" y="89192"/>
                  </a:lnTo>
                  <a:lnTo>
                    <a:pt x="203339" y="88900"/>
                  </a:lnTo>
                  <a:close/>
                </a:path>
                <a:path w="257175" h="118745">
                  <a:moveTo>
                    <a:pt x="30289" y="89027"/>
                  </a:moveTo>
                  <a:lnTo>
                    <a:pt x="30048" y="89408"/>
                  </a:lnTo>
                  <a:lnTo>
                    <a:pt x="30495" y="89408"/>
                  </a:lnTo>
                  <a:lnTo>
                    <a:pt x="30289" y="89027"/>
                  </a:lnTo>
                  <a:close/>
                </a:path>
                <a:path w="257175" h="118745">
                  <a:moveTo>
                    <a:pt x="37668" y="88392"/>
                  </a:moveTo>
                  <a:lnTo>
                    <a:pt x="37452" y="88392"/>
                  </a:lnTo>
                  <a:lnTo>
                    <a:pt x="37490" y="88519"/>
                  </a:lnTo>
                  <a:lnTo>
                    <a:pt x="36080" y="88519"/>
                  </a:lnTo>
                  <a:lnTo>
                    <a:pt x="36355" y="88780"/>
                  </a:lnTo>
                  <a:lnTo>
                    <a:pt x="36642" y="88886"/>
                  </a:lnTo>
                  <a:lnTo>
                    <a:pt x="36656" y="89209"/>
                  </a:lnTo>
                  <a:lnTo>
                    <a:pt x="36483" y="89305"/>
                  </a:lnTo>
                  <a:lnTo>
                    <a:pt x="36830" y="89408"/>
                  </a:lnTo>
                  <a:lnTo>
                    <a:pt x="37143" y="89151"/>
                  </a:lnTo>
                  <a:lnTo>
                    <a:pt x="37553" y="89027"/>
                  </a:lnTo>
                  <a:lnTo>
                    <a:pt x="38811" y="89027"/>
                  </a:lnTo>
                  <a:lnTo>
                    <a:pt x="38857" y="88773"/>
                  </a:lnTo>
                  <a:lnTo>
                    <a:pt x="38023" y="88773"/>
                  </a:lnTo>
                  <a:lnTo>
                    <a:pt x="37617" y="88646"/>
                  </a:lnTo>
                  <a:lnTo>
                    <a:pt x="37668" y="88392"/>
                  </a:lnTo>
                  <a:close/>
                </a:path>
                <a:path w="257175" h="118745">
                  <a:moveTo>
                    <a:pt x="71234" y="88646"/>
                  </a:moveTo>
                  <a:lnTo>
                    <a:pt x="70777" y="88646"/>
                  </a:lnTo>
                  <a:lnTo>
                    <a:pt x="70828" y="88971"/>
                  </a:lnTo>
                  <a:lnTo>
                    <a:pt x="71040" y="89104"/>
                  </a:lnTo>
                  <a:lnTo>
                    <a:pt x="71285" y="89408"/>
                  </a:lnTo>
                  <a:lnTo>
                    <a:pt x="71300" y="89099"/>
                  </a:lnTo>
                  <a:lnTo>
                    <a:pt x="71077" y="89039"/>
                  </a:lnTo>
                  <a:lnTo>
                    <a:pt x="71153" y="88719"/>
                  </a:lnTo>
                  <a:close/>
                </a:path>
                <a:path w="257175" h="118745">
                  <a:moveTo>
                    <a:pt x="101277" y="88909"/>
                  </a:moveTo>
                  <a:lnTo>
                    <a:pt x="101015" y="89408"/>
                  </a:lnTo>
                  <a:lnTo>
                    <a:pt x="101616" y="89408"/>
                  </a:lnTo>
                  <a:lnTo>
                    <a:pt x="101511" y="89192"/>
                  </a:lnTo>
                  <a:lnTo>
                    <a:pt x="101277" y="88909"/>
                  </a:lnTo>
                  <a:close/>
                </a:path>
                <a:path w="257175" h="118745">
                  <a:moveTo>
                    <a:pt x="127977" y="89154"/>
                  </a:moveTo>
                  <a:lnTo>
                    <a:pt x="128066" y="89408"/>
                  </a:lnTo>
                  <a:lnTo>
                    <a:pt x="127977" y="89154"/>
                  </a:lnTo>
                  <a:close/>
                </a:path>
                <a:path w="257175" h="118745">
                  <a:moveTo>
                    <a:pt x="184454" y="88773"/>
                  </a:moveTo>
                  <a:lnTo>
                    <a:pt x="184169" y="88773"/>
                  </a:lnTo>
                  <a:lnTo>
                    <a:pt x="183997" y="89408"/>
                  </a:lnTo>
                  <a:lnTo>
                    <a:pt x="184599" y="89039"/>
                  </a:lnTo>
                  <a:lnTo>
                    <a:pt x="184503" y="88821"/>
                  </a:lnTo>
                  <a:close/>
                </a:path>
                <a:path w="257175" h="118745">
                  <a:moveTo>
                    <a:pt x="184572" y="88138"/>
                  </a:moveTo>
                  <a:lnTo>
                    <a:pt x="184150" y="88138"/>
                  </a:lnTo>
                  <a:lnTo>
                    <a:pt x="184127" y="88446"/>
                  </a:lnTo>
                  <a:lnTo>
                    <a:pt x="184503" y="88821"/>
                  </a:lnTo>
                  <a:lnTo>
                    <a:pt x="184599" y="89039"/>
                  </a:lnTo>
                  <a:lnTo>
                    <a:pt x="183997" y="89408"/>
                  </a:lnTo>
                  <a:lnTo>
                    <a:pt x="185185" y="89408"/>
                  </a:lnTo>
                  <a:lnTo>
                    <a:pt x="185066" y="89192"/>
                  </a:lnTo>
                  <a:lnTo>
                    <a:pt x="184942" y="88821"/>
                  </a:lnTo>
                  <a:lnTo>
                    <a:pt x="184894" y="88519"/>
                  </a:lnTo>
                  <a:lnTo>
                    <a:pt x="184734" y="88519"/>
                  </a:lnTo>
                  <a:lnTo>
                    <a:pt x="184572" y="88138"/>
                  </a:lnTo>
                  <a:close/>
                </a:path>
                <a:path w="257175" h="118745">
                  <a:moveTo>
                    <a:pt x="201389" y="89305"/>
                  </a:moveTo>
                  <a:close/>
                </a:path>
                <a:path w="257175" h="118745">
                  <a:moveTo>
                    <a:pt x="71300" y="89099"/>
                  </a:moveTo>
                  <a:lnTo>
                    <a:pt x="71363" y="89315"/>
                  </a:lnTo>
                  <a:lnTo>
                    <a:pt x="71488" y="89169"/>
                  </a:lnTo>
                  <a:lnTo>
                    <a:pt x="71300" y="89099"/>
                  </a:lnTo>
                  <a:close/>
                </a:path>
                <a:path w="257175" h="118745">
                  <a:moveTo>
                    <a:pt x="29457" y="88030"/>
                  </a:moveTo>
                  <a:lnTo>
                    <a:pt x="29563" y="88719"/>
                  </a:lnTo>
                  <a:lnTo>
                    <a:pt x="29330" y="88886"/>
                  </a:lnTo>
                  <a:lnTo>
                    <a:pt x="29235" y="89281"/>
                  </a:lnTo>
                  <a:lnTo>
                    <a:pt x="29921" y="89281"/>
                  </a:lnTo>
                  <a:lnTo>
                    <a:pt x="29801" y="88519"/>
                  </a:lnTo>
                  <a:lnTo>
                    <a:pt x="29877" y="88371"/>
                  </a:lnTo>
                  <a:lnTo>
                    <a:pt x="30301" y="88283"/>
                  </a:lnTo>
                  <a:lnTo>
                    <a:pt x="30342" y="88138"/>
                  </a:lnTo>
                  <a:lnTo>
                    <a:pt x="29781" y="88138"/>
                  </a:lnTo>
                  <a:lnTo>
                    <a:pt x="29457" y="88030"/>
                  </a:lnTo>
                  <a:close/>
                </a:path>
                <a:path w="257175" h="118745">
                  <a:moveTo>
                    <a:pt x="37196" y="88392"/>
                  </a:moveTo>
                  <a:lnTo>
                    <a:pt x="33350" y="88392"/>
                  </a:lnTo>
                  <a:lnTo>
                    <a:pt x="33578" y="89281"/>
                  </a:lnTo>
                  <a:lnTo>
                    <a:pt x="34518" y="89027"/>
                  </a:lnTo>
                  <a:lnTo>
                    <a:pt x="35589" y="89027"/>
                  </a:lnTo>
                  <a:lnTo>
                    <a:pt x="35674" y="88519"/>
                  </a:lnTo>
                  <a:lnTo>
                    <a:pt x="37490" y="88519"/>
                  </a:lnTo>
                  <a:lnTo>
                    <a:pt x="37196" y="88392"/>
                  </a:lnTo>
                  <a:close/>
                </a:path>
                <a:path w="257175" h="118745">
                  <a:moveTo>
                    <a:pt x="39577" y="89192"/>
                  </a:moveTo>
                  <a:close/>
                </a:path>
                <a:path w="257175" h="118745">
                  <a:moveTo>
                    <a:pt x="67043" y="89154"/>
                  </a:moveTo>
                  <a:close/>
                </a:path>
                <a:path w="257175" h="118745">
                  <a:moveTo>
                    <a:pt x="100508" y="89226"/>
                  </a:moveTo>
                  <a:close/>
                </a:path>
                <a:path w="257175" h="118745">
                  <a:moveTo>
                    <a:pt x="100594" y="89269"/>
                  </a:moveTo>
                  <a:close/>
                </a:path>
                <a:path w="257175" h="118745">
                  <a:moveTo>
                    <a:pt x="117995" y="88773"/>
                  </a:moveTo>
                  <a:lnTo>
                    <a:pt x="117589" y="88773"/>
                  </a:lnTo>
                  <a:lnTo>
                    <a:pt x="117894" y="89281"/>
                  </a:lnTo>
                  <a:lnTo>
                    <a:pt x="117995" y="88773"/>
                  </a:lnTo>
                  <a:close/>
                </a:path>
                <a:path w="257175" h="118745">
                  <a:moveTo>
                    <a:pt x="117856" y="87757"/>
                  </a:moveTo>
                  <a:lnTo>
                    <a:pt x="118021" y="88646"/>
                  </a:lnTo>
                  <a:lnTo>
                    <a:pt x="117894" y="89281"/>
                  </a:lnTo>
                  <a:lnTo>
                    <a:pt x="123741" y="89281"/>
                  </a:lnTo>
                  <a:lnTo>
                    <a:pt x="123698" y="88900"/>
                  </a:lnTo>
                  <a:lnTo>
                    <a:pt x="118897" y="88900"/>
                  </a:lnTo>
                  <a:lnTo>
                    <a:pt x="118951" y="88138"/>
                  </a:lnTo>
                  <a:lnTo>
                    <a:pt x="118021" y="88138"/>
                  </a:lnTo>
                  <a:lnTo>
                    <a:pt x="117856" y="87757"/>
                  </a:lnTo>
                  <a:close/>
                </a:path>
                <a:path w="257175" h="118745">
                  <a:moveTo>
                    <a:pt x="124028" y="89154"/>
                  </a:moveTo>
                  <a:close/>
                </a:path>
                <a:path w="257175" h="118745">
                  <a:moveTo>
                    <a:pt x="124234" y="88773"/>
                  </a:moveTo>
                  <a:lnTo>
                    <a:pt x="124047" y="88773"/>
                  </a:lnTo>
                  <a:lnTo>
                    <a:pt x="124025" y="89151"/>
                  </a:lnTo>
                  <a:lnTo>
                    <a:pt x="124142" y="89281"/>
                  </a:lnTo>
                  <a:lnTo>
                    <a:pt x="126168" y="89281"/>
                  </a:lnTo>
                  <a:lnTo>
                    <a:pt x="124548" y="89154"/>
                  </a:lnTo>
                  <a:lnTo>
                    <a:pt x="124234" y="88773"/>
                  </a:lnTo>
                  <a:close/>
                </a:path>
                <a:path w="257175" h="118745">
                  <a:moveTo>
                    <a:pt x="142687" y="88773"/>
                  </a:moveTo>
                  <a:lnTo>
                    <a:pt x="141662" y="88773"/>
                  </a:lnTo>
                  <a:lnTo>
                    <a:pt x="141674" y="88909"/>
                  </a:lnTo>
                  <a:lnTo>
                    <a:pt x="142913" y="89281"/>
                  </a:lnTo>
                  <a:lnTo>
                    <a:pt x="142687" y="88773"/>
                  </a:lnTo>
                  <a:close/>
                </a:path>
                <a:path w="257175" h="118745">
                  <a:moveTo>
                    <a:pt x="142738" y="88238"/>
                  </a:moveTo>
                  <a:lnTo>
                    <a:pt x="142574" y="88519"/>
                  </a:lnTo>
                  <a:lnTo>
                    <a:pt x="142913" y="89281"/>
                  </a:lnTo>
                  <a:lnTo>
                    <a:pt x="144907" y="89281"/>
                  </a:lnTo>
                  <a:lnTo>
                    <a:pt x="144672" y="89099"/>
                  </a:lnTo>
                  <a:lnTo>
                    <a:pt x="144557" y="88773"/>
                  </a:lnTo>
                  <a:lnTo>
                    <a:pt x="144399" y="88519"/>
                  </a:lnTo>
                  <a:lnTo>
                    <a:pt x="143662" y="88519"/>
                  </a:lnTo>
                  <a:lnTo>
                    <a:pt x="142738" y="88238"/>
                  </a:lnTo>
                  <a:close/>
                </a:path>
                <a:path w="257175" h="118745">
                  <a:moveTo>
                    <a:pt x="182540" y="89165"/>
                  </a:moveTo>
                  <a:lnTo>
                    <a:pt x="182714" y="89281"/>
                  </a:lnTo>
                  <a:lnTo>
                    <a:pt x="182540" y="89165"/>
                  </a:lnTo>
                  <a:close/>
                </a:path>
                <a:path w="257175" h="118745">
                  <a:moveTo>
                    <a:pt x="182753" y="88900"/>
                  </a:moveTo>
                  <a:lnTo>
                    <a:pt x="182607" y="89209"/>
                  </a:lnTo>
                  <a:lnTo>
                    <a:pt x="182998" y="89281"/>
                  </a:lnTo>
                  <a:lnTo>
                    <a:pt x="182753" y="88900"/>
                  </a:lnTo>
                  <a:close/>
                </a:path>
                <a:path w="257175" h="118745">
                  <a:moveTo>
                    <a:pt x="197792" y="88773"/>
                  </a:moveTo>
                  <a:lnTo>
                    <a:pt x="197688" y="89170"/>
                  </a:lnTo>
                  <a:lnTo>
                    <a:pt x="198513" y="89281"/>
                  </a:lnTo>
                  <a:lnTo>
                    <a:pt x="198467" y="89027"/>
                  </a:lnTo>
                  <a:lnTo>
                    <a:pt x="197802" y="89027"/>
                  </a:lnTo>
                  <a:lnTo>
                    <a:pt x="197792" y="88773"/>
                  </a:lnTo>
                  <a:close/>
                </a:path>
                <a:path w="257175" h="118745">
                  <a:moveTo>
                    <a:pt x="198399" y="88646"/>
                  </a:moveTo>
                  <a:lnTo>
                    <a:pt x="198513" y="89281"/>
                  </a:lnTo>
                  <a:lnTo>
                    <a:pt x="199326" y="89281"/>
                  </a:lnTo>
                  <a:lnTo>
                    <a:pt x="199123" y="89154"/>
                  </a:lnTo>
                  <a:lnTo>
                    <a:pt x="198399" y="88646"/>
                  </a:lnTo>
                  <a:close/>
                </a:path>
                <a:path w="257175" h="118745">
                  <a:moveTo>
                    <a:pt x="100698" y="89154"/>
                  </a:moveTo>
                  <a:lnTo>
                    <a:pt x="100495" y="89154"/>
                  </a:lnTo>
                  <a:lnTo>
                    <a:pt x="100698" y="89154"/>
                  </a:lnTo>
                  <a:close/>
                </a:path>
                <a:path w="257175" h="118745">
                  <a:moveTo>
                    <a:pt x="100495" y="89154"/>
                  </a:moveTo>
                  <a:close/>
                </a:path>
                <a:path w="257175" h="118745">
                  <a:moveTo>
                    <a:pt x="39409" y="88944"/>
                  </a:moveTo>
                  <a:lnTo>
                    <a:pt x="39577" y="89192"/>
                  </a:lnTo>
                  <a:lnTo>
                    <a:pt x="39708" y="89012"/>
                  </a:lnTo>
                  <a:lnTo>
                    <a:pt x="39409" y="88944"/>
                  </a:lnTo>
                  <a:close/>
                </a:path>
                <a:path w="257175" h="118745">
                  <a:moveTo>
                    <a:pt x="197578" y="88265"/>
                  </a:moveTo>
                  <a:lnTo>
                    <a:pt x="197129" y="88265"/>
                  </a:lnTo>
                  <a:lnTo>
                    <a:pt x="197408" y="89154"/>
                  </a:lnTo>
                  <a:lnTo>
                    <a:pt x="197675" y="89169"/>
                  </a:lnTo>
                  <a:lnTo>
                    <a:pt x="197573" y="88519"/>
                  </a:lnTo>
                  <a:lnTo>
                    <a:pt x="197578" y="88265"/>
                  </a:lnTo>
                  <a:close/>
                </a:path>
                <a:path w="257175" h="118745">
                  <a:moveTo>
                    <a:pt x="182435" y="86233"/>
                  </a:moveTo>
                  <a:lnTo>
                    <a:pt x="182359" y="87503"/>
                  </a:lnTo>
                  <a:lnTo>
                    <a:pt x="182651" y="87884"/>
                  </a:lnTo>
                  <a:lnTo>
                    <a:pt x="182283" y="88011"/>
                  </a:lnTo>
                  <a:lnTo>
                    <a:pt x="182519" y="88548"/>
                  </a:lnTo>
                  <a:lnTo>
                    <a:pt x="182943" y="88646"/>
                  </a:lnTo>
                  <a:lnTo>
                    <a:pt x="182052" y="88922"/>
                  </a:lnTo>
                  <a:lnTo>
                    <a:pt x="181032" y="89099"/>
                  </a:lnTo>
                  <a:lnTo>
                    <a:pt x="182540" y="89165"/>
                  </a:lnTo>
                  <a:lnTo>
                    <a:pt x="182753" y="88900"/>
                  </a:lnTo>
                  <a:lnTo>
                    <a:pt x="183438" y="88900"/>
                  </a:lnTo>
                  <a:lnTo>
                    <a:pt x="184169" y="88773"/>
                  </a:lnTo>
                  <a:lnTo>
                    <a:pt x="184114" y="88446"/>
                  </a:lnTo>
                  <a:lnTo>
                    <a:pt x="183914" y="88327"/>
                  </a:lnTo>
                  <a:lnTo>
                    <a:pt x="184150" y="88138"/>
                  </a:lnTo>
                  <a:lnTo>
                    <a:pt x="184572" y="88138"/>
                  </a:lnTo>
                  <a:lnTo>
                    <a:pt x="184797" y="88011"/>
                  </a:lnTo>
                  <a:lnTo>
                    <a:pt x="184710" y="87574"/>
                  </a:lnTo>
                  <a:lnTo>
                    <a:pt x="184416" y="87122"/>
                  </a:lnTo>
                  <a:lnTo>
                    <a:pt x="184937" y="87122"/>
                  </a:lnTo>
                  <a:lnTo>
                    <a:pt x="185166" y="86741"/>
                  </a:lnTo>
                  <a:lnTo>
                    <a:pt x="183286" y="86741"/>
                  </a:lnTo>
                  <a:lnTo>
                    <a:pt x="182435" y="86233"/>
                  </a:lnTo>
                  <a:close/>
                </a:path>
                <a:path w="257175" h="118745">
                  <a:moveTo>
                    <a:pt x="29273" y="88392"/>
                  </a:moveTo>
                  <a:lnTo>
                    <a:pt x="29126" y="88548"/>
                  </a:lnTo>
                  <a:lnTo>
                    <a:pt x="29019" y="89154"/>
                  </a:lnTo>
                  <a:lnTo>
                    <a:pt x="29235" y="89154"/>
                  </a:lnTo>
                  <a:lnTo>
                    <a:pt x="29273" y="88392"/>
                  </a:lnTo>
                  <a:close/>
                </a:path>
                <a:path w="257175" h="118745">
                  <a:moveTo>
                    <a:pt x="68382" y="88265"/>
                  </a:moveTo>
                  <a:lnTo>
                    <a:pt x="68186" y="88265"/>
                  </a:lnTo>
                  <a:lnTo>
                    <a:pt x="68224" y="89154"/>
                  </a:lnTo>
                  <a:lnTo>
                    <a:pt x="68913" y="89154"/>
                  </a:lnTo>
                  <a:lnTo>
                    <a:pt x="68961" y="88900"/>
                  </a:lnTo>
                  <a:lnTo>
                    <a:pt x="68626" y="88886"/>
                  </a:lnTo>
                  <a:lnTo>
                    <a:pt x="68287" y="88780"/>
                  </a:lnTo>
                  <a:lnTo>
                    <a:pt x="68382" y="88265"/>
                  </a:lnTo>
                  <a:close/>
                </a:path>
                <a:path w="257175" h="118745">
                  <a:moveTo>
                    <a:pt x="70815" y="88519"/>
                  </a:moveTo>
                  <a:lnTo>
                    <a:pt x="69773" y="88519"/>
                  </a:lnTo>
                  <a:lnTo>
                    <a:pt x="70078" y="88773"/>
                  </a:lnTo>
                  <a:lnTo>
                    <a:pt x="70180" y="89154"/>
                  </a:lnTo>
                  <a:lnTo>
                    <a:pt x="70358" y="89154"/>
                  </a:lnTo>
                  <a:lnTo>
                    <a:pt x="70662" y="89027"/>
                  </a:lnTo>
                  <a:lnTo>
                    <a:pt x="70739" y="88646"/>
                  </a:lnTo>
                  <a:lnTo>
                    <a:pt x="70916" y="88646"/>
                  </a:lnTo>
                  <a:close/>
                </a:path>
                <a:path w="257175" h="118745">
                  <a:moveTo>
                    <a:pt x="80162" y="88900"/>
                  </a:moveTo>
                  <a:lnTo>
                    <a:pt x="80124" y="89099"/>
                  </a:lnTo>
                  <a:lnTo>
                    <a:pt x="80327" y="89154"/>
                  </a:lnTo>
                  <a:lnTo>
                    <a:pt x="80162" y="88900"/>
                  </a:lnTo>
                  <a:close/>
                </a:path>
                <a:path w="257175" h="118745">
                  <a:moveTo>
                    <a:pt x="81267" y="88900"/>
                  </a:moveTo>
                  <a:lnTo>
                    <a:pt x="80162" y="88900"/>
                  </a:lnTo>
                  <a:lnTo>
                    <a:pt x="80327" y="89154"/>
                  </a:lnTo>
                  <a:lnTo>
                    <a:pt x="81407" y="89154"/>
                  </a:lnTo>
                  <a:lnTo>
                    <a:pt x="81267" y="88900"/>
                  </a:lnTo>
                  <a:close/>
                </a:path>
                <a:path w="257175" h="118745">
                  <a:moveTo>
                    <a:pt x="94805" y="89027"/>
                  </a:moveTo>
                  <a:lnTo>
                    <a:pt x="94640" y="89027"/>
                  </a:lnTo>
                  <a:lnTo>
                    <a:pt x="94805" y="89027"/>
                  </a:lnTo>
                  <a:close/>
                </a:path>
                <a:path w="257175" h="118745">
                  <a:moveTo>
                    <a:pt x="112839" y="87757"/>
                  </a:moveTo>
                  <a:lnTo>
                    <a:pt x="112610" y="87757"/>
                  </a:lnTo>
                  <a:lnTo>
                    <a:pt x="112585" y="88519"/>
                  </a:lnTo>
                  <a:lnTo>
                    <a:pt x="94780" y="88519"/>
                  </a:lnTo>
                  <a:lnTo>
                    <a:pt x="94742" y="89027"/>
                  </a:lnTo>
                  <a:lnTo>
                    <a:pt x="98157" y="89039"/>
                  </a:lnTo>
                  <a:lnTo>
                    <a:pt x="98615" y="89154"/>
                  </a:lnTo>
                  <a:lnTo>
                    <a:pt x="99415" y="88773"/>
                  </a:lnTo>
                  <a:lnTo>
                    <a:pt x="101003" y="88773"/>
                  </a:lnTo>
                  <a:lnTo>
                    <a:pt x="101180" y="88646"/>
                  </a:lnTo>
                  <a:lnTo>
                    <a:pt x="113423" y="88646"/>
                  </a:lnTo>
                  <a:lnTo>
                    <a:pt x="113030" y="88392"/>
                  </a:lnTo>
                  <a:lnTo>
                    <a:pt x="112801" y="88392"/>
                  </a:lnTo>
                  <a:lnTo>
                    <a:pt x="112839" y="87757"/>
                  </a:lnTo>
                  <a:close/>
                </a:path>
                <a:path w="257175" h="118745">
                  <a:moveTo>
                    <a:pt x="100050" y="88773"/>
                  </a:moveTo>
                  <a:lnTo>
                    <a:pt x="99415" y="88773"/>
                  </a:lnTo>
                  <a:lnTo>
                    <a:pt x="98615" y="89154"/>
                  </a:lnTo>
                  <a:lnTo>
                    <a:pt x="99847" y="89154"/>
                  </a:lnTo>
                  <a:lnTo>
                    <a:pt x="100050" y="88773"/>
                  </a:lnTo>
                  <a:close/>
                </a:path>
                <a:path w="257175" h="118745">
                  <a:moveTo>
                    <a:pt x="114520" y="88773"/>
                  </a:moveTo>
                  <a:lnTo>
                    <a:pt x="113880" y="88773"/>
                  </a:lnTo>
                  <a:lnTo>
                    <a:pt x="114096" y="89027"/>
                  </a:lnTo>
                  <a:lnTo>
                    <a:pt x="114414" y="89027"/>
                  </a:lnTo>
                  <a:lnTo>
                    <a:pt x="114566" y="89154"/>
                  </a:lnTo>
                  <a:lnTo>
                    <a:pt x="114520" y="88773"/>
                  </a:lnTo>
                  <a:close/>
                </a:path>
                <a:path w="257175" h="118745">
                  <a:moveTo>
                    <a:pt x="124447" y="88646"/>
                  </a:moveTo>
                  <a:lnTo>
                    <a:pt x="124129" y="88646"/>
                  </a:lnTo>
                  <a:lnTo>
                    <a:pt x="124548" y="89154"/>
                  </a:lnTo>
                  <a:lnTo>
                    <a:pt x="124447" y="88646"/>
                  </a:lnTo>
                  <a:close/>
                </a:path>
                <a:path w="257175" h="118745">
                  <a:moveTo>
                    <a:pt x="124587" y="88773"/>
                  </a:moveTo>
                  <a:lnTo>
                    <a:pt x="124548" y="89154"/>
                  </a:lnTo>
                  <a:lnTo>
                    <a:pt x="126258" y="89154"/>
                  </a:lnTo>
                  <a:lnTo>
                    <a:pt x="125679" y="89027"/>
                  </a:lnTo>
                  <a:lnTo>
                    <a:pt x="125533" y="88900"/>
                  </a:lnTo>
                  <a:lnTo>
                    <a:pt x="124752" y="88900"/>
                  </a:lnTo>
                  <a:lnTo>
                    <a:pt x="124587" y="88773"/>
                  </a:lnTo>
                  <a:close/>
                </a:path>
                <a:path w="257175" h="118745">
                  <a:moveTo>
                    <a:pt x="134918" y="89027"/>
                  </a:moveTo>
                  <a:lnTo>
                    <a:pt x="134340" y="89027"/>
                  </a:lnTo>
                  <a:lnTo>
                    <a:pt x="134874" y="89154"/>
                  </a:lnTo>
                  <a:close/>
                </a:path>
                <a:path w="257175" h="118745">
                  <a:moveTo>
                    <a:pt x="134264" y="86487"/>
                  </a:moveTo>
                  <a:lnTo>
                    <a:pt x="134378" y="87122"/>
                  </a:lnTo>
                  <a:lnTo>
                    <a:pt x="133832" y="87376"/>
                  </a:lnTo>
                  <a:lnTo>
                    <a:pt x="135153" y="87376"/>
                  </a:lnTo>
                  <a:lnTo>
                    <a:pt x="135160" y="88371"/>
                  </a:lnTo>
                  <a:lnTo>
                    <a:pt x="135276" y="88519"/>
                  </a:lnTo>
                  <a:lnTo>
                    <a:pt x="135383" y="88821"/>
                  </a:lnTo>
                  <a:lnTo>
                    <a:pt x="135204" y="88900"/>
                  </a:lnTo>
                  <a:lnTo>
                    <a:pt x="134962" y="88900"/>
                  </a:lnTo>
                  <a:lnTo>
                    <a:pt x="134874" y="89154"/>
                  </a:lnTo>
                  <a:lnTo>
                    <a:pt x="136359" y="89154"/>
                  </a:lnTo>
                  <a:lnTo>
                    <a:pt x="136794" y="88446"/>
                  </a:lnTo>
                  <a:lnTo>
                    <a:pt x="136664" y="88011"/>
                  </a:lnTo>
                  <a:lnTo>
                    <a:pt x="136419" y="87686"/>
                  </a:lnTo>
                  <a:lnTo>
                    <a:pt x="136309" y="86836"/>
                  </a:lnTo>
                  <a:lnTo>
                    <a:pt x="135013" y="86741"/>
                  </a:lnTo>
                  <a:lnTo>
                    <a:pt x="134531" y="86614"/>
                  </a:lnTo>
                  <a:lnTo>
                    <a:pt x="134264" y="86487"/>
                  </a:lnTo>
                  <a:close/>
                </a:path>
                <a:path w="257175" h="118745">
                  <a:moveTo>
                    <a:pt x="146355" y="89104"/>
                  </a:moveTo>
                  <a:close/>
                </a:path>
                <a:path w="257175" h="118745">
                  <a:moveTo>
                    <a:pt x="199047" y="88773"/>
                  </a:moveTo>
                  <a:lnTo>
                    <a:pt x="198594" y="88773"/>
                  </a:lnTo>
                  <a:lnTo>
                    <a:pt x="198997" y="89039"/>
                  </a:lnTo>
                  <a:lnTo>
                    <a:pt x="199047" y="88773"/>
                  </a:lnTo>
                  <a:close/>
                </a:path>
                <a:path w="257175" h="118745">
                  <a:moveTo>
                    <a:pt x="199021" y="88646"/>
                  </a:moveTo>
                  <a:lnTo>
                    <a:pt x="199123" y="89154"/>
                  </a:lnTo>
                  <a:lnTo>
                    <a:pt x="199313" y="89154"/>
                  </a:lnTo>
                  <a:lnTo>
                    <a:pt x="199226" y="88886"/>
                  </a:lnTo>
                  <a:lnTo>
                    <a:pt x="199021" y="88646"/>
                  </a:lnTo>
                  <a:close/>
                </a:path>
                <a:path w="257175" h="118745">
                  <a:moveTo>
                    <a:pt x="180251" y="88900"/>
                  </a:moveTo>
                  <a:lnTo>
                    <a:pt x="180288" y="89039"/>
                  </a:lnTo>
                  <a:lnTo>
                    <a:pt x="180735" y="89151"/>
                  </a:lnTo>
                  <a:lnTo>
                    <a:pt x="180929" y="89117"/>
                  </a:lnTo>
                  <a:lnTo>
                    <a:pt x="180566" y="89012"/>
                  </a:lnTo>
                  <a:lnTo>
                    <a:pt x="180251" y="88900"/>
                  </a:lnTo>
                  <a:close/>
                </a:path>
                <a:path w="257175" h="118745">
                  <a:moveTo>
                    <a:pt x="124009" y="89027"/>
                  </a:moveTo>
                  <a:close/>
                </a:path>
                <a:path w="257175" h="118745">
                  <a:moveTo>
                    <a:pt x="182562" y="88773"/>
                  </a:moveTo>
                  <a:lnTo>
                    <a:pt x="180986" y="88773"/>
                  </a:lnTo>
                  <a:lnTo>
                    <a:pt x="181056" y="88922"/>
                  </a:lnTo>
                  <a:lnTo>
                    <a:pt x="180964" y="89111"/>
                  </a:lnTo>
                  <a:lnTo>
                    <a:pt x="182221" y="88886"/>
                  </a:lnTo>
                  <a:lnTo>
                    <a:pt x="182562" y="88773"/>
                  </a:lnTo>
                  <a:close/>
                </a:path>
                <a:path w="257175" h="118745">
                  <a:moveTo>
                    <a:pt x="146409" y="88900"/>
                  </a:moveTo>
                  <a:lnTo>
                    <a:pt x="146278" y="88900"/>
                  </a:lnTo>
                  <a:lnTo>
                    <a:pt x="146355" y="89104"/>
                  </a:lnTo>
                  <a:lnTo>
                    <a:pt x="146409" y="88900"/>
                  </a:lnTo>
                  <a:close/>
                </a:path>
                <a:path w="257175" h="118745">
                  <a:moveTo>
                    <a:pt x="67843" y="88900"/>
                  </a:moveTo>
                  <a:lnTo>
                    <a:pt x="67691" y="89027"/>
                  </a:lnTo>
                  <a:lnTo>
                    <a:pt x="68002" y="89027"/>
                  </a:lnTo>
                  <a:lnTo>
                    <a:pt x="67843" y="88900"/>
                  </a:lnTo>
                  <a:close/>
                </a:path>
                <a:path w="257175" h="118745">
                  <a:moveTo>
                    <a:pt x="85725" y="88773"/>
                  </a:moveTo>
                  <a:lnTo>
                    <a:pt x="85134" y="88773"/>
                  </a:lnTo>
                  <a:lnTo>
                    <a:pt x="85153" y="89027"/>
                  </a:lnTo>
                  <a:lnTo>
                    <a:pt x="85445" y="89027"/>
                  </a:lnTo>
                  <a:lnTo>
                    <a:pt x="85661" y="88900"/>
                  </a:lnTo>
                  <a:close/>
                </a:path>
                <a:path w="257175" h="118745">
                  <a:moveTo>
                    <a:pt x="85654" y="88922"/>
                  </a:moveTo>
                  <a:lnTo>
                    <a:pt x="85445" y="89027"/>
                  </a:lnTo>
                  <a:lnTo>
                    <a:pt x="85623" y="89027"/>
                  </a:lnTo>
                  <a:close/>
                </a:path>
                <a:path w="257175" h="118745">
                  <a:moveTo>
                    <a:pt x="85936" y="88900"/>
                  </a:moveTo>
                  <a:lnTo>
                    <a:pt x="85788" y="88900"/>
                  </a:lnTo>
                  <a:lnTo>
                    <a:pt x="85953" y="89027"/>
                  </a:lnTo>
                  <a:close/>
                </a:path>
                <a:path w="257175" h="118745">
                  <a:moveTo>
                    <a:pt x="91469" y="88773"/>
                  </a:moveTo>
                  <a:lnTo>
                    <a:pt x="85919" y="88773"/>
                  </a:lnTo>
                  <a:lnTo>
                    <a:pt x="85953" y="89027"/>
                  </a:lnTo>
                  <a:lnTo>
                    <a:pt x="91605" y="89027"/>
                  </a:lnTo>
                  <a:lnTo>
                    <a:pt x="91469" y="88773"/>
                  </a:lnTo>
                  <a:close/>
                </a:path>
                <a:path w="257175" h="118745">
                  <a:moveTo>
                    <a:pt x="94780" y="88773"/>
                  </a:moveTo>
                  <a:lnTo>
                    <a:pt x="94449" y="88773"/>
                  </a:lnTo>
                  <a:lnTo>
                    <a:pt x="94246" y="89027"/>
                  </a:lnTo>
                  <a:lnTo>
                    <a:pt x="94742" y="88900"/>
                  </a:lnTo>
                  <a:close/>
                </a:path>
                <a:path w="257175" h="118745">
                  <a:moveTo>
                    <a:pt x="94373" y="88900"/>
                  </a:moveTo>
                  <a:lnTo>
                    <a:pt x="94513" y="89027"/>
                  </a:lnTo>
                  <a:lnTo>
                    <a:pt x="94373" y="88900"/>
                  </a:lnTo>
                  <a:close/>
                </a:path>
                <a:path w="257175" h="118745">
                  <a:moveTo>
                    <a:pt x="94742" y="88900"/>
                  </a:moveTo>
                  <a:lnTo>
                    <a:pt x="94373" y="88900"/>
                  </a:lnTo>
                  <a:lnTo>
                    <a:pt x="94513" y="89027"/>
                  </a:lnTo>
                  <a:lnTo>
                    <a:pt x="94742" y="89027"/>
                  </a:lnTo>
                  <a:close/>
                </a:path>
                <a:path w="257175" h="118745">
                  <a:moveTo>
                    <a:pt x="117216" y="88773"/>
                  </a:moveTo>
                  <a:lnTo>
                    <a:pt x="117182" y="89027"/>
                  </a:lnTo>
                  <a:lnTo>
                    <a:pt x="117216" y="88773"/>
                  </a:lnTo>
                  <a:close/>
                </a:path>
                <a:path w="257175" h="118745">
                  <a:moveTo>
                    <a:pt x="117284" y="88265"/>
                  </a:moveTo>
                  <a:lnTo>
                    <a:pt x="117182" y="89027"/>
                  </a:lnTo>
                  <a:lnTo>
                    <a:pt x="117741" y="89027"/>
                  </a:lnTo>
                  <a:lnTo>
                    <a:pt x="117284" y="88265"/>
                  </a:lnTo>
                  <a:close/>
                </a:path>
                <a:path w="257175" h="118745">
                  <a:moveTo>
                    <a:pt x="125095" y="88519"/>
                  </a:moveTo>
                  <a:lnTo>
                    <a:pt x="125679" y="89027"/>
                  </a:lnTo>
                  <a:lnTo>
                    <a:pt x="125559" y="88821"/>
                  </a:lnTo>
                  <a:lnTo>
                    <a:pt x="125095" y="88519"/>
                  </a:lnTo>
                  <a:close/>
                </a:path>
                <a:path w="257175" h="118745">
                  <a:moveTo>
                    <a:pt x="126530" y="88773"/>
                  </a:moveTo>
                  <a:lnTo>
                    <a:pt x="125484" y="88773"/>
                  </a:lnTo>
                  <a:lnTo>
                    <a:pt x="125679" y="89027"/>
                  </a:lnTo>
                  <a:lnTo>
                    <a:pt x="126349" y="89027"/>
                  </a:lnTo>
                  <a:lnTo>
                    <a:pt x="126530" y="88773"/>
                  </a:lnTo>
                  <a:close/>
                </a:path>
                <a:path w="257175" h="118745">
                  <a:moveTo>
                    <a:pt x="151295" y="88773"/>
                  </a:moveTo>
                  <a:lnTo>
                    <a:pt x="150780" y="88773"/>
                  </a:lnTo>
                  <a:lnTo>
                    <a:pt x="150932" y="88909"/>
                  </a:lnTo>
                  <a:lnTo>
                    <a:pt x="151320" y="89027"/>
                  </a:lnTo>
                  <a:lnTo>
                    <a:pt x="151295" y="88773"/>
                  </a:lnTo>
                  <a:close/>
                </a:path>
                <a:path w="257175" h="118745">
                  <a:moveTo>
                    <a:pt x="154539" y="87630"/>
                  </a:moveTo>
                  <a:lnTo>
                    <a:pt x="150342" y="87630"/>
                  </a:lnTo>
                  <a:lnTo>
                    <a:pt x="150279" y="87884"/>
                  </a:lnTo>
                  <a:lnTo>
                    <a:pt x="150685" y="88011"/>
                  </a:lnTo>
                  <a:lnTo>
                    <a:pt x="150825" y="88011"/>
                  </a:lnTo>
                  <a:lnTo>
                    <a:pt x="151231" y="88138"/>
                  </a:lnTo>
                  <a:lnTo>
                    <a:pt x="151320" y="89027"/>
                  </a:lnTo>
                  <a:lnTo>
                    <a:pt x="180238" y="89027"/>
                  </a:lnTo>
                  <a:lnTo>
                    <a:pt x="180799" y="88900"/>
                  </a:lnTo>
                  <a:lnTo>
                    <a:pt x="180124" y="88646"/>
                  </a:lnTo>
                  <a:lnTo>
                    <a:pt x="180390" y="88265"/>
                  </a:lnTo>
                  <a:lnTo>
                    <a:pt x="154584" y="88265"/>
                  </a:lnTo>
                  <a:lnTo>
                    <a:pt x="154539" y="87630"/>
                  </a:lnTo>
                  <a:close/>
                </a:path>
                <a:path w="257175" h="118745">
                  <a:moveTo>
                    <a:pt x="180799" y="88900"/>
                  </a:moveTo>
                  <a:lnTo>
                    <a:pt x="180251" y="88900"/>
                  </a:lnTo>
                  <a:lnTo>
                    <a:pt x="180606" y="89027"/>
                  </a:lnTo>
                  <a:lnTo>
                    <a:pt x="180821" y="88977"/>
                  </a:lnTo>
                  <a:close/>
                </a:path>
                <a:path w="257175" h="118745">
                  <a:moveTo>
                    <a:pt x="180845" y="88971"/>
                  </a:moveTo>
                  <a:lnTo>
                    <a:pt x="180606" y="89027"/>
                  </a:lnTo>
                  <a:lnTo>
                    <a:pt x="180880" y="89027"/>
                  </a:lnTo>
                  <a:close/>
                </a:path>
                <a:path w="257175" h="118745">
                  <a:moveTo>
                    <a:pt x="198056" y="88011"/>
                  </a:moveTo>
                  <a:lnTo>
                    <a:pt x="197764" y="88011"/>
                  </a:lnTo>
                  <a:lnTo>
                    <a:pt x="197802" y="89027"/>
                  </a:lnTo>
                  <a:lnTo>
                    <a:pt x="197893" y="88886"/>
                  </a:lnTo>
                  <a:lnTo>
                    <a:pt x="198020" y="88470"/>
                  </a:lnTo>
                  <a:lnTo>
                    <a:pt x="198056" y="88011"/>
                  </a:lnTo>
                  <a:close/>
                </a:path>
                <a:path w="257175" h="118745">
                  <a:moveTo>
                    <a:pt x="198422" y="88773"/>
                  </a:moveTo>
                  <a:lnTo>
                    <a:pt x="197967" y="88773"/>
                  </a:lnTo>
                  <a:lnTo>
                    <a:pt x="197802" y="89027"/>
                  </a:lnTo>
                  <a:lnTo>
                    <a:pt x="198467" y="89027"/>
                  </a:lnTo>
                  <a:lnTo>
                    <a:pt x="198422" y="88773"/>
                  </a:lnTo>
                  <a:close/>
                </a:path>
                <a:path w="257175" h="118745">
                  <a:moveTo>
                    <a:pt x="204561" y="88773"/>
                  </a:moveTo>
                  <a:lnTo>
                    <a:pt x="204431" y="89027"/>
                  </a:lnTo>
                  <a:lnTo>
                    <a:pt x="204561" y="88773"/>
                  </a:lnTo>
                  <a:close/>
                </a:path>
                <a:path w="257175" h="118745">
                  <a:moveTo>
                    <a:pt x="204927" y="87249"/>
                  </a:moveTo>
                  <a:lnTo>
                    <a:pt x="204698" y="87249"/>
                  </a:lnTo>
                  <a:lnTo>
                    <a:pt x="204774" y="87630"/>
                  </a:lnTo>
                  <a:lnTo>
                    <a:pt x="204951" y="88011"/>
                  </a:lnTo>
                  <a:lnTo>
                    <a:pt x="204431" y="89027"/>
                  </a:lnTo>
                  <a:lnTo>
                    <a:pt x="207016" y="89027"/>
                  </a:lnTo>
                  <a:lnTo>
                    <a:pt x="206578" y="88900"/>
                  </a:lnTo>
                  <a:lnTo>
                    <a:pt x="206658" y="88719"/>
                  </a:lnTo>
                  <a:lnTo>
                    <a:pt x="206908" y="88519"/>
                  </a:lnTo>
                  <a:lnTo>
                    <a:pt x="207089" y="88519"/>
                  </a:lnTo>
                  <a:lnTo>
                    <a:pt x="207086" y="88392"/>
                  </a:lnTo>
                  <a:lnTo>
                    <a:pt x="206235" y="88392"/>
                  </a:lnTo>
                  <a:lnTo>
                    <a:pt x="206502" y="88265"/>
                  </a:lnTo>
                  <a:lnTo>
                    <a:pt x="205625" y="88138"/>
                  </a:lnTo>
                  <a:lnTo>
                    <a:pt x="205826" y="87503"/>
                  </a:lnTo>
                  <a:lnTo>
                    <a:pt x="204914" y="87503"/>
                  </a:lnTo>
                  <a:lnTo>
                    <a:pt x="204927" y="87249"/>
                  </a:lnTo>
                  <a:close/>
                </a:path>
                <a:path w="257175" h="118745">
                  <a:moveTo>
                    <a:pt x="195808" y="88773"/>
                  </a:moveTo>
                  <a:lnTo>
                    <a:pt x="195747" y="88977"/>
                  </a:lnTo>
                  <a:lnTo>
                    <a:pt x="195904" y="88944"/>
                  </a:lnTo>
                  <a:lnTo>
                    <a:pt x="195808" y="88773"/>
                  </a:lnTo>
                  <a:close/>
                </a:path>
                <a:path w="257175" h="118745">
                  <a:moveTo>
                    <a:pt x="180748" y="88821"/>
                  </a:moveTo>
                  <a:lnTo>
                    <a:pt x="180845" y="88971"/>
                  </a:lnTo>
                  <a:lnTo>
                    <a:pt x="180978" y="88886"/>
                  </a:lnTo>
                  <a:lnTo>
                    <a:pt x="180748" y="88821"/>
                  </a:lnTo>
                  <a:close/>
                </a:path>
                <a:path w="257175" h="118745">
                  <a:moveTo>
                    <a:pt x="39299" y="88780"/>
                  </a:moveTo>
                  <a:lnTo>
                    <a:pt x="39315" y="88922"/>
                  </a:lnTo>
                  <a:lnTo>
                    <a:pt x="39299" y="88780"/>
                  </a:lnTo>
                  <a:close/>
                </a:path>
                <a:path w="257175" h="118745">
                  <a:moveTo>
                    <a:pt x="181152" y="88900"/>
                  </a:moveTo>
                  <a:lnTo>
                    <a:pt x="180978" y="88900"/>
                  </a:lnTo>
                  <a:lnTo>
                    <a:pt x="181152" y="88900"/>
                  </a:lnTo>
                  <a:close/>
                </a:path>
                <a:path w="257175" h="118745">
                  <a:moveTo>
                    <a:pt x="196303" y="88773"/>
                  </a:moveTo>
                  <a:lnTo>
                    <a:pt x="195808" y="88773"/>
                  </a:lnTo>
                  <a:lnTo>
                    <a:pt x="195990" y="88925"/>
                  </a:lnTo>
                  <a:lnTo>
                    <a:pt x="196303" y="88773"/>
                  </a:lnTo>
                  <a:close/>
                </a:path>
                <a:path w="257175" h="118745">
                  <a:moveTo>
                    <a:pt x="115354" y="88138"/>
                  </a:moveTo>
                  <a:lnTo>
                    <a:pt x="113322" y="88138"/>
                  </a:lnTo>
                  <a:lnTo>
                    <a:pt x="113423" y="88646"/>
                  </a:lnTo>
                  <a:lnTo>
                    <a:pt x="101180" y="88646"/>
                  </a:lnTo>
                  <a:lnTo>
                    <a:pt x="101277" y="88909"/>
                  </a:lnTo>
                  <a:lnTo>
                    <a:pt x="113982" y="88900"/>
                  </a:lnTo>
                  <a:lnTo>
                    <a:pt x="113779" y="88646"/>
                  </a:lnTo>
                  <a:lnTo>
                    <a:pt x="114414" y="88519"/>
                  </a:lnTo>
                  <a:lnTo>
                    <a:pt x="115193" y="88519"/>
                  </a:lnTo>
                  <a:lnTo>
                    <a:pt x="115074" y="88265"/>
                  </a:lnTo>
                  <a:lnTo>
                    <a:pt x="115633" y="88265"/>
                  </a:lnTo>
                  <a:lnTo>
                    <a:pt x="115354" y="88138"/>
                  </a:lnTo>
                  <a:close/>
                </a:path>
                <a:path w="257175" h="118745">
                  <a:moveTo>
                    <a:pt x="26276" y="88646"/>
                  </a:moveTo>
                  <a:lnTo>
                    <a:pt x="26123" y="88900"/>
                  </a:lnTo>
                  <a:lnTo>
                    <a:pt x="26403" y="88900"/>
                  </a:lnTo>
                  <a:lnTo>
                    <a:pt x="26276" y="88646"/>
                  </a:lnTo>
                  <a:close/>
                </a:path>
                <a:path w="257175" h="118745">
                  <a:moveTo>
                    <a:pt x="47040" y="88646"/>
                  </a:moveTo>
                  <a:lnTo>
                    <a:pt x="45821" y="88646"/>
                  </a:lnTo>
                  <a:lnTo>
                    <a:pt x="46745" y="88780"/>
                  </a:lnTo>
                  <a:lnTo>
                    <a:pt x="47078" y="88900"/>
                  </a:lnTo>
                  <a:lnTo>
                    <a:pt x="47040" y="88646"/>
                  </a:lnTo>
                  <a:close/>
                </a:path>
                <a:path w="257175" h="118745">
                  <a:moveTo>
                    <a:pt x="68783" y="88646"/>
                  </a:moveTo>
                  <a:lnTo>
                    <a:pt x="68668" y="88900"/>
                  </a:lnTo>
                  <a:lnTo>
                    <a:pt x="68808" y="88900"/>
                  </a:lnTo>
                  <a:lnTo>
                    <a:pt x="68783" y="88646"/>
                  </a:lnTo>
                  <a:close/>
                </a:path>
                <a:path w="257175" h="118745">
                  <a:moveTo>
                    <a:pt x="76492" y="88773"/>
                  </a:moveTo>
                  <a:lnTo>
                    <a:pt x="76358" y="88773"/>
                  </a:lnTo>
                  <a:lnTo>
                    <a:pt x="76517" y="88900"/>
                  </a:lnTo>
                  <a:close/>
                </a:path>
                <a:path w="257175" h="118745">
                  <a:moveTo>
                    <a:pt x="101003" y="88773"/>
                  </a:moveTo>
                  <a:lnTo>
                    <a:pt x="100152" y="88773"/>
                  </a:lnTo>
                  <a:lnTo>
                    <a:pt x="100393" y="88900"/>
                  </a:lnTo>
                  <a:lnTo>
                    <a:pt x="101028" y="88900"/>
                  </a:lnTo>
                  <a:close/>
                </a:path>
                <a:path w="257175" h="118745">
                  <a:moveTo>
                    <a:pt x="115379" y="88773"/>
                  </a:moveTo>
                  <a:close/>
                </a:path>
                <a:path w="257175" h="118745">
                  <a:moveTo>
                    <a:pt x="115814" y="87696"/>
                  </a:moveTo>
                  <a:lnTo>
                    <a:pt x="115531" y="88011"/>
                  </a:lnTo>
                  <a:lnTo>
                    <a:pt x="115633" y="88265"/>
                  </a:lnTo>
                  <a:lnTo>
                    <a:pt x="115074" y="88265"/>
                  </a:lnTo>
                  <a:lnTo>
                    <a:pt x="115219" y="88446"/>
                  </a:lnTo>
                  <a:lnTo>
                    <a:pt x="115328" y="88646"/>
                  </a:lnTo>
                  <a:lnTo>
                    <a:pt x="115430" y="88900"/>
                  </a:lnTo>
                  <a:lnTo>
                    <a:pt x="115963" y="88646"/>
                  </a:lnTo>
                  <a:lnTo>
                    <a:pt x="116319" y="88646"/>
                  </a:lnTo>
                  <a:lnTo>
                    <a:pt x="116220" y="87833"/>
                  </a:lnTo>
                  <a:lnTo>
                    <a:pt x="115814" y="87696"/>
                  </a:lnTo>
                  <a:close/>
                </a:path>
                <a:path w="257175" h="118745">
                  <a:moveTo>
                    <a:pt x="118999" y="88773"/>
                  </a:moveTo>
                  <a:close/>
                </a:path>
                <a:path w="257175" h="118745">
                  <a:moveTo>
                    <a:pt x="119100" y="88646"/>
                  </a:moveTo>
                  <a:lnTo>
                    <a:pt x="118897" y="88900"/>
                  </a:lnTo>
                  <a:lnTo>
                    <a:pt x="119227" y="88900"/>
                  </a:lnTo>
                  <a:lnTo>
                    <a:pt x="119100" y="88646"/>
                  </a:lnTo>
                  <a:close/>
                </a:path>
                <a:path w="257175" h="118745">
                  <a:moveTo>
                    <a:pt x="119231" y="88773"/>
                  </a:moveTo>
                  <a:close/>
                </a:path>
                <a:path w="257175" h="118745">
                  <a:moveTo>
                    <a:pt x="124815" y="88773"/>
                  </a:moveTo>
                  <a:lnTo>
                    <a:pt x="124587" y="88773"/>
                  </a:lnTo>
                  <a:lnTo>
                    <a:pt x="124752" y="88900"/>
                  </a:lnTo>
                  <a:close/>
                </a:path>
                <a:path w="257175" h="118745">
                  <a:moveTo>
                    <a:pt x="125387" y="88773"/>
                  </a:moveTo>
                  <a:lnTo>
                    <a:pt x="124815" y="88773"/>
                  </a:lnTo>
                  <a:lnTo>
                    <a:pt x="125533" y="88900"/>
                  </a:lnTo>
                  <a:lnTo>
                    <a:pt x="125387" y="88773"/>
                  </a:lnTo>
                  <a:close/>
                </a:path>
                <a:path w="257175" h="118745">
                  <a:moveTo>
                    <a:pt x="139865" y="88773"/>
                  </a:moveTo>
                  <a:lnTo>
                    <a:pt x="139325" y="88773"/>
                  </a:lnTo>
                  <a:lnTo>
                    <a:pt x="139852" y="88900"/>
                  </a:lnTo>
                  <a:close/>
                </a:path>
                <a:path w="257175" h="118745">
                  <a:moveTo>
                    <a:pt x="139788" y="88646"/>
                  </a:moveTo>
                  <a:lnTo>
                    <a:pt x="139852" y="88900"/>
                  </a:lnTo>
                  <a:lnTo>
                    <a:pt x="140398" y="88900"/>
                  </a:lnTo>
                  <a:lnTo>
                    <a:pt x="139788" y="88646"/>
                  </a:lnTo>
                  <a:close/>
                </a:path>
                <a:path w="257175" h="118745">
                  <a:moveTo>
                    <a:pt x="142875" y="88011"/>
                  </a:moveTo>
                  <a:lnTo>
                    <a:pt x="141185" y="88011"/>
                  </a:lnTo>
                  <a:lnTo>
                    <a:pt x="141321" y="88392"/>
                  </a:lnTo>
                  <a:lnTo>
                    <a:pt x="141084" y="88646"/>
                  </a:lnTo>
                  <a:lnTo>
                    <a:pt x="141732" y="88900"/>
                  </a:lnTo>
                  <a:lnTo>
                    <a:pt x="141632" y="88719"/>
                  </a:lnTo>
                  <a:lnTo>
                    <a:pt x="141617" y="88265"/>
                  </a:lnTo>
                  <a:lnTo>
                    <a:pt x="142461" y="88265"/>
                  </a:lnTo>
                  <a:lnTo>
                    <a:pt x="142798" y="88138"/>
                  </a:lnTo>
                  <a:close/>
                </a:path>
                <a:path w="257175" h="118745">
                  <a:moveTo>
                    <a:pt x="150342" y="88773"/>
                  </a:moveTo>
                  <a:lnTo>
                    <a:pt x="150107" y="88773"/>
                  </a:lnTo>
                  <a:lnTo>
                    <a:pt x="150342" y="88773"/>
                  </a:lnTo>
                  <a:close/>
                </a:path>
                <a:path w="257175" h="118745">
                  <a:moveTo>
                    <a:pt x="150660" y="88646"/>
                  </a:moveTo>
                  <a:lnTo>
                    <a:pt x="150025" y="88900"/>
                  </a:lnTo>
                  <a:lnTo>
                    <a:pt x="150901" y="88900"/>
                  </a:lnTo>
                  <a:lnTo>
                    <a:pt x="150660" y="88646"/>
                  </a:lnTo>
                  <a:close/>
                </a:path>
                <a:path w="257175" h="118745">
                  <a:moveTo>
                    <a:pt x="180978" y="88886"/>
                  </a:moveTo>
                  <a:close/>
                </a:path>
                <a:path w="257175" h="118745">
                  <a:moveTo>
                    <a:pt x="203519" y="88646"/>
                  </a:moveTo>
                  <a:lnTo>
                    <a:pt x="203314" y="88646"/>
                  </a:lnTo>
                  <a:lnTo>
                    <a:pt x="203339" y="88900"/>
                  </a:lnTo>
                  <a:lnTo>
                    <a:pt x="203519" y="88646"/>
                  </a:lnTo>
                  <a:close/>
                </a:path>
                <a:path w="257175" h="118745">
                  <a:moveTo>
                    <a:pt x="203585" y="88773"/>
                  </a:moveTo>
                  <a:lnTo>
                    <a:pt x="203428" y="88900"/>
                  </a:lnTo>
                  <a:lnTo>
                    <a:pt x="203585" y="88773"/>
                  </a:lnTo>
                  <a:close/>
                </a:path>
                <a:path w="257175" h="118745">
                  <a:moveTo>
                    <a:pt x="206883" y="88773"/>
                  </a:moveTo>
                  <a:lnTo>
                    <a:pt x="206616" y="88773"/>
                  </a:lnTo>
                  <a:lnTo>
                    <a:pt x="206883" y="88773"/>
                  </a:lnTo>
                  <a:close/>
                </a:path>
                <a:path w="257175" h="118745">
                  <a:moveTo>
                    <a:pt x="207089" y="88519"/>
                  </a:moveTo>
                  <a:lnTo>
                    <a:pt x="206908" y="88519"/>
                  </a:lnTo>
                  <a:lnTo>
                    <a:pt x="206829" y="88821"/>
                  </a:lnTo>
                  <a:lnTo>
                    <a:pt x="207098" y="88900"/>
                  </a:lnTo>
                  <a:lnTo>
                    <a:pt x="207089" y="88519"/>
                  </a:lnTo>
                  <a:close/>
                </a:path>
                <a:path w="257175" h="118745">
                  <a:moveTo>
                    <a:pt x="211831" y="88773"/>
                  </a:moveTo>
                  <a:lnTo>
                    <a:pt x="207095" y="88773"/>
                  </a:lnTo>
                  <a:lnTo>
                    <a:pt x="212039" y="88900"/>
                  </a:lnTo>
                  <a:lnTo>
                    <a:pt x="211831" y="88773"/>
                  </a:lnTo>
                  <a:close/>
                </a:path>
                <a:path w="257175" h="118745">
                  <a:moveTo>
                    <a:pt x="213093" y="87503"/>
                  </a:moveTo>
                  <a:lnTo>
                    <a:pt x="211302" y="87503"/>
                  </a:lnTo>
                  <a:lnTo>
                    <a:pt x="210709" y="88138"/>
                  </a:lnTo>
                  <a:lnTo>
                    <a:pt x="210651" y="88283"/>
                  </a:lnTo>
                  <a:lnTo>
                    <a:pt x="211416" y="88519"/>
                  </a:lnTo>
                  <a:lnTo>
                    <a:pt x="212039" y="88900"/>
                  </a:lnTo>
                  <a:lnTo>
                    <a:pt x="211924" y="88646"/>
                  </a:lnTo>
                  <a:lnTo>
                    <a:pt x="211797" y="88265"/>
                  </a:lnTo>
                  <a:lnTo>
                    <a:pt x="212420" y="88138"/>
                  </a:lnTo>
                  <a:lnTo>
                    <a:pt x="213024" y="88030"/>
                  </a:lnTo>
                  <a:lnTo>
                    <a:pt x="213093" y="87503"/>
                  </a:lnTo>
                  <a:close/>
                </a:path>
                <a:path w="257175" h="118745">
                  <a:moveTo>
                    <a:pt x="156121" y="87122"/>
                  </a:moveTo>
                  <a:lnTo>
                    <a:pt x="155054" y="87122"/>
                  </a:lnTo>
                  <a:lnTo>
                    <a:pt x="154914" y="87503"/>
                  </a:lnTo>
                  <a:lnTo>
                    <a:pt x="154901" y="88265"/>
                  </a:lnTo>
                  <a:lnTo>
                    <a:pt x="180390" y="88265"/>
                  </a:lnTo>
                  <a:lnTo>
                    <a:pt x="180748" y="88821"/>
                  </a:lnTo>
                  <a:lnTo>
                    <a:pt x="180978" y="88886"/>
                  </a:lnTo>
                  <a:lnTo>
                    <a:pt x="181025" y="88138"/>
                  </a:lnTo>
                  <a:lnTo>
                    <a:pt x="179298" y="88138"/>
                  </a:lnTo>
                  <a:lnTo>
                    <a:pt x="179019" y="88011"/>
                  </a:lnTo>
                  <a:lnTo>
                    <a:pt x="155867" y="88011"/>
                  </a:lnTo>
                  <a:lnTo>
                    <a:pt x="155746" y="87363"/>
                  </a:lnTo>
                  <a:lnTo>
                    <a:pt x="156121" y="87122"/>
                  </a:lnTo>
                  <a:close/>
                </a:path>
                <a:path w="257175" h="118745">
                  <a:moveTo>
                    <a:pt x="180717" y="88773"/>
                  </a:moveTo>
                  <a:lnTo>
                    <a:pt x="180574" y="88773"/>
                  </a:lnTo>
                  <a:lnTo>
                    <a:pt x="180748" y="88821"/>
                  </a:lnTo>
                  <a:close/>
                </a:path>
                <a:path w="257175" h="118745">
                  <a:moveTo>
                    <a:pt x="39546" y="87405"/>
                  </a:moveTo>
                  <a:lnTo>
                    <a:pt x="39451" y="88192"/>
                  </a:lnTo>
                  <a:lnTo>
                    <a:pt x="39208" y="88646"/>
                  </a:lnTo>
                  <a:lnTo>
                    <a:pt x="39299" y="88780"/>
                  </a:lnTo>
                  <a:lnTo>
                    <a:pt x="39738" y="88138"/>
                  </a:lnTo>
                  <a:lnTo>
                    <a:pt x="40601" y="88011"/>
                  </a:lnTo>
                  <a:lnTo>
                    <a:pt x="40055" y="88011"/>
                  </a:lnTo>
                  <a:lnTo>
                    <a:pt x="39546" y="87405"/>
                  </a:lnTo>
                  <a:close/>
                </a:path>
                <a:path w="257175" h="118745">
                  <a:moveTo>
                    <a:pt x="30077" y="86721"/>
                  </a:moveTo>
                  <a:lnTo>
                    <a:pt x="29794" y="87249"/>
                  </a:lnTo>
                  <a:lnTo>
                    <a:pt x="30149" y="87249"/>
                  </a:lnTo>
                  <a:lnTo>
                    <a:pt x="30880" y="87492"/>
                  </a:lnTo>
                  <a:lnTo>
                    <a:pt x="32689" y="88773"/>
                  </a:lnTo>
                  <a:lnTo>
                    <a:pt x="33350" y="88392"/>
                  </a:lnTo>
                  <a:lnTo>
                    <a:pt x="37196" y="88392"/>
                  </a:lnTo>
                  <a:lnTo>
                    <a:pt x="35725" y="87757"/>
                  </a:lnTo>
                  <a:lnTo>
                    <a:pt x="32829" y="87757"/>
                  </a:lnTo>
                  <a:lnTo>
                    <a:pt x="31394" y="86995"/>
                  </a:lnTo>
                  <a:lnTo>
                    <a:pt x="30251" y="86995"/>
                  </a:lnTo>
                  <a:lnTo>
                    <a:pt x="30077" y="86721"/>
                  </a:lnTo>
                  <a:close/>
                </a:path>
                <a:path w="257175" h="118745">
                  <a:moveTo>
                    <a:pt x="38836" y="88392"/>
                  </a:moveTo>
                  <a:lnTo>
                    <a:pt x="38023" y="88773"/>
                  </a:lnTo>
                  <a:lnTo>
                    <a:pt x="38857" y="88773"/>
                  </a:lnTo>
                  <a:lnTo>
                    <a:pt x="38836" y="88392"/>
                  </a:lnTo>
                  <a:close/>
                </a:path>
                <a:path w="257175" h="118745">
                  <a:moveTo>
                    <a:pt x="52222" y="87884"/>
                  </a:moveTo>
                  <a:lnTo>
                    <a:pt x="44818" y="87884"/>
                  </a:lnTo>
                  <a:lnTo>
                    <a:pt x="44754" y="88030"/>
                  </a:lnTo>
                  <a:lnTo>
                    <a:pt x="45554" y="88646"/>
                  </a:lnTo>
                  <a:lnTo>
                    <a:pt x="45021" y="88773"/>
                  </a:lnTo>
                  <a:lnTo>
                    <a:pt x="45821" y="88646"/>
                  </a:lnTo>
                  <a:lnTo>
                    <a:pt x="47040" y="88646"/>
                  </a:lnTo>
                  <a:lnTo>
                    <a:pt x="46964" y="88138"/>
                  </a:lnTo>
                  <a:lnTo>
                    <a:pt x="52209" y="88138"/>
                  </a:lnTo>
                  <a:lnTo>
                    <a:pt x="52222" y="87884"/>
                  </a:lnTo>
                  <a:close/>
                </a:path>
                <a:path w="257175" h="118745">
                  <a:moveTo>
                    <a:pt x="57723" y="88371"/>
                  </a:moveTo>
                  <a:lnTo>
                    <a:pt x="57302" y="88773"/>
                  </a:lnTo>
                  <a:lnTo>
                    <a:pt x="58521" y="88773"/>
                  </a:lnTo>
                  <a:lnTo>
                    <a:pt x="58527" y="88646"/>
                  </a:lnTo>
                  <a:lnTo>
                    <a:pt x="57696" y="88646"/>
                  </a:lnTo>
                  <a:lnTo>
                    <a:pt x="57723" y="88371"/>
                  </a:lnTo>
                  <a:close/>
                </a:path>
                <a:path w="257175" h="118745">
                  <a:moveTo>
                    <a:pt x="116319" y="88646"/>
                  </a:moveTo>
                  <a:lnTo>
                    <a:pt x="115963" y="88646"/>
                  </a:lnTo>
                  <a:lnTo>
                    <a:pt x="116103" y="88773"/>
                  </a:lnTo>
                  <a:lnTo>
                    <a:pt x="116243" y="88773"/>
                  </a:lnTo>
                  <a:lnTo>
                    <a:pt x="116319" y="88646"/>
                  </a:lnTo>
                  <a:close/>
                </a:path>
                <a:path w="257175" h="118745">
                  <a:moveTo>
                    <a:pt x="125044" y="88646"/>
                  </a:moveTo>
                  <a:lnTo>
                    <a:pt x="124447" y="88646"/>
                  </a:lnTo>
                  <a:lnTo>
                    <a:pt x="124523" y="88773"/>
                  </a:lnTo>
                  <a:lnTo>
                    <a:pt x="124866" y="88773"/>
                  </a:lnTo>
                  <a:lnTo>
                    <a:pt x="125044" y="88646"/>
                  </a:lnTo>
                  <a:close/>
                </a:path>
                <a:path w="257175" h="118745">
                  <a:moveTo>
                    <a:pt x="193344" y="88519"/>
                  </a:moveTo>
                  <a:lnTo>
                    <a:pt x="193167" y="88519"/>
                  </a:lnTo>
                  <a:lnTo>
                    <a:pt x="193040" y="88773"/>
                  </a:lnTo>
                  <a:lnTo>
                    <a:pt x="193344" y="88519"/>
                  </a:lnTo>
                  <a:close/>
                </a:path>
                <a:path w="257175" h="118745">
                  <a:moveTo>
                    <a:pt x="196808" y="88646"/>
                  </a:moveTo>
                  <a:lnTo>
                    <a:pt x="196786" y="88773"/>
                  </a:lnTo>
                  <a:lnTo>
                    <a:pt x="196808" y="88646"/>
                  </a:lnTo>
                  <a:close/>
                </a:path>
                <a:path w="257175" h="118745">
                  <a:moveTo>
                    <a:pt x="59194" y="87122"/>
                  </a:moveTo>
                  <a:lnTo>
                    <a:pt x="57696" y="88646"/>
                  </a:lnTo>
                  <a:lnTo>
                    <a:pt x="58527" y="88646"/>
                  </a:lnTo>
                  <a:lnTo>
                    <a:pt x="58610" y="88138"/>
                  </a:lnTo>
                  <a:lnTo>
                    <a:pt x="59194" y="87122"/>
                  </a:lnTo>
                  <a:close/>
                </a:path>
                <a:path w="257175" h="118745">
                  <a:moveTo>
                    <a:pt x="73977" y="88011"/>
                  </a:moveTo>
                  <a:lnTo>
                    <a:pt x="74091" y="88646"/>
                  </a:lnTo>
                  <a:lnTo>
                    <a:pt x="76200" y="88646"/>
                  </a:lnTo>
                  <a:lnTo>
                    <a:pt x="75973" y="88464"/>
                  </a:lnTo>
                  <a:lnTo>
                    <a:pt x="75869" y="88138"/>
                  </a:lnTo>
                  <a:lnTo>
                    <a:pt x="74307" y="88138"/>
                  </a:lnTo>
                  <a:lnTo>
                    <a:pt x="73977" y="88011"/>
                  </a:lnTo>
                  <a:close/>
                </a:path>
                <a:path w="257175" h="118745">
                  <a:moveTo>
                    <a:pt x="76644" y="87884"/>
                  </a:moveTo>
                  <a:lnTo>
                    <a:pt x="76746" y="88138"/>
                  </a:lnTo>
                  <a:lnTo>
                    <a:pt x="77050" y="88646"/>
                  </a:lnTo>
                  <a:lnTo>
                    <a:pt x="85124" y="88646"/>
                  </a:lnTo>
                  <a:lnTo>
                    <a:pt x="85064" y="88392"/>
                  </a:lnTo>
                  <a:lnTo>
                    <a:pt x="86086" y="88392"/>
                  </a:lnTo>
                  <a:lnTo>
                    <a:pt x="86398" y="88265"/>
                  </a:lnTo>
                  <a:lnTo>
                    <a:pt x="86537" y="88011"/>
                  </a:lnTo>
                  <a:lnTo>
                    <a:pt x="76796" y="88011"/>
                  </a:lnTo>
                  <a:lnTo>
                    <a:pt x="76644" y="87884"/>
                  </a:lnTo>
                  <a:close/>
                </a:path>
                <a:path w="257175" h="118745">
                  <a:moveTo>
                    <a:pt x="147574" y="86360"/>
                  </a:moveTo>
                  <a:lnTo>
                    <a:pt x="146164" y="86360"/>
                  </a:lnTo>
                  <a:lnTo>
                    <a:pt x="145090" y="87814"/>
                  </a:lnTo>
                  <a:lnTo>
                    <a:pt x="144990" y="88138"/>
                  </a:lnTo>
                  <a:lnTo>
                    <a:pt x="145376" y="88646"/>
                  </a:lnTo>
                  <a:lnTo>
                    <a:pt x="145326" y="87757"/>
                  </a:lnTo>
                  <a:lnTo>
                    <a:pt x="148336" y="87757"/>
                  </a:lnTo>
                  <a:lnTo>
                    <a:pt x="147567" y="87427"/>
                  </a:lnTo>
                  <a:lnTo>
                    <a:pt x="147955" y="86995"/>
                  </a:lnTo>
                  <a:lnTo>
                    <a:pt x="148297" y="86614"/>
                  </a:lnTo>
                  <a:lnTo>
                    <a:pt x="148513" y="86614"/>
                  </a:lnTo>
                  <a:lnTo>
                    <a:pt x="147713" y="86487"/>
                  </a:lnTo>
                  <a:lnTo>
                    <a:pt x="147574" y="86360"/>
                  </a:lnTo>
                  <a:close/>
                </a:path>
                <a:path w="257175" h="118745">
                  <a:moveTo>
                    <a:pt x="203352" y="88392"/>
                  </a:moveTo>
                  <a:lnTo>
                    <a:pt x="203314" y="88646"/>
                  </a:lnTo>
                  <a:lnTo>
                    <a:pt x="203352" y="88392"/>
                  </a:lnTo>
                  <a:close/>
                </a:path>
                <a:path w="257175" h="118745">
                  <a:moveTo>
                    <a:pt x="203746" y="88011"/>
                  </a:moveTo>
                  <a:lnTo>
                    <a:pt x="203441" y="88011"/>
                  </a:lnTo>
                  <a:lnTo>
                    <a:pt x="203441" y="88646"/>
                  </a:lnTo>
                  <a:lnTo>
                    <a:pt x="203746" y="88011"/>
                  </a:lnTo>
                  <a:close/>
                </a:path>
                <a:path w="257175" h="118745">
                  <a:moveTo>
                    <a:pt x="112445" y="88138"/>
                  </a:moveTo>
                  <a:lnTo>
                    <a:pt x="94869" y="88138"/>
                  </a:lnTo>
                  <a:lnTo>
                    <a:pt x="95060" y="88371"/>
                  </a:lnTo>
                  <a:lnTo>
                    <a:pt x="94957" y="88519"/>
                  </a:lnTo>
                  <a:lnTo>
                    <a:pt x="112560" y="88519"/>
                  </a:lnTo>
                  <a:lnTo>
                    <a:pt x="112445" y="88138"/>
                  </a:lnTo>
                  <a:close/>
                </a:path>
                <a:path w="257175" h="118745">
                  <a:moveTo>
                    <a:pt x="126050" y="87884"/>
                  </a:moveTo>
                  <a:lnTo>
                    <a:pt x="125526" y="87884"/>
                  </a:lnTo>
                  <a:lnTo>
                    <a:pt x="125755" y="88519"/>
                  </a:lnTo>
                  <a:lnTo>
                    <a:pt x="126050" y="87884"/>
                  </a:lnTo>
                  <a:close/>
                </a:path>
                <a:path w="257175" h="118745">
                  <a:moveTo>
                    <a:pt x="132715" y="88265"/>
                  </a:moveTo>
                  <a:lnTo>
                    <a:pt x="132715" y="88519"/>
                  </a:lnTo>
                  <a:lnTo>
                    <a:pt x="132877" y="88519"/>
                  </a:lnTo>
                  <a:lnTo>
                    <a:pt x="132715" y="88265"/>
                  </a:lnTo>
                  <a:close/>
                </a:path>
                <a:path w="257175" h="118745">
                  <a:moveTo>
                    <a:pt x="143675" y="88392"/>
                  </a:moveTo>
                  <a:lnTo>
                    <a:pt x="143662" y="88519"/>
                  </a:lnTo>
                  <a:lnTo>
                    <a:pt x="143891" y="88519"/>
                  </a:lnTo>
                  <a:lnTo>
                    <a:pt x="143675" y="88392"/>
                  </a:lnTo>
                  <a:close/>
                </a:path>
                <a:path w="257175" h="118745">
                  <a:moveTo>
                    <a:pt x="144106" y="88138"/>
                  </a:moveTo>
                  <a:lnTo>
                    <a:pt x="143891" y="88519"/>
                  </a:lnTo>
                  <a:lnTo>
                    <a:pt x="144399" y="88519"/>
                  </a:lnTo>
                  <a:lnTo>
                    <a:pt x="144106" y="88138"/>
                  </a:lnTo>
                  <a:close/>
                </a:path>
                <a:path w="257175" h="118745">
                  <a:moveTo>
                    <a:pt x="150266" y="88392"/>
                  </a:moveTo>
                  <a:lnTo>
                    <a:pt x="150012" y="88519"/>
                  </a:lnTo>
                  <a:lnTo>
                    <a:pt x="150228" y="88519"/>
                  </a:lnTo>
                  <a:lnTo>
                    <a:pt x="150266" y="88392"/>
                  </a:lnTo>
                  <a:close/>
                </a:path>
                <a:path w="257175" h="118745">
                  <a:moveTo>
                    <a:pt x="184873" y="88392"/>
                  </a:moveTo>
                  <a:lnTo>
                    <a:pt x="184734" y="88519"/>
                  </a:lnTo>
                  <a:lnTo>
                    <a:pt x="184894" y="88519"/>
                  </a:lnTo>
                  <a:lnTo>
                    <a:pt x="184873" y="88392"/>
                  </a:lnTo>
                  <a:close/>
                </a:path>
                <a:path w="257175" h="118745">
                  <a:moveTo>
                    <a:pt x="68186" y="88265"/>
                  </a:moveTo>
                  <a:lnTo>
                    <a:pt x="67932" y="88265"/>
                  </a:lnTo>
                  <a:lnTo>
                    <a:pt x="68160" y="88392"/>
                  </a:lnTo>
                  <a:close/>
                </a:path>
                <a:path w="257175" h="118745">
                  <a:moveTo>
                    <a:pt x="71348" y="86995"/>
                  </a:moveTo>
                  <a:lnTo>
                    <a:pt x="71196" y="87757"/>
                  </a:lnTo>
                  <a:lnTo>
                    <a:pt x="69926" y="87757"/>
                  </a:lnTo>
                  <a:lnTo>
                    <a:pt x="69989" y="88011"/>
                  </a:lnTo>
                  <a:lnTo>
                    <a:pt x="70102" y="88283"/>
                  </a:lnTo>
                  <a:lnTo>
                    <a:pt x="69799" y="88392"/>
                  </a:lnTo>
                  <a:lnTo>
                    <a:pt x="70751" y="88392"/>
                  </a:lnTo>
                  <a:lnTo>
                    <a:pt x="70853" y="87884"/>
                  </a:lnTo>
                  <a:lnTo>
                    <a:pt x="71755" y="87884"/>
                  </a:lnTo>
                  <a:lnTo>
                    <a:pt x="71735" y="87503"/>
                  </a:lnTo>
                  <a:lnTo>
                    <a:pt x="71551" y="87503"/>
                  </a:lnTo>
                  <a:lnTo>
                    <a:pt x="71348" y="86995"/>
                  </a:lnTo>
                  <a:close/>
                </a:path>
                <a:path w="257175" h="118745">
                  <a:moveTo>
                    <a:pt x="73710" y="87884"/>
                  </a:moveTo>
                  <a:lnTo>
                    <a:pt x="72936" y="87884"/>
                  </a:lnTo>
                  <a:lnTo>
                    <a:pt x="73093" y="88238"/>
                  </a:lnTo>
                  <a:lnTo>
                    <a:pt x="73215" y="88392"/>
                  </a:lnTo>
                  <a:lnTo>
                    <a:pt x="73863" y="88392"/>
                  </a:lnTo>
                  <a:lnTo>
                    <a:pt x="73634" y="88265"/>
                  </a:lnTo>
                  <a:lnTo>
                    <a:pt x="73710" y="87884"/>
                  </a:lnTo>
                  <a:close/>
                </a:path>
                <a:path w="257175" h="118745">
                  <a:moveTo>
                    <a:pt x="86398" y="88265"/>
                  </a:moveTo>
                  <a:lnTo>
                    <a:pt x="86067" y="88265"/>
                  </a:lnTo>
                  <a:lnTo>
                    <a:pt x="86258" y="88392"/>
                  </a:lnTo>
                  <a:lnTo>
                    <a:pt x="86398" y="88265"/>
                  </a:lnTo>
                  <a:close/>
                </a:path>
                <a:path w="257175" h="118745">
                  <a:moveTo>
                    <a:pt x="139170" y="86487"/>
                  </a:moveTo>
                  <a:lnTo>
                    <a:pt x="138099" y="86487"/>
                  </a:lnTo>
                  <a:lnTo>
                    <a:pt x="138543" y="86703"/>
                  </a:lnTo>
                  <a:lnTo>
                    <a:pt x="138488" y="87181"/>
                  </a:lnTo>
                  <a:lnTo>
                    <a:pt x="138367" y="87833"/>
                  </a:lnTo>
                  <a:lnTo>
                    <a:pt x="138747" y="88392"/>
                  </a:lnTo>
                  <a:lnTo>
                    <a:pt x="139598" y="88011"/>
                  </a:lnTo>
                  <a:lnTo>
                    <a:pt x="142875" y="88011"/>
                  </a:lnTo>
                  <a:lnTo>
                    <a:pt x="143179" y="87503"/>
                  </a:lnTo>
                  <a:lnTo>
                    <a:pt x="143275" y="87363"/>
                  </a:lnTo>
                  <a:lnTo>
                    <a:pt x="143540" y="87265"/>
                  </a:lnTo>
                  <a:lnTo>
                    <a:pt x="143776" y="87122"/>
                  </a:lnTo>
                  <a:lnTo>
                    <a:pt x="139319" y="87122"/>
                  </a:lnTo>
                  <a:lnTo>
                    <a:pt x="139170" y="86487"/>
                  </a:lnTo>
                  <a:close/>
                </a:path>
                <a:path w="257175" h="118745">
                  <a:moveTo>
                    <a:pt x="142461" y="88265"/>
                  </a:moveTo>
                  <a:lnTo>
                    <a:pt x="141617" y="88265"/>
                  </a:lnTo>
                  <a:lnTo>
                    <a:pt x="142252" y="88392"/>
                  </a:lnTo>
                  <a:lnTo>
                    <a:pt x="142489" y="88327"/>
                  </a:lnTo>
                  <a:close/>
                </a:path>
                <a:path w="257175" h="118745">
                  <a:moveTo>
                    <a:pt x="206578" y="86487"/>
                  </a:moveTo>
                  <a:lnTo>
                    <a:pt x="206349" y="87122"/>
                  </a:lnTo>
                  <a:lnTo>
                    <a:pt x="207424" y="87444"/>
                  </a:lnTo>
                  <a:lnTo>
                    <a:pt x="207539" y="87574"/>
                  </a:lnTo>
                  <a:lnTo>
                    <a:pt x="207015" y="88030"/>
                  </a:lnTo>
                  <a:lnTo>
                    <a:pt x="206560" y="88283"/>
                  </a:lnTo>
                  <a:lnTo>
                    <a:pt x="206235" y="88392"/>
                  </a:lnTo>
                  <a:lnTo>
                    <a:pt x="207086" y="88392"/>
                  </a:lnTo>
                  <a:lnTo>
                    <a:pt x="208178" y="87884"/>
                  </a:lnTo>
                  <a:lnTo>
                    <a:pt x="210478" y="87884"/>
                  </a:lnTo>
                  <a:lnTo>
                    <a:pt x="210489" y="87503"/>
                  </a:lnTo>
                  <a:lnTo>
                    <a:pt x="215722" y="87503"/>
                  </a:lnTo>
                  <a:lnTo>
                    <a:pt x="215595" y="87249"/>
                  </a:lnTo>
                  <a:lnTo>
                    <a:pt x="207251" y="87249"/>
                  </a:lnTo>
                  <a:lnTo>
                    <a:pt x="206578" y="86487"/>
                  </a:lnTo>
                  <a:close/>
                </a:path>
                <a:path w="257175" h="118745">
                  <a:moveTo>
                    <a:pt x="210478" y="87884"/>
                  </a:moveTo>
                  <a:lnTo>
                    <a:pt x="208178" y="87884"/>
                  </a:lnTo>
                  <a:lnTo>
                    <a:pt x="209524" y="88265"/>
                  </a:lnTo>
                  <a:lnTo>
                    <a:pt x="210464" y="88392"/>
                  </a:lnTo>
                  <a:lnTo>
                    <a:pt x="210478" y="87884"/>
                  </a:lnTo>
                  <a:close/>
                </a:path>
                <a:path w="257175" h="118745">
                  <a:moveTo>
                    <a:pt x="142405" y="88138"/>
                  </a:moveTo>
                  <a:lnTo>
                    <a:pt x="142489" y="88327"/>
                  </a:lnTo>
                  <a:lnTo>
                    <a:pt x="142653" y="88283"/>
                  </a:lnTo>
                  <a:lnTo>
                    <a:pt x="142405" y="88138"/>
                  </a:lnTo>
                  <a:close/>
                </a:path>
                <a:path w="257175" h="118745">
                  <a:moveTo>
                    <a:pt x="43535" y="84328"/>
                  </a:moveTo>
                  <a:lnTo>
                    <a:pt x="37934" y="84328"/>
                  </a:lnTo>
                  <a:lnTo>
                    <a:pt x="38126" y="85164"/>
                  </a:lnTo>
                  <a:lnTo>
                    <a:pt x="38370" y="85948"/>
                  </a:lnTo>
                  <a:lnTo>
                    <a:pt x="38480" y="86123"/>
                  </a:lnTo>
                  <a:lnTo>
                    <a:pt x="39157" y="86308"/>
                  </a:lnTo>
                  <a:lnTo>
                    <a:pt x="39217" y="86995"/>
                  </a:lnTo>
                  <a:lnTo>
                    <a:pt x="38938" y="87122"/>
                  </a:lnTo>
                  <a:lnTo>
                    <a:pt x="38817" y="87265"/>
                  </a:lnTo>
                  <a:lnTo>
                    <a:pt x="38690" y="87686"/>
                  </a:lnTo>
                  <a:lnTo>
                    <a:pt x="38887" y="88265"/>
                  </a:lnTo>
                  <a:lnTo>
                    <a:pt x="39126" y="87814"/>
                  </a:lnTo>
                  <a:lnTo>
                    <a:pt x="39111" y="87363"/>
                  </a:lnTo>
                  <a:lnTo>
                    <a:pt x="38950" y="87249"/>
                  </a:lnTo>
                  <a:lnTo>
                    <a:pt x="39306" y="87249"/>
                  </a:lnTo>
                  <a:lnTo>
                    <a:pt x="39528" y="86669"/>
                  </a:lnTo>
                  <a:lnTo>
                    <a:pt x="39624" y="86487"/>
                  </a:lnTo>
                  <a:lnTo>
                    <a:pt x="39697" y="86089"/>
                  </a:lnTo>
                  <a:lnTo>
                    <a:pt x="40208" y="85852"/>
                  </a:lnTo>
                  <a:lnTo>
                    <a:pt x="41906" y="85852"/>
                  </a:lnTo>
                  <a:lnTo>
                    <a:pt x="41884" y="85471"/>
                  </a:lnTo>
                  <a:lnTo>
                    <a:pt x="41953" y="85241"/>
                  </a:lnTo>
                  <a:lnTo>
                    <a:pt x="41783" y="85217"/>
                  </a:lnTo>
                  <a:lnTo>
                    <a:pt x="42606" y="85217"/>
                  </a:lnTo>
                  <a:lnTo>
                    <a:pt x="42214" y="84455"/>
                  </a:lnTo>
                  <a:lnTo>
                    <a:pt x="43516" y="84455"/>
                  </a:lnTo>
                  <a:close/>
                </a:path>
                <a:path w="257175" h="118745">
                  <a:moveTo>
                    <a:pt x="55854" y="87884"/>
                  </a:moveTo>
                  <a:lnTo>
                    <a:pt x="55959" y="88030"/>
                  </a:lnTo>
                  <a:lnTo>
                    <a:pt x="54902" y="88265"/>
                  </a:lnTo>
                  <a:lnTo>
                    <a:pt x="56811" y="88265"/>
                  </a:lnTo>
                  <a:lnTo>
                    <a:pt x="56565" y="88011"/>
                  </a:lnTo>
                  <a:lnTo>
                    <a:pt x="55854" y="87884"/>
                  </a:lnTo>
                  <a:close/>
                </a:path>
                <a:path w="257175" h="118745">
                  <a:moveTo>
                    <a:pt x="92633" y="87249"/>
                  </a:moveTo>
                  <a:lnTo>
                    <a:pt x="92176" y="87249"/>
                  </a:lnTo>
                  <a:lnTo>
                    <a:pt x="91970" y="87686"/>
                  </a:lnTo>
                  <a:lnTo>
                    <a:pt x="92659" y="88030"/>
                  </a:lnTo>
                  <a:lnTo>
                    <a:pt x="92951" y="88138"/>
                  </a:lnTo>
                  <a:lnTo>
                    <a:pt x="93154" y="88265"/>
                  </a:lnTo>
                  <a:lnTo>
                    <a:pt x="94785" y="88265"/>
                  </a:lnTo>
                  <a:lnTo>
                    <a:pt x="112445" y="88138"/>
                  </a:lnTo>
                  <a:lnTo>
                    <a:pt x="112598" y="88011"/>
                  </a:lnTo>
                  <a:lnTo>
                    <a:pt x="93306" y="88011"/>
                  </a:lnTo>
                  <a:lnTo>
                    <a:pt x="92824" y="87884"/>
                  </a:lnTo>
                  <a:lnTo>
                    <a:pt x="92633" y="87249"/>
                  </a:lnTo>
                  <a:close/>
                </a:path>
                <a:path w="257175" h="118745">
                  <a:moveTo>
                    <a:pt x="115195" y="87757"/>
                  </a:moveTo>
                  <a:lnTo>
                    <a:pt x="112839" y="87757"/>
                  </a:lnTo>
                  <a:lnTo>
                    <a:pt x="113118" y="88011"/>
                  </a:lnTo>
                  <a:lnTo>
                    <a:pt x="113195" y="88265"/>
                  </a:lnTo>
                  <a:lnTo>
                    <a:pt x="115354" y="88138"/>
                  </a:lnTo>
                  <a:lnTo>
                    <a:pt x="115404" y="87884"/>
                  </a:lnTo>
                  <a:lnTo>
                    <a:pt x="115189" y="87884"/>
                  </a:lnTo>
                  <a:close/>
                </a:path>
                <a:path w="257175" h="118745">
                  <a:moveTo>
                    <a:pt x="129641" y="86614"/>
                  </a:moveTo>
                  <a:lnTo>
                    <a:pt x="129614" y="86882"/>
                  </a:lnTo>
                  <a:lnTo>
                    <a:pt x="128829" y="87107"/>
                  </a:lnTo>
                  <a:lnTo>
                    <a:pt x="128384" y="87503"/>
                  </a:lnTo>
                  <a:lnTo>
                    <a:pt x="126263" y="87503"/>
                  </a:lnTo>
                  <a:lnTo>
                    <a:pt x="126377" y="88011"/>
                  </a:lnTo>
                  <a:lnTo>
                    <a:pt x="125971" y="88011"/>
                  </a:lnTo>
                  <a:lnTo>
                    <a:pt x="126238" y="88265"/>
                  </a:lnTo>
                  <a:lnTo>
                    <a:pt x="126911" y="87884"/>
                  </a:lnTo>
                  <a:lnTo>
                    <a:pt x="132176" y="87884"/>
                  </a:lnTo>
                  <a:lnTo>
                    <a:pt x="132458" y="87376"/>
                  </a:lnTo>
                  <a:lnTo>
                    <a:pt x="132088" y="87363"/>
                  </a:lnTo>
                  <a:lnTo>
                    <a:pt x="131572" y="86995"/>
                  </a:lnTo>
                  <a:lnTo>
                    <a:pt x="129832" y="86995"/>
                  </a:lnTo>
                  <a:lnTo>
                    <a:pt x="129641" y="86614"/>
                  </a:lnTo>
                  <a:close/>
                </a:path>
                <a:path w="257175" h="118745">
                  <a:moveTo>
                    <a:pt x="148336" y="87757"/>
                  </a:moveTo>
                  <a:lnTo>
                    <a:pt x="145770" y="87757"/>
                  </a:lnTo>
                  <a:lnTo>
                    <a:pt x="145954" y="87833"/>
                  </a:lnTo>
                  <a:lnTo>
                    <a:pt x="146075" y="88265"/>
                  </a:lnTo>
                  <a:lnTo>
                    <a:pt x="146240" y="88138"/>
                  </a:lnTo>
                  <a:lnTo>
                    <a:pt x="149809" y="88138"/>
                  </a:lnTo>
                  <a:lnTo>
                    <a:pt x="148996" y="88011"/>
                  </a:lnTo>
                  <a:lnTo>
                    <a:pt x="148856" y="87884"/>
                  </a:lnTo>
                  <a:lnTo>
                    <a:pt x="148336" y="87757"/>
                  </a:lnTo>
                  <a:close/>
                </a:path>
                <a:path w="257175" h="118745">
                  <a:moveTo>
                    <a:pt x="201066" y="87122"/>
                  </a:moveTo>
                  <a:lnTo>
                    <a:pt x="198196" y="87122"/>
                  </a:lnTo>
                  <a:lnTo>
                    <a:pt x="198297" y="88265"/>
                  </a:lnTo>
                  <a:lnTo>
                    <a:pt x="199059" y="87630"/>
                  </a:lnTo>
                  <a:lnTo>
                    <a:pt x="200783" y="87630"/>
                  </a:lnTo>
                  <a:lnTo>
                    <a:pt x="200812" y="87249"/>
                  </a:lnTo>
                  <a:lnTo>
                    <a:pt x="201066" y="87122"/>
                  </a:lnTo>
                  <a:close/>
                </a:path>
                <a:path w="257175" h="118745">
                  <a:moveTo>
                    <a:pt x="212420" y="88138"/>
                  </a:moveTo>
                  <a:lnTo>
                    <a:pt x="211785" y="88138"/>
                  </a:lnTo>
                  <a:lnTo>
                    <a:pt x="212610" y="88265"/>
                  </a:lnTo>
                  <a:lnTo>
                    <a:pt x="212420" y="88138"/>
                  </a:lnTo>
                  <a:close/>
                </a:path>
                <a:path w="257175" h="118745">
                  <a:moveTo>
                    <a:pt x="140652" y="88011"/>
                  </a:moveTo>
                  <a:lnTo>
                    <a:pt x="140398" y="88011"/>
                  </a:lnTo>
                  <a:lnTo>
                    <a:pt x="140955" y="88262"/>
                  </a:lnTo>
                  <a:lnTo>
                    <a:pt x="140652" y="88011"/>
                  </a:lnTo>
                  <a:close/>
                </a:path>
                <a:path w="257175" h="118745">
                  <a:moveTo>
                    <a:pt x="142798" y="88138"/>
                  </a:moveTo>
                  <a:lnTo>
                    <a:pt x="142405" y="88138"/>
                  </a:lnTo>
                  <a:lnTo>
                    <a:pt x="142738" y="88238"/>
                  </a:lnTo>
                  <a:close/>
                </a:path>
                <a:path w="257175" h="118745">
                  <a:moveTo>
                    <a:pt x="57746" y="88138"/>
                  </a:moveTo>
                  <a:close/>
                </a:path>
                <a:path w="257175" h="118745">
                  <a:moveTo>
                    <a:pt x="29311" y="87249"/>
                  </a:moveTo>
                  <a:lnTo>
                    <a:pt x="29337" y="88138"/>
                  </a:lnTo>
                  <a:lnTo>
                    <a:pt x="29438" y="87503"/>
                  </a:lnTo>
                  <a:lnTo>
                    <a:pt x="29311" y="87249"/>
                  </a:lnTo>
                  <a:close/>
                </a:path>
                <a:path w="257175" h="118745">
                  <a:moveTo>
                    <a:pt x="30149" y="87249"/>
                  </a:moveTo>
                  <a:lnTo>
                    <a:pt x="29718" y="87249"/>
                  </a:lnTo>
                  <a:lnTo>
                    <a:pt x="29781" y="88138"/>
                  </a:lnTo>
                  <a:lnTo>
                    <a:pt x="30342" y="88138"/>
                  </a:lnTo>
                  <a:lnTo>
                    <a:pt x="30091" y="87487"/>
                  </a:lnTo>
                  <a:lnTo>
                    <a:pt x="30149" y="87249"/>
                  </a:lnTo>
                  <a:close/>
                </a:path>
                <a:path w="257175" h="118745">
                  <a:moveTo>
                    <a:pt x="43624" y="86995"/>
                  </a:moveTo>
                  <a:lnTo>
                    <a:pt x="44551" y="88138"/>
                  </a:lnTo>
                  <a:lnTo>
                    <a:pt x="44818" y="87884"/>
                  </a:lnTo>
                  <a:lnTo>
                    <a:pt x="52298" y="87884"/>
                  </a:lnTo>
                  <a:lnTo>
                    <a:pt x="52209" y="87376"/>
                  </a:lnTo>
                  <a:lnTo>
                    <a:pt x="47561" y="87376"/>
                  </a:lnTo>
                  <a:lnTo>
                    <a:pt x="47677" y="87122"/>
                  </a:lnTo>
                  <a:lnTo>
                    <a:pt x="44660" y="87086"/>
                  </a:lnTo>
                  <a:lnTo>
                    <a:pt x="43624" y="86995"/>
                  </a:lnTo>
                  <a:close/>
                </a:path>
                <a:path w="257175" h="118745">
                  <a:moveTo>
                    <a:pt x="57835" y="87249"/>
                  </a:moveTo>
                  <a:lnTo>
                    <a:pt x="57492" y="87630"/>
                  </a:lnTo>
                  <a:lnTo>
                    <a:pt x="57378" y="88011"/>
                  </a:lnTo>
                  <a:lnTo>
                    <a:pt x="57543" y="88011"/>
                  </a:lnTo>
                  <a:lnTo>
                    <a:pt x="57721" y="88138"/>
                  </a:lnTo>
                  <a:lnTo>
                    <a:pt x="57835" y="87249"/>
                  </a:lnTo>
                  <a:close/>
                </a:path>
                <a:path w="257175" h="118745">
                  <a:moveTo>
                    <a:pt x="74422" y="87376"/>
                  </a:moveTo>
                  <a:lnTo>
                    <a:pt x="74002" y="87630"/>
                  </a:lnTo>
                  <a:lnTo>
                    <a:pt x="74142" y="87630"/>
                  </a:lnTo>
                  <a:lnTo>
                    <a:pt x="74345" y="87847"/>
                  </a:lnTo>
                  <a:lnTo>
                    <a:pt x="74469" y="88030"/>
                  </a:lnTo>
                  <a:lnTo>
                    <a:pt x="74307" y="88138"/>
                  </a:lnTo>
                  <a:lnTo>
                    <a:pt x="75615" y="88138"/>
                  </a:lnTo>
                  <a:lnTo>
                    <a:pt x="74841" y="87757"/>
                  </a:lnTo>
                  <a:lnTo>
                    <a:pt x="74716" y="87579"/>
                  </a:lnTo>
                  <a:lnTo>
                    <a:pt x="74422" y="87376"/>
                  </a:lnTo>
                  <a:close/>
                </a:path>
                <a:path w="257175" h="118745">
                  <a:moveTo>
                    <a:pt x="118071" y="86868"/>
                  </a:moveTo>
                  <a:lnTo>
                    <a:pt x="118021" y="88138"/>
                  </a:lnTo>
                  <a:lnTo>
                    <a:pt x="118951" y="88138"/>
                  </a:lnTo>
                  <a:lnTo>
                    <a:pt x="118694" y="87884"/>
                  </a:lnTo>
                  <a:lnTo>
                    <a:pt x="119545" y="87884"/>
                  </a:lnTo>
                  <a:lnTo>
                    <a:pt x="118452" y="87757"/>
                  </a:lnTo>
                  <a:lnTo>
                    <a:pt x="118325" y="87503"/>
                  </a:lnTo>
                  <a:lnTo>
                    <a:pt x="118414" y="87249"/>
                  </a:lnTo>
                  <a:lnTo>
                    <a:pt x="118071" y="86868"/>
                  </a:lnTo>
                  <a:close/>
                </a:path>
                <a:path w="257175" h="118745">
                  <a:moveTo>
                    <a:pt x="120243" y="86741"/>
                  </a:moveTo>
                  <a:lnTo>
                    <a:pt x="120243" y="87503"/>
                  </a:lnTo>
                  <a:lnTo>
                    <a:pt x="120116" y="88138"/>
                  </a:lnTo>
                  <a:lnTo>
                    <a:pt x="122923" y="88138"/>
                  </a:lnTo>
                  <a:lnTo>
                    <a:pt x="122631" y="87884"/>
                  </a:lnTo>
                  <a:lnTo>
                    <a:pt x="121907" y="87884"/>
                  </a:lnTo>
                  <a:lnTo>
                    <a:pt x="121875" y="87503"/>
                  </a:lnTo>
                  <a:lnTo>
                    <a:pt x="120992" y="87503"/>
                  </a:lnTo>
                  <a:lnTo>
                    <a:pt x="120243" y="86741"/>
                  </a:lnTo>
                  <a:close/>
                </a:path>
                <a:path w="257175" h="118745">
                  <a:moveTo>
                    <a:pt x="123901" y="87376"/>
                  </a:moveTo>
                  <a:lnTo>
                    <a:pt x="123037" y="87376"/>
                  </a:lnTo>
                  <a:lnTo>
                    <a:pt x="122923" y="88138"/>
                  </a:lnTo>
                  <a:lnTo>
                    <a:pt x="125336" y="88138"/>
                  </a:lnTo>
                  <a:lnTo>
                    <a:pt x="125526" y="87884"/>
                  </a:lnTo>
                  <a:lnTo>
                    <a:pt x="126050" y="87884"/>
                  </a:lnTo>
                  <a:lnTo>
                    <a:pt x="126158" y="87630"/>
                  </a:lnTo>
                  <a:lnTo>
                    <a:pt x="124993" y="87630"/>
                  </a:lnTo>
                  <a:lnTo>
                    <a:pt x="124841" y="87503"/>
                  </a:lnTo>
                  <a:lnTo>
                    <a:pt x="123901" y="87503"/>
                  </a:lnTo>
                  <a:lnTo>
                    <a:pt x="123901" y="87376"/>
                  </a:lnTo>
                  <a:close/>
                </a:path>
                <a:path w="257175" h="118745">
                  <a:moveTo>
                    <a:pt x="150825" y="88011"/>
                  </a:moveTo>
                  <a:lnTo>
                    <a:pt x="150672" y="88138"/>
                  </a:lnTo>
                  <a:lnTo>
                    <a:pt x="150825" y="88011"/>
                  </a:lnTo>
                  <a:close/>
                </a:path>
                <a:path w="257175" h="118745">
                  <a:moveTo>
                    <a:pt x="179184" y="87503"/>
                  </a:moveTo>
                  <a:lnTo>
                    <a:pt x="179349" y="87884"/>
                  </a:lnTo>
                  <a:lnTo>
                    <a:pt x="179298" y="88138"/>
                  </a:lnTo>
                  <a:lnTo>
                    <a:pt x="181025" y="88138"/>
                  </a:lnTo>
                  <a:lnTo>
                    <a:pt x="180695" y="88011"/>
                  </a:lnTo>
                  <a:lnTo>
                    <a:pt x="179717" y="88011"/>
                  </a:lnTo>
                  <a:lnTo>
                    <a:pt x="179442" y="87814"/>
                  </a:lnTo>
                  <a:lnTo>
                    <a:pt x="179184" y="87503"/>
                  </a:lnTo>
                  <a:close/>
                </a:path>
                <a:path w="257175" h="118745">
                  <a:moveTo>
                    <a:pt x="206908" y="87757"/>
                  </a:moveTo>
                  <a:lnTo>
                    <a:pt x="205625" y="88138"/>
                  </a:lnTo>
                  <a:lnTo>
                    <a:pt x="206535" y="88138"/>
                  </a:lnTo>
                  <a:lnTo>
                    <a:pt x="206603" y="87884"/>
                  </a:lnTo>
                  <a:lnTo>
                    <a:pt x="206908" y="87757"/>
                  </a:lnTo>
                  <a:close/>
                </a:path>
                <a:path w="257175" h="118745">
                  <a:moveTo>
                    <a:pt x="215722" y="87503"/>
                  </a:moveTo>
                  <a:lnTo>
                    <a:pt x="215328" y="87503"/>
                  </a:lnTo>
                  <a:lnTo>
                    <a:pt x="215722" y="88138"/>
                  </a:lnTo>
                  <a:lnTo>
                    <a:pt x="215785" y="87630"/>
                  </a:lnTo>
                  <a:close/>
                </a:path>
                <a:path w="257175" h="118745">
                  <a:moveTo>
                    <a:pt x="39560" y="86995"/>
                  </a:moveTo>
                  <a:lnTo>
                    <a:pt x="39364" y="87363"/>
                  </a:lnTo>
                  <a:lnTo>
                    <a:pt x="39281" y="87630"/>
                  </a:lnTo>
                  <a:lnTo>
                    <a:pt x="39509" y="88011"/>
                  </a:lnTo>
                  <a:lnTo>
                    <a:pt x="39560" y="86995"/>
                  </a:lnTo>
                  <a:close/>
                </a:path>
                <a:path w="257175" h="118745">
                  <a:moveTo>
                    <a:pt x="40487" y="86614"/>
                  </a:moveTo>
                  <a:lnTo>
                    <a:pt x="40055" y="88011"/>
                  </a:lnTo>
                  <a:lnTo>
                    <a:pt x="40601" y="88011"/>
                  </a:lnTo>
                  <a:lnTo>
                    <a:pt x="40386" y="87122"/>
                  </a:lnTo>
                  <a:lnTo>
                    <a:pt x="40957" y="87122"/>
                  </a:lnTo>
                  <a:lnTo>
                    <a:pt x="40487" y="86614"/>
                  </a:lnTo>
                  <a:close/>
                </a:path>
                <a:path w="257175" h="118745">
                  <a:moveTo>
                    <a:pt x="52542" y="87405"/>
                  </a:moveTo>
                  <a:lnTo>
                    <a:pt x="52578" y="88011"/>
                  </a:lnTo>
                  <a:lnTo>
                    <a:pt x="52542" y="87405"/>
                  </a:lnTo>
                  <a:close/>
                </a:path>
                <a:path w="257175" h="118745">
                  <a:moveTo>
                    <a:pt x="71056" y="87884"/>
                  </a:moveTo>
                  <a:lnTo>
                    <a:pt x="70853" y="87884"/>
                  </a:lnTo>
                  <a:lnTo>
                    <a:pt x="71132" y="88011"/>
                  </a:lnTo>
                  <a:close/>
                </a:path>
                <a:path w="257175" h="118745">
                  <a:moveTo>
                    <a:pt x="71056" y="87884"/>
                  </a:moveTo>
                  <a:close/>
                </a:path>
                <a:path w="257175" h="118745">
                  <a:moveTo>
                    <a:pt x="73070" y="87086"/>
                  </a:moveTo>
                  <a:lnTo>
                    <a:pt x="72433" y="87405"/>
                  </a:lnTo>
                  <a:lnTo>
                    <a:pt x="72325" y="87579"/>
                  </a:lnTo>
                  <a:lnTo>
                    <a:pt x="72821" y="88011"/>
                  </a:lnTo>
                  <a:lnTo>
                    <a:pt x="73710" y="87884"/>
                  </a:lnTo>
                  <a:lnTo>
                    <a:pt x="73482" y="87630"/>
                  </a:lnTo>
                  <a:lnTo>
                    <a:pt x="73389" y="87363"/>
                  </a:lnTo>
                  <a:lnTo>
                    <a:pt x="73143" y="87181"/>
                  </a:lnTo>
                  <a:close/>
                </a:path>
                <a:path w="257175" h="118745">
                  <a:moveTo>
                    <a:pt x="77533" y="86360"/>
                  </a:moveTo>
                  <a:lnTo>
                    <a:pt x="77451" y="87265"/>
                  </a:lnTo>
                  <a:lnTo>
                    <a:pt x="77057" y="87479"/>
                  </a:lnTo>
                  <a:lnTo>
                    <a:pt x="76936" y="87884"/>
                  </a:lnTo>
                  <a:lnTo>
                    <a:pt x="76796" y="88011"/>
                  </a:lnTo>
                  <a:lnTo>
                    <a:pt x="86537" y="88011"/>
                  </a:lnTo>
                  <a:lnTo>
                    <a:pt x="86537" y="87757"/>
                  </a:lnTo>
                  <a:lnTo>
                    <a:pt x="86753" y="87757"/>
                  </a:lnTo>
                  <a:lnTo>
                    <a:pt x="86685" y="87630"/>
                  </a:lnTo>
                  <a:lnTo>
                    <a:pt x="84670" y="87630"/>
                  </a:lnTo>
                  <a:lnTo>
                    <a:pt x="84404" y="87249"/>
                  </a:lnTo>
                  <a:lnTo>
                    <a:pt x="84569" y="87249"/>
                  </a:lnTo>
                  <a:lnTo>
                    <a:pt x="77990" y="87122"/>
                  </a:lnTo>
                  <a:lnTo>
                    <a:pt x="77724" y="86995"/>
                  </a:lnTo>
                  <a:lnTo>
                    <a:pt x="77533" y="86360"/>
                  </a:lnTo>
                  <a:close/>
                </a:path>
                <a:path w="257175" h="118745">
                  <a:moveTo>
                    <a:pt x="94183" y="87884"/>
                  </a:moveTo>
                  <a:lnTo>
                    <a:pt x="93345" y="87884"/>
                  </a:lnTo>
                  <a:lnTo>
                    <a:pt x="93853" y="88011"/>
                  </a:lnTo>
                  <a:lnTo>
                    <a:pt x="94183" y="87884"/>
                  </a:lnTo>
                  <a:close/>
                </a:path>
                <a:path w="257175" h="118745">
                  <a:moveTo>
                    <a:pt x="116027" y="86360"/>
                  </a:moveTo>
                  <a:lnTo>
                    <a:pt x="101993" y="86360"/>
                  </a:lnTo>
                  <a:lnTo>
                    <a:pt x="102108" y="86614"/>
                  </a:lnTo>
                  <a:lnTo>
                    <a:pt x="91490" y="86614"/>
                  </a:lnTo>
                  <a:lnTo>
                    <a:pt x="91884" y="86995"/>
                  </a:lnTo>
                  <a:lnTo>
                    <a:pt x="92443" y="86995"/>
                  </a:lnTo>
                  <a:lnTo>
                    <a:pt x="93033" y="87363"/>
                  </a:lnTo>
                  <a:lnTo>
                    <a:pt x="93139" y="87686"/>
                  </a:lnTo>
                  <a:lnTo>
                    <a:pt x="92824" y="87884"/>
                  </a:lnTo>
                  <a:lnTo>
                    <a:pt x="94208" y="87884"/>
                  </a:lnTo>
                  <a:lnTo>
                    <a:pt x="112598" y="88011"/>
                  </a:lnTo>
                  <a:lnTo>
                    <a:pt x="112356" y="87884"/>
                  </a:lnTo>
                  <a:lnTo>
                    <a:pt x="115195" y="87757"/>
                  </a:lnTo>
                  <a:lnTo>
                    <a:pt x="115239" y="87503"/>
                  </a:lnTo>
                  <a:lnTo>
                    <a:pt x="115989" y="87503"/>
                  </a:lnTo>
                  <a:lnTo>
                    <a:pt x="115163" y="86614"/>
                  </a:lnTo>
                  <a:lnTo>
                    <a:pt x="116027" y="86360"/>
                  </a:lnTo>
                  <a:close/>
                </a:path>
                <a:path w="257175" h="118745">
                  <a:moveTo>
                    <a:pt x="115201" y="87630"/>
                  </a:moveTo>
                  <a:lnTo>
                    <a:pt x="115239" y="87884"/>
                  </a:lnTo>
                  <a:lnTo>
                    <a:pt x="115404" y="87884"/>
                  </a:lnTo>
                  <a:lnTo>
                    <a:pt x="115201" y="87630"/>
                  </a:lnTo>
                  <a:close/>
                </a:path>
                <a:path w="257175" h="118745">
                  <a:moveTo>
                    <a:pt x="119748" y="87884"/>
                  </a:moveTo>
                  <a:lnTo>
                    <a:pt x="119932" y="88011"/>
                  </a:lnTo>
                  <a:lnTo>
                    <a:pt x="119748" y="87884"/>
                  </a:lnTo>
                  <a:close/>
                </a:path>
                <a:path w="257175" h="118745">
                  <a:moveTo>
                    <a:pt x="126199" y="87884"/>
                  </a:moveTo>
                  <a:lnTo>
                    <a:pt x="125996" y="88011"/>
                  </a:lnTo>
                  <a:lnTo>
                    <a:pt x="126377" y="88011"/>
                  </a:lnTo>
                  <a:lnTo>
                    <a:pt x="126199" y="87884"/>
                  </a:lnTo>
                  <a:close/>
                </a:path>
                <a:path w="257175" h="118745">
                  <a:moveTo>
                    <a:pt x="149771" y="87503"/>
                  </a:moveTo>
                  <a:lnTo>
                    <a:pt x="149085" y="87814"/>
                  </a:lnTo>
                  <a:lnTo>
                    <a:pt x="148996" y="88011"/>
                  </a:lnTo>
                  <a:lnTo>
                    <a:pt x="149918" y="88011"/>
                  </a:lnTo>
                  <a:lnTo>
                    <a:pt x="150246" y="87630"/>
                  </a:lnTo>
                  <a:lnTo>
                    <a:pt x="149961" y="87630"/>
                  </a:lnTo>
                  <a:lnTo>
                    <a:pt x="149771" y="87503"/>
                  </a:lnTo>
                  <a:close/>
                </a:path>
                <a:path w="257175" h="118745">
                  <a:moveTo>
                    <a:pt x="170307" y="86741"/>
                  </a:moveTo>
                  <a:lnTo>
                    <a:pt x="155130" y="86741"/>
                  </a:lnTo>
                  <a:lnTo>
                    <a:pt x="155181" y="87122"/>
                  </a:lnTo>
                  <a:lnTo>
                    <a:pt x="156121" y="87122"/>
                  </a:lnTo>
                  <a:lnTo>
                    <a:pt x="156349" y="87249"/>
                  </a:lnTo>
                  <a:lnTo>
                    <a:pt x="156413" y="88011"/>
                  </a:lnTo>
                  <a:lnTo>
                    <a:pt x="179019" y="88011"/>
                  </a:lnTo>
                  <a:lnTo>
                    <a:pt x="178644" y="87757"/>
                  </a:lnTo>
                  <a:lnTo>
                    <a:pt x="178054" y="87757"/>
                  </a:lnTo>
                  <a:lnTo>
                    <a:pt x="177520" y="87630"/>
                  </a:lnTo>
                  <a:lnTo>
                    <a:pt x="169456" y="87630"/>
                  </a:lnTo>
                  <a:lnTo>
                    <a:pt x="169566" y="87392"/>
                  </a:lnTo>
                  <a:lnTo>
                    <a:pt x="169821" y="87265"/>
                  </a:lnTo>
                  <a:lnTo>
                    <a:pt x="169659" y="86868"/>
                  </a:lnTo>
                  <a:lnTo>
                    <a:pt x="170078" y="86868"/>
                  </a:lnTo>
                  <a:lnTo>
                    <a:pt x="170307" y="86741"/>
                  </a:lnTo>
                  <a:close/>
                </a:path>
                <a:path w="257175" h="118745">
                  <a:moveTo>
                    <a:pt x="179971" y="87757"/>
                  </a:moveTo>
                  <a:lnTo>
                    <a:pt x="179717" y="88011"/>
                  </a:lnTo>
                  <a:lnTo>
                    <a:pt x="179959" y="88011"/>
                  </a:lnTo>
                  <a:lnTo>
                    <a:pt x="179971" y="87757"/>
                  </a:lnTo>
                  <a:close/>
                </a:path>
                <a:path w="257175" h="118745">
                  <a:moveTo>
                    <a:pt x="186596" y="87503"/>
                  </a:moveTo>
                  <a:lnTo>
                    <a:pt x="186194" y="87503"/>
                  </a:lnTo>
                  <a:lnTo>
                    <a:pt x="186524" y="88011"/>
                  </a:lnTo>
                  <a:lnTo>
                    <a:pt x="186596" y="87503"/>
                  </a:lnTo>
                  <a:close/>
                </a:path>
                <a:path w="257175" h="118745">
                  <a:moveTo>
                    <a:pt x="40957" y="87122"/>
                  </a:moveTo>
                  <a:lnTo>
                    <a:pt x="40386" y="87122"/>
                  </a:lnTo>
                  <a:lnTo>
                    <a:pt x="41109" y="87884"/>
                  </a:lnTo>
                  <a:lnTo>
                    <a:pt x="40957" y="87122"/>
                  </a:lnTo>
                  <a:close/>
                </a:path>
                <a:path w="257175" h="118745">
                  <a:moveTo>
                    <a:pt x="116182" y="87686"/>
                  </a:moveTo>
                  <a:lnTo>
                    <a:pt x="116262" y="87847"/>
                  </a:lnTo>
                  <a:lnTo>
                    <a:pt x="116182" y="87686"/>
                  </a:lnTo>
                  <a:close/>
                </a:path>
                <a:path w="257175" h="118745">
                  <a:moveTo>
                    <a:pt x="122262" y="87376"/>
                  </a:moveTo>
                  <a:lnTo>
                    <a:pt x="121907" y="87884"/>
                  </a:lnTo>
                  <a:lnTo>
                    <a:pt x="122631" y="87884"/>
                  </a:lnTo>
                  <a:lnTo>
                    <a:pt x="122262" y="87376"/>
                  </a:lnTo>
                  <a:close/>
                </a:path>
                <a:path w="257175" h="118745">
                  <a:moveTo>
                    <a:pt x="148976" y="87847"/>
                  </a:moveTo>
                  <a:close/>
                </a:path>
                <a:path w="257175" h="118745">
                  <a:moveTo>
                    <a:pt x="186969" y="87757"/>
                  </a:moveTo>
                  <a:close/>
                </a:path>
                <a:path w="257175" h="118745">
                  <a:moveTo>
                    <a:pt x="213506" y="87850"/>
                  </a:moveTo>
                  <a:close/>
                </a:path>
                <a:path w="257175" h="118745">
                  <a:moveTo>
                    <a:pt x="215328" y="87503"/>
                  </a:moveTo>
                  <a:lnTo>
                    <a:pt x="213093" y="87503"/>
                  </a:lnTo>
                  <a:lnTo>
                    <a:pt x="213394" y="87696"/>
                  </a:lnTo>
                  <a:lnTo>
                    <a:pt x="213506" y="87850"/>
                  </a:lnTo>
                  <a:lnTo>
                    <a:pt x="213779" y="87757"/>
                  </a:lnTo>
                  <a:lnTo>
                    <a:pt x="214934" y="87757"/>
                  </a:lnTo>
                  <a:lnTo>
                    <a:pt x="215328" y="87503"/>
                  </a:lnTo>
                  <a:close/>
                </a:path>
                <a:path w="257175" h="118745">
                  <a:moveTo>
                    <a:pt x="149428" y="86106"/>
                  </a:moveTo>
                  <a:lnTo>
                    <a:pt x="149047" y="86614"/>
                  </a:lnTo>
                  <a:lnTo>
                    <a:pt x="148976" y="87847"/>
                  </a:lnTo>
                  <a:lnTo>
                    <a:pt x="149631" y="86614"/>
                  </a:lnTo>
                  <a:lnTo>
                    <a:pt x="149428" y="86106"/>
                  </a:lnTo>
                  <a:close/>
                </a:path>
                <a:path w="257175" h="118745">
                  <a:moveTo>
                    <a:pt x="115998" y="87492"/>
                  </a:moveTo>
                  <a:lnTo>
                    <a:pt x="115814" y="87696"/>
                  </a:lnTo>
                  <a:lnTo>
                    <a:pt x="116220" y="87833"/>
                  </a:lnTo>
                  <a:lnTo>
                    <a:pt x="116128" y="87630"/>
                  </a:lnTo>
                  <a:lnTo>
                    <a:pt x="115998" y="87492"/>
                  </a:lnTo>
                  <a:close/>
                </a:path>
                <a:path w="257175" h="118745">
                  <a:moveTo>
                    <a:pt x="32715" y="86868"/>
                  </a:moveTo>
                  <a:lnTo>
                    <a:pt x="33070" y="87122"/>
                  </a:lnTo>
                  <a:lnTo>
                    <a:pt x="32526" y="87363"/>
                  </a:lnTo>
                  <a:lnTo>
                    <a:pt x="32829" y="87757"/>
                  </a:lnTo>
                  <a:lnTo>
                    <a:pt x="35725" y="87757"/>
                  </a:lnTo>
                  <a:lnTo>
                    <a:pt x="35454" y="87630"/>
                  </a:lnTo>
                  <a:lnTo>
                    <a:pt x="33578" y="87630"/>
                  </a:lnTo>
                  <a:lnTo>
                    <a:pt x="33513" y="87086"/>
                  </a:lnTo>
                  <a:lnTo>
                    <a:pt x="32715" y="86868"/>
                  </a:lnTo>
                  <a:close/>
                </a:path>
                <a:path w="257175" h="118745">
                  <a:moveTo>
                    <a:pt x="119684" y="87503"/>
                  </a:moveTo>
                  <a:lnTo>
                    <a:pt x="118770" y="87630"/>
                  </a:lnTo>
                  <a:lnTo>
                    <a:pt x="118452" y="87757"/>
                  </a:lnTo>
                  <a:lnTo>
                    <a:pt x="119591" y="87757"/>
                  </a:lnTo>
                  <a:lnTo>
                    <a:pt x="119684" y="87503"/>
                  </a:lnTo>
                  <a:close/>
                </a:path>
                <a:path w="257175" h="118745">
                  <a:moveTo>
                    <a:pt x="140576" y="85344"/>
                  </a:moveTo>
                  <a:lnTo>
                    <a:pt x="140408" y="85639"/>
                  </a:lnTo>
                  <a:lnTo>
                    <a:pt x="140246" y="85725"/>
                  </a:lnTo>
                  <a:lnTo>
                    <a:pt x="140233" y="86106"/>
                  </a:lnTo>
                  <a:lnTo>
                    <a:pt x="139573" y="86106"/>
                  </a:lnTo>
                  <a:lnTo>
                    <a:pt x="139472" y="86261"/>
                  </a:lnTo>
                  <a:lnTo>
                    <a:pt x="139348" y="86644"/>
                  </a:lnTo>
                  <a:lnTo>
                    <a:pt x="140020" y="86836"/>
                  </a:lnTo>
                  <a:lnTo>
                    <a:pt x="139319" y="87122"/>
                  </a:lnTo>
                  <a:lnTo>
                    <a:pt x="143840" y="87122"/>
                  </a:lnTo>
                  <a:lnTo>
                    <a:pt x="144259" y="87757"/>
                  </a:lnTo>
                  <a:lnTo>
                    <a:pt x="145471" y="86868"/>
                  </a:lnTo>
                  <a:lnTo>
                    <a:pt x="144018" y="86868"/>
                  </a:lnTo>
                  <a:lnTo>
                    <a:pt x="143883" y="86614"/>
                  </a:lnTo>
                  <a:lnTo>
                    <a:pt x="141922" y="86614"/>
                  </a:lnTo>
                  <a:lnTo>
                    <a:pt x="141693" y="86487"/>
                  </a:lnTo>
                  <a:lnTo>
                    <a:pt x="141570" y="86201"/>
                  </a:lnTo>
                  <a:lnTo>
                    <a:pt x="141439" y="85598"/>
                  </a:lnTo>
                  <a:lnTo>
                    <a:pt x="140970" y="85598"/>
                  </a:lnTo>
                  <a:lnTo>
                    <a:pt x="140576" y="85344"/>
                  </a:lnTo>
                  <a:close/>
                </a:path>
                <a:path w="257175" h="118745">
                  <a:moveTo>
                    <a:pt x="178269" y="87503"/>
                  </a:moveTo>
                  <a:lnTo>
                    <a:pt x="178308" y="87757"/>
                  </a:lnTo>
                  <a:lnTo>
                    <a:pt x="178644" y="87757"/>
                  </a:lnTo>
                  <a:lnTo>
                    <a:pt x="178269" y="87503"/>
                  </a:lnTo>
                  <a:close/>
                </a:path>
                <a:path w="257175" h="118745">
                  <a:moveTo>
                    <a:pt x="200783" y="87630"/>
                  </a:moveTo>
                  <a:lnTo>
                    <a:pt x="199059" y="87630"/>
                  </a:lnTo>
                  <a:lnTo>
                    <a:pt x="200774" y="87757"/>
                  </a:lnTo>
                  <a:lnTo>
                    <a:pt x="200783" y="87630"/>
                  </a:lnTo>
                  <a:close/>
                </a:path>
                <a:path w="257175" h="118745">
                  <a:moveTo>
                    <a:pt x="203885" y="86233"/>
                  </a:moveTo>
                  <a:lnTo>
                    <a:pt x="203382" y="86644"/>
                  </a:lnTo>
                  <a:lnTo>
                    <a:pt x="203279" y="86776"/>
                  </a:lnTo>
                  <a:lnTo>
                    <a:pt x="203403" y="87757"/>
                  </a:lnTo>
                  <a:lnTo>
                    <a:pt x="203885" y="86233"/>
                  </a:lnTo>
                  <a:close/>
                </a:path>
                <a:path w="257175" h="118745">
                  <a:moveTo>
                    <a:pt x="115989" y="87503"/>
                  </a:moveTo>
                  <a:lnTo>
                    <a:pt x="115239" y="87503"/>
                  </a:lnTo>
                  <a:lnTo>
                    <a:pt x="115814" y="87696"/>
                  </a:lnTo>
                  <a:lnTo>
                    <a:pt x="115989" y="87503"/>
                  </a:lnTo>
                  <a:close/>
                </a:path>
                <a:path w="257175" h="118745">
                  <a:moveTo>
                    <a:pt x="116103" y="87376"/>
                  </a:moveTo>
                  <a:lnTo>
                    <a:pt x="116075" y="87574"/>
                  </a:lnTo>
                  <a:lnTo>
                    <a:pt x="116103" y="87376"/>
                  </a:lnTo>
                  <a:close/>
                </a:path>
                <a:path w="257175" h="118745">
                  <a:moveTo>
                    <a:pt x="34607" y="86995"/>
                  </a:moveTo>
                  <a:lnTo>
                    <a:pt x="34188" y="86995"/>
                  </a:lnTo>
                  <a:lnTo>
                    <a:pt x="34582" y="87249"/>
                  </a:lnTo>
                  <a:lnTo>
                    <a:pt x="33578" y="87630"/>
                  </a:lnTo>
                  <a:lnTo>
                    <a:pt x="35454" y="87630"/>
                  </a:lnTo>
                  <a:lnTo>
                    <a:pt x="34912" y="87376"/>
                  </a:lnTo>
                  <a:lnTo>
                    <a:pt x="35152" y="87376"/>
                  </a:lnTo>
                  <a:lnTo>
                    <a:pt x="35149" y="87122"/>
                  </a:lnTo>
                  <a:lnTo>
                    <a:pt x="34683" y="87122"/>
                  </a:lnTo>
                  <a:close/>
                </a:path>
                <a:path w="257175" h="118745">
                  <a:moveTo>
                    <a:pt x="70408" y="87122"/>
                  </a:moveTo>
                  <a:lnTo>
                    <a:pt x="70021" y="87363"/>
                  </a:lnTo>
                  <a:lnTo>
                    <a:pt x="69913" y="87630"/>
                  </a:lnTo>
                  <a:lnTo>
                    <a:pt x="71132" y="87630"/>
                  </a:lnTo>
                  <a:lnTo>
                    <a:pt x="70624" y="87503"/>
                  </a:lnTo>
                  <a:lnTo>
                    <a:pt x="70523" y="87249"/>
                  </a:lnTo>
                  <a:close/>
                </a:path>
                <a:path w="257175" h="118745">
                  <a:moveTo>
                    <a:pt x="85039" y="87503"/>
                  </a:moveTo>
                  <a:lnTo>
                    <a:pt x="84848" y="87503"/>
                  </a:lnTo>
                  <a:lnTo>
                    <a:pt x="84670" y="87630"/>
                  </a:lnTo>
                  <a:lnTo>
                    <a:pt x="85242" y="87630"/>
                  </a:lnTo>
                  <a:lnTo>
                    <a:pt x="85039" y="87503"/>
                  </a:lnTo>
                  <a:close/>
                </a:path>
                <a:path w="257175" h="118745">
                  <a:moveTo>
                    <a:pt x="83969" y="86614"/>
                  </a:moveTo>
                  <a:lnTo>
                    <a:pt x="80124" y="86614"/>
                  </a:lnTo>
                  <a:lnTo>
                    <a:pt x="80060" y="86868"/>
                  </a:lnTo>
                  <a:lnTo>
                    <a:pt x="79654" y="87122"/>
                  </a:lnTo>
                  <a:lnTo>
                    <a:pt x="84620" y="87122"/>
                  </a:lnTo>
                  <a:lnTo>
                    <a:pt x="84874" y="87249"/>
                  </a:lnTo>
                  <a:lnTo>
                    <a:pt x="85178" y="87249"/>
                  </a:lnTo>
                  <a:lnTo>
                    <a:pt x="85242" y="87630"/>
                  </a:lnTo>
                  <a:lnTo>
                    <a:pt x="85966" y="87630"/>
                  </a:lnTo>
                  <a:lnTo>
                    <a:pt x="84670" y="86995"/>
                  </a:lnTo>
                  <a:lnTo>
                    <a:pt x="84188" y="86995"/>
                  </a:lnTo>
                  <a:lnTo>
                    <a:pt x="83969" y="86614"/>
                  </a:lnTo>
                  <a:close/>
                </a:path>
                <a:path w="257175" h="118745">
                  <a:moveTo>
                    <a:pt x="86410" y="87122"/>
                  </a:moveTo>
                  <a:lnTo>
                    <a:pt x="86220" y="87122"/>
                  </a:lnTo>
                  <a:lnTo>
                    <a:pt x="86067" y="87249"/>
                  </a:lnTo>
                  <a:lnTo>
                    <a:pt x="85966" y="87630"/>
                  </a:lnTo>
                  <a:lnTo>
                    <a:pt x="86685" y="87630"/>
                  </a:lnTo>
                  <a:lnTo>
                    <a:pt x="86410" y="87122"/>
                  </a:lnTo>
                  <a:close/>
                </a:path>
                <a:path w="257175" h="118745">
                  <a:moveTo>
                    <a:pt x="126212" y="87503"/>
                  </a:moveTo>
                  <a:lnTo>
                    <a:pt x="124955" y="87503"/>
                  </a:lnTo>
                  <a:lnTo>
                    <a:pt x="126158" y="87630"/>
                  </a:lnTo>
                  <a:close/>
                </a:path>
                <a:path w="257175" h="118745">
                  <a:moveTo>
                    <a:pt x="143249" y="87503"/>
                  </a:moveTo>
                  <a:close/>
                </a:path>
                <a:path w="257175" h="118745">
                  <a:moveTo>
                    <a:pt x="150368" y="86868"/>
                  </a:moveTo>
                  <a:lnTo>
                    <a:pt x="149936" y="86995"/>
                  </a:lnTo>
                  <a:lnTo>
                    <a:pt x="149961" y="87630"/>
                  </a:lnTo>
                  <a:lnTo>
                    <a:pt x="150246" y="87630"/>
                  </a:lnTo>
                  <a:lnTo>
                    <a:pt x="150689" y="87503"/>
                  </a:lnTo>
                  <a:lnTo>
                    <a:pt x="150342" y="87249"/>
                  </a:lnTo>
                  <a:lnTo>
                    <a:pt x="150202" y="87249"/>
                  </a:lnTo>
                  <a:lnTo>
                    <a:pt x="150234" y="86995"/>
                  </a:lnTo>
                  <a:lnTo>
                    <a:pt x="150368" y="86868"/>
                  </a:lnTo>
                  <a:close/>
                </a:path>
                <a:path w="257175" h="118745">
                  <a:moveTo>
                    <a:pt x="150689" y="87503"/>
                  </a:moveTo>
                  <a:lnTo>
                    <a:pt x="150355" y="87503"/>
                  </a:lnTo>
                  <a:lnTo>
                    <a:pt x="150863" y="87630"/>
                  </a:lnTo>
                  <a:lnTo>
                    <a:pt x="150689" y="87503"/>
                  </a:lnTo>
                  <a:close/>
                </a:path>
                <a:path w="257175" h="118745">
                  <a:moveTo>
                    <a:pt x="152285" y="87122"/>
                  </a:moveTo>
                  <a:lnTo>
                    <a:pt x="151955" y="87249"/>
                  </a:lnTo>
                  <a:lnTo>
                    <a:pt x="151328" y="87427"/>
                  </a:lnTo>
                  <a:lnTo>
                    <a:pt x="150863" y="87630"/>
                  </a:lnTo>
                  <a:lnTo>
                    <a:pt x="152831" y="87630"/>
                  </a:lnTo>
                  <a:lnTo>
                    <a:pt x="152285" y="87122"/>
                  </a:lnTo>
                  <a:close/>
                </a:path>
                <a:path w="257175" h="118745">
                  <a:moveTo>
                    <a:pt x="153847" y="86995"/>
                  </a:moveTo>
                  <a:lnTo>
                    <a:pt x="152831" y="86995"/>
                  </a:lnTo>
                  <a:lnTo>
                    <a:pt x="153069" y="87392"/>
                  </a:lnTo>
                  <a:lnTo>
                    <a:pt x="152831" y="87630"/>
                  </a:lnTo>
                  <a:lnTo>
                    <a:pt x="154482" y="87630"/>
                  </a:lnTo>
                  <a:lnTo>
                    <a:pt x="154330" y="87503"/>
                  </a:lnTo>
                  <a:lnTo>
                    <a:pt x="153890" y="87181"/>
                  </a:lnTo>
                  <a:lnTo>
                    <a:pt x="153847" y="86995"/>
                  </a:lnTo>
                  <a:close/>
                </a:path>
                <a:path w="257175" h="118745">
                  <a:moveTo>
                    <a:pt x="154393" y="86995"/>
                  </a:moveTo>
                  <a:lnTo>
                    <a:pt x="154482" y="87630"/>
                  </a:lnTo>
                  <a:lnTo>
                    <a:pt x="154607" y="87437"/>
                  </a:lnTo>
                  <a:lnTo>
                    <a:pt x="154494" y="87086"/>
                  </a:lnTo>
                  <a:close/>
                </a:path>
                <a:path w="257175" h="118745">
                  <a:moveTo>
                    <a:pt x="154592" y="87479"/>
                  </a:moveTo>
                  <a:lnTo>
                    <a:pt x="154482" y="87630"/>
                  </a:lnTo>
                  <a:lnTo>
                    <a:pt x="154592" y="87479"/>
                  </a:lnTo>
                  <a:close/>
                </a:path>
                <a:path w="257175" h="118745">
                  <a:moveTo>
                    <a:pt x="169418" y="87503"/>
                  </a:moveTo>
                  <a:close/>
                </a:path>
                <a:path w="257175" h="118745">
                  <a:moveTo>
                    <a:pt x="169834" y="87257"/>
                  </a:moveTo>
                  <a:lnTo>
                    <a:pt x="169654" y="87363"/>
                  </a:lnTo>
                  <a:lnTo>
                    <a:pt x="169481" y="87630"/>
                  </a:lnTo>
                  <a:lnTo>
                    <a:pt x="173113" y="87630"/>
                  </a:lnTo>
                  <a:lnTo>
                    <a:pt x="172605" y="87376"/>
                  </a:lnTo>
                  <a:lnTo>
                    <a:pt x="169887" y="87376"/>
                  </a:lnTo>
                  <a:close/>
                </a:path>
                <a:path w="257175" h="118745">
                  <a:moveTo>
                    <a:pt x="175389" y="86995"/>
                  </a:moveTo>
                  <a:lnTo>
                    <a:pt x="173507" y="86995"/>
                  </a:lnTo>
                  <a:lnTo>
                    <a:pt x="173568" y="87427"/>
                  </a:lnTo>
                  <a:lnTo>
                    <a:pt x="173113" y="87630"/>
                  </a:lnTo>
                  <a:lnTo>
                    <a:pt x="175082" y="87630"/>
                  </a:lnTo>
                  <a:lnTo>
                    <a:pt x="175389" y="86995"/>
                  </a:lnTo>
                  <a:close/>
                </a:path>
                <a:path w="257175" h="118745">
                  <a:moveTo>
                    <a:pt x="175399" y="87376"/>
                  </a:moveTo>
                  <a:lnTo>
                    <a:pt x="175285" y="87630"/>
                  </a:lnTo>
                  <a:lnTo>
                    <a:pt x="177520" y="87630"/>
                  </a:lnTo>
                  <a:lnTo>
                    <a:pt x="177241" y="87503"/>
                  </a:lnTo>
                  <a:lnTo>
                    <a:pt x="175514" y="87503"/>
                  </a:lnTo>
                  <a:lnTo>
                    <a:pt x="175399" y="87376"/>
                  </a:lnTo>
                  <a:close/>
                </a:path>
                <a:path w="257175" h="118745">
                  <a:moveTo>
                    <a:pt x="185966" y="86360"/>
                  </a:moveTo>
                  <a:lnTo>
                    <a:pt x="185736" y="86498"/>
                  </a:lnTo>
                  <a:lnTo>
                    <a:pt x="185982" y="86721"/>
                  </a:lnTo>
                  <a:lnTo>
                    <a:pt x="186105" y="87630"/>
                  </a:lnTo>
                  <a:lnTo>
                    <a:pt x="186596" y="87503"/>
                  </a:lnTo>
                  <a:lnTo>
                    <a:pt x="186550" y="87376"/>
                  </a:lnTo>
                  <a:lnTo>
                    <a:pt x="186341" y="87265"/>
                  </a:lnTo>
                  <a:lnTo>
                    <a:pt x="186359" y="86995"/>
                  </a:lnTo>
                  <a:lnTo>
                    <a:pt x="186588" y="86868"/>
                  </a:lnTo>
                  <a:lnTo>
                    <a:pt x="193941" y="86868"/>
                  </a:lnTo>
                  <a:lnTo>
                    <a:pt x="186588" y="86741"/>
                  </a:lnTo>
                  <a:lnTo>
                    <a:pt x="185966" y="86360"/>
                  </a:lnTo>
                  <a:close/>
                </a:path>
                <a:path w="257175" h="118745">
                  <a:moveTo>
                    <a:pt x="204698" y="87249"/>
                  </a:moveTo>
                  <a:lnTo>
                    <a:pt x="204457" y="87363"/>
                  </a:lnTo>
                  <a:lnTo>
                    <a:pt x="204649" y="87574"/>
                  </a:lnTo>
                  <a:lnTo>
                    <a:pt x="204698" y="87249"/>
                  </a:lnTo>
                  <a:close/>
                </a:path>
                <a:path w="257175" h="118745">
                  <a:moveTo>
                    <a:pt x="35158" y="87491"/>
                  </a:moveTo>
                  <a:close/>
                </a:path>
                <a:path w="257175" h="118745">
                  <a:moveTo>
                    <a:pt x="35433" y="86868"/>
                  </a:moveTo>
                  <a:lnTo>
                    <a:pt x="35179" y="87444"/>
                  </a:lnTo>
                  <a:lnTo>
                    <a:pt x="35407" y="87503"/>
                  </a:lnTo>
                  <a:lnTo>
                    <a:pt x="35356" y="87249"/>
                  </a:lnTo>
                  <a:lnTo>
                    <a:pt x="35521" y="87249"/>
                  </a:lnTo>
                  <a:lnTo>
                    <a:pt x="35433" y="86868"/>
                  </a:lnTo>
                  <a:close/>
                </a:path>
                <a:path w="257175" h="118745">
                  <a:moveTo>
                    <a:pt x="70853" y="87376"/>
                  </a:moveTo>
                  <a:lnTo>
                    <a:pt x="70624" y="87503"/>
                  </a:lnTo>
                  <a:lnTo>
                    <a:pt x="71069" y="87503"/>
                  </a:lnTo>
                  <a:lnTo>
                    <a:pt x="70853" y="87376"/>
                  </a:lnTo>
                  <a:close/>
                </a:path>
                <a:path w="257175" h="118745">
                  <a:moveTo>
                    <a:pt x="71720" y="87196"/>
                  </a:moveTo>
                  <a:lnTo>
                    <a:pt x="71551" y="87503"/>
                  </a:lnTo>
                  <a:lnTo>
                    <a:pt x="71735" y="87503"/>
                  </a:lnTo>
                  <a:lnTo>
                    <a:pt x="71720" y="87196"/>
                  </a:lnTo>
                  <a:close/>
                </a:path>
                <a:path w="257175" h="118745">
                  <a:moveTo>
                    <a:pt x="121018" y="86741"/>
                  </a:moveTo>
                  <a:lnTo>
                    <a:pt x="120992" y="87503"/>
                  </a:lnTo>
                  <a:lnTo>
                    <a:pt x="121875" y="87503"/>
                  </a:lnTo>
                  <a:lnTo>
                    <a:pt x="121767" y="87249"/>
                  </a:lnTo>
                  <a:lnTo>
                    <a:pt x="121551" y="86995"/>
                  </a:lnTo>
                  <a:lnTo>
                    <a:pt x="121018" y="86741"/>
                  </a:lnTo>
                  <a:close/>
                </a:path>
                <a:path w="257175" h="118745">
                  <a:moveTo>
                    <a:pt x="124193" y="86995"/>
                  </a:moveTo>
                  <a:lnTo>
                    <a:pt x="124053" y="87122"/>
                  </a:lnTo>
                  <a:lnTo>
                    <a:pt x="124015" y="87503"/>
                  </a:lnTo>
                  <a:lnTo>
                    <a:pt x="124371" y="87503"/>
                  </a:lnTo>
                  <a:lnTo>
                    <a:pt x="124193" y="86995"/>
                  </a:lnTo>
                  <a:close/>
                </a:path>
                <a:path w="257175" h="118745">
                  <a:moveTo>
                    <a:pt x="127990" y="86487"/>
                  </a:moveTo>
                  <a:lnTo>
                    <a:pt x="124091" y="86487"/>
                  </a:lnTo>
                  <a:lnTo>
                    <a:pt x="124269" y="87122"/>
                  </a:lnTo>
                  <a:lnTo>
                    <a:pt x="124802" y="87249"/>
                  </a:lnTo>
                  <a:lnTo>
                    <a:pt x="124828" y="87503"/>
                  </a:lnTo>
                  <a:lnTo>
                    <a:pt x="128384" y="87503"/>
                  </a:lnTo>
                  <a:lnTo>
                    <a:pt x="128257" y="87122"/>
                  </a:lnTo>
                  <a:lnTo>
                    <a:pt x="127990" y="86487"/>
                  </a:lnTo>
                  <a:close/>
                </a:path>
                <a:path w="257175" h="118745">
                  <a:moveTo>
                    <a:pt x="154370" y="87181"/>
                  </a:moveTo>
                  <a:lnTo>
                    <a:pt x="154330" y="87503"/>
                  </a:lnTo>
                  <a:lnTo>
                    <a:pt x="154370" y="87181"/>
                  </a:lnTo>
                  <a:close/>
                </a:path>
                <a:path w="257175" h="118745">
                  <a:moveTo>
                    <a:pt x="176479" y="87249"/>
                  </a:moveTo>
                  <a:lnTo>
                    <a:pt x="176110" y="87249"/>
                  </a:lnTo>
                  <a:lnTo>
                    <a:pt x="175514" y="87376"/>
                  </a:lnTo>
                  <a:lnTo>
                    <a:pt x="175514" y="87503"/>
                  </a:lnTo>
                  <a:lnTo>
                    <a:pt x="177241" y="87503"/>
                  </a:lnTo>
                  <a:lnTo>
                    <a:pt x="176479" y="87249"/>
                  </a:lnTo>
                  <a:close/>
                </a:path>
                <a:path w="257175" h="118745">
                  <a:moveTo>
                    <a:pt x="193941" y="86868"/>
                  </a:moveTo>
                  <a:lnTo>
                    <a:pt x="186588" y="86868"/>
                  </a:lnTo>
                  <a:lnTo>
                    <a:pt x="186703" y="87181"/>
                  </a:lnTo>
                  <a:lnTo>
                    <a:pt x="186905" y="87503"/>
                  </a:lnTo>
                  <a:lnTo>
                    <a:pt x="186956" y="87122"/>
                  </a:lnTo>
                  <a:lnTo>
                    <a:pt x="201320" y="87122"/>
                  </a:lnTo>
                  <a:lnTo>
                    <a:pt x="201549" y="86995"/>
                  </a:lnTo>
                  <a:lnTo>
                    <a:pt x="194005" y="86995"/>
                  </a:lnTo>
                  <a:close/>
                </a:path>
                <a:path w="257175" h="118745">
                  <a:moveTo>
                    <a:pt x="205867" y="87376"/>
                  </a:moveTo>
                  <a:lnTo>
                    <a:pt x="204914" y="87503"/>
                  </a:lnTo>
                  <a:lnTo>
                    <a:pt x="205826" y="87503"/>
                  </a:lnTo>
                  <a:lnTo>
                    <a:pt x="205867" y="87376"/>
                  </a:lnTo>
                  <a:close/>
                </a:path>
                <a:path w="257175" h="118745">
                  <a:moveTo>
                    <a:pt x="154945" y="86995"/>
                  </a:moveTo>
                  <a:lnTo>
                    <a:pt x="154393" y="86995"/>
                  </a:lnTo>
                  <a:lnTo>
                    <a:pt x="154592" y="87479"/>
                  </a:lnTo>
                  <a:lnTo>
                    <a:pt x="154945" y="86995"/>
                  </a:lnTo>
                  <a:close/>
                </a:path>
                <a:path w="257175" h="118745">
                  <a:moveTo>
                    <a:pt x="35152" y="87376"/>
                  </a:moveTo>
                  <a:lnTo>
                    <a:pt x="34912" y="87376"/>
                  </a:lnTo>
                  <a:lnTo>
                    <a:pt x="35152" y="87437"/>
                  </a:lnTo>
                  <a:close/>
                </a:path>
                <a:path w="257175" h="118745">
                  <a:moveTo>
                    <a:pt x="204431" y="86614"/>
                  </a:moveTo>
                  <a:lnTo>
                    <a:pt x="204067" y="87069"/>
                  </a:lnTo>
                  <a:lnTo>
                    <a:pt x="203961" y="87265"/>
                  </a:lnTo>
                  <a:lnTo>
                    <a:pt x="204323" y="87427"/>
                  </a:lnTo>
                  <a:lnTo>
                    <a:pt x="204698" y="87249"/>
                  </a:lnTo>
                  <a:lnTo>
                    <a:pt x="204927" y="87249"/>
                  </a:lnTo>
                  <a:lnTo>
                    <a:pt x="204889" y="86995"/>
                  </a:lnTo>
                  <a:lnTo>
                    <a:pt x="204635" y="86995"/>
                  </a:lnTo>
                  <a:lnTo>
                    <a:pt x="204431" y="86614"/>
                  </a:lnTo>
                  <a:close/>
                </a:path>
                <a:path w="257175" h="118745">
                  <a:moveTo>
                    <a:pt x="39547" y="87376"/>
                  </a:moveTo>
                  <a:close/>
                </a:path>
                <a:path w="257175" h="118745">
                  <a:moveTo>
                    <a:pt x="123101" y="86614"/>
                  </a:moveTo>
                  <a:lnTo>
                    <a:pt x="122841" y="87392"/>
                  </a:lnTo>
                  <a:lnTo>
                    <a:pt x="123240" y="87376"/>
                  </a:lnTo>
                  <a:lnTo>
                    <a:pt x="123101" y="86614"/>
                  </a:lnTo>
                  <a:close/>
                </a:path>
                <a:path w="257175" h="118745">
                  <a:moveTo>
                    <a:pt x="48831" y="85725"/>
                  </a:moveTo>
                  <a:lnTo>
                    <a:pt x="48607" y="86033"/>
                  </a:lnTo>
                  <a:lnTo>
                    <a:pt x="48488" y="86614"/>
                  </a:lnTo>
                  <a:lnTo>
                    <a:pt x="48145" y="86614"/>
                  </a:lnTo>
                  <a:lnTo>
                    <a:pt x="48148" y="86836"/>
                  </a:lnTo>
                  <a:lnTo>
                    <a:pt x="48260" y="86995"/>
                  </a:lnTo>
                  <a:lnTo>
                    <a:pt x="47561" y="87376"/>
                  </a:lnTo>
                  <a:lnTo>
                    <a:pt x="51295" y="87376"/>
                  </a:lnTo>
                  <a:lnTo>
                    <a:pt x="50944" y="87181"/>
                  </a:lnTo>
                  <a:lnTo>
                    <a:pt x="50911" y="86868"/>
                  </a:lnTo>
                  <a:lnTo>
                    <a:pt x="50330" y="86868"/>
                  </a:lnTo>
                  <a:lnTo>
                    <a:pt x="49583" y="86416"/>
                  </a:lnTo>
                  <a:lnTo>
                    <a:pt x="49453" y="86360"/>
                  </a:lnTo>
                  <a:lnTo>
                    <a:pt x="49326" y="86360"/>
                  </a:lnTo>
                  <a:lnTo>
                    <a:pt x="48831" y="85725"/>
                  </a:lnTo>
                  <a:close/>
                </a:path>
                <a:path w="257175" h="118745">
                  <a:moveTo>
                    <a:pt x="51562" y="85979"/>
                  </a:moveTo>
                  <a:lnTo>
                    <a:pt x="51498" y="86614"/>
                  </a:lnTo>
                  <a:lnTo>
                    <a:pt x="50968" y="86614"/>
                  </a:lnTo>
                  <a:lnTo>
                    <a:pt x="51295" y="87376"/>
                  </a:lnTo>
                  <a:lnTo>
                    <a:pt x="52244" y="87363"/>
                  </a:lnTo>
                  <a:lnTo>
                    <a:pt x="52528" y="87265"/>
                  </a:lnTo>
                  <a:lnTo>
                    <a:pt x="52578" y="86995"/>
                  </a:lnTo>
                  <a:lnTo>
                    <a:pt x="52362" y="86995"/>
                  </a:lnTo>
                  <a:lnTo>
                    <a:pt x="52143" y="86776"/>
                  </a:lnTo>
                  <a:lnTo>
                    <a:pt x="51768" y="86644"/>
                  </a:lnTo>
                  <a:lnTo>
                    <a:pt x="51576" y="86089"/>
                  </a:lnTo>
                  <a:close/>
                </a:path>
                <a:path w="257175" h="118745">
                  <a:moveTo>
                    <a:pt x="77251" y="87374"/>
                  </a:moveTo>
                  <a:close/>
                </a:path>
                <a:path w="257175" h="118745">
                  <a:moveTo>
                    <a:pt x="123329" y="87122"/>
                  </a:moveTo>
                  <a:lnTo>
                    <a:pt x="123240" y="87376"/>
                  </a:lnTo>
                  <a:lnTo>
                    <a:pt x="123609" y="87376"/>
                  </a:lnTo>
                  <a:lnTo>
                    <a:pt x="123329" y="87122"/>
                  </a:lnTo>
                  <a:close/>
                </a:path>
                <a:path w="257175" h="118745">
                  <a:moveTo>
                    <a:pt x="132880" y="86614"/>
                  </a:moveTo>
                  <a:lnTo>
                    <a:pt x="132080" y="86614"/>
                  </a:lnTo>
                  <a:lnTo>
                    <a:pt x="132105" y="87376"/>
                  </a:lnTo>
                  <a:lnTo>
                    <a:pt x="132458" y="87376"/>
                  </a:lnTo>
                  <a:lnTo>
                    <a:pt x="132880" y="86614"/>
                  </a:lnTo>
                  <a:close/>
                </a:path>
                <a:path w="257175" h="118745">
                  <a:moveTo>
                    <a:pt x="172529" y="87122"/>
                  </a:moveTo>
                  <a:lnTo>
                    <a:pt x="172288" y="87249"/>
                  </a:lnTo>
                  <a:lnTo>
                    <a:pt x="169849" y="87249"/>
                  </a:lnTo>
                  <a:lnTo>
                    <a:pt x="172605" y="87376"/>
                  </a:lnTo>
                  <a:lnTo>
                    <a:pt x="172529" y="87122"/>
                  </a:lnTo>
                  <a:close/>
                </a:path>
                <a:path w="257175" h="118745">
                  <a:moveTo>
                    <a:pt x="77317" y="86360"/>
                  </a:moveTo>
                  <a:lnTo>
                    <a:pt x="77114" y="86741"/>
                  </a:lnTo>
                  <a:lnTo>
                    <a:pt x="76981" y="87181"/>
                  </a:lnTo>
                  <a:lnTo>
                    <a:pt x="77251" y="87374"/>
                  </a:lnTo>
                  <a:lnTo>
                    <a:pt x="77397" y="87265"/>
                  </a:lnTo>
                  <a:lnTo>
                    <a:pt x="77317" y="86360"/>
                  </a:lnTo>
                  <a:close/>
                </a:path>
                <a:path w="257175" h="118745">
                  <a:moveTo>
                    <a:pt x="151790" y="86868"/>
                  </a:moveTo>
                  <a:lnTo>
                    <a:pt x="151490" y="87365"/>
                  </a:lnTo>
                  <a:lnTo>
                    <a:pt x="151709" y="87107"/>
                  </a:lnTo>
                  <a:lnTo>
                    <a:pt x="151790" y="86868"/>
                  </a:lnTo>
                  <a:close/>
                </a:path>
                <a:path w="257175" h="118745">
                  <a:moveTo>
                    <a:pt x="29464" y="87122"/>
                  </a:moveTo>
                  <a:lnTo>
                    <a:pt x="29718" y="87249"/>
                  </a:lnTo>
                  <a:lnTo>
                    <a:pt x="29464" y="87122"/>
                  </a:lnTo>
                  <a:close/>
                </a:path>
                <a:path w="257175" h="118745">
                  <a:moveTo>
                    <a:pt x="66687" y="86233"/>
                  </a:moveTo>
                  <a:lnTo>
                    <a:pt x="66471" y="87122"/>
                  </a:lnTo>
                  <a:lnTo>
                    <a:pt x="66916" y="87122"/>
                  </a:lnTo>
                  <a:lnTo>
                    <a:pt x="66687" y="86233"/>
                  </a:lnTo>
                  <a:close/>
                </a:path>
                <a:path w="257175" h="118745">
                  <a:moveTo>
                    <a:pt x="86004" y="86868"/>
                  </a:moveTo>
                  <a:lnTo>
                    <a:pt x="85985" y="87249"/>
                  </a:lnTo>
                  <a:lnTo>
                    <a:pt x="86004" y="86868"/>
                  </a:lnTo>
                  <a:close/>
                </a:path>
                <a:path w="257175" h="118745">
                  <a:moveTo>
                    <a:pt x="121843" y="87122"/>
                  </a:moveTo>
                  <a:close/>
                </a:path>
                <a:path w="257175" h="118745">
                  <a:moveTo>
                    <a:pt x="150215" y="87122"/>
                  </a:moveTo>
                  <a:close/>
                </a:path>
                <a:path w="257175" h="118745">
                  <a:moveTo>
                    <a:pt x="151866" y="86995"/>
                  </a:moveTo>
                  <a:lnTo>
                    <a:pt x="151955" y="87249"/>
                  </a:lnTo>
                  <a:lnTo>
                    <a:pt x="151866" y="86995"/>
                  </a:lnTo>
                  <a:close/>
                </a:path>
                <a:path w="257175" h="118745">
                  <a:moveTo>
                    <a:pt x="152239" y="85598"/>
                  </a:moveTo>
                  <a:lnTo>
                    <a:pt x="151282" y="85598"/>
                  </a:lnTo>
                  <a:lnTo>
                    <a:pt x="152191" y="86703"/>
                  </a:lnTo>
                  <a:lnTo>
                    <a:pt x="152527" y="87249"/>
                  </a:lnTo>
                  <a:lnTo>
                    <a:pt x="152984" y="87249"/>
                  </a:lnTo>
                  <a:lnTo>
                    <a:pt x="152859" y="87086"/>
                  </a:lnTo>
                  <a:lnTo>
                    <a:pt x="153212" y="86995"/>
                  </a:lnTo>
                  <a:lnTo>
                    <a:pt x="152865" y="86882"/>
                  </a:lnTo>
                  <a:lnTo>
                    <a:pt x="152869" y="86614"/>
                  </a:lnTo>
                  <a:lnTo>
                    <a:pt x="153714" y="86614"/>
                  </a:lnTo>
                  <a:lnTo>
                    <a:pt x="153657" y="86233"/>
                  </a:lnTo>
                  <a:lnTo>
                    <a:pt x="152463" y="86233"/>
                  </a:lnTo>
                  <a:lnTo>
                    <a:pt x="152349" y="85852"/>
                  </a:lnTo>
                  <a:lnTo>
                    <a:pt x="152239" y="85598"/>
                  </a:lnTo>
                  <a:close/>
                </a:path>
                <a:path w="257175" h="118745">
                  <a:moveTo>
                    <a:pt x="170078" y="86868"/>
                  </a:moveTo>
                  <a:lnTo>
                    <a:pt x="169659" y="86868"/>
                  </a:lnTo>
                  <a:lnTo>
                    <a:pt x="170103" y="87249"/>
                  </a:lnTo>
                  <a:lnTo>
                    <a:pt x="170078" y="86868"/>
                  </a:lnTo>
                  <a:close/>
                </a:path>
                <a:path w="257175" h="118745">
                  <a:moveTo>
                    <a:pt x="177012" y="85217"/>
                  </a:moveTo>
                  <a:lnTo>
                    <a:pt x="176390" y="85344"/>
                  </a:lnTo>
                  <a:lnTo>
                    <a:pt x="176834" y="85344"/>
                  </a:lnTo>
                  <a:lnTo>
                    <a:pt x="176707" y="85598"/>
                  </a:lnTo>
                  <a:lnTo>
                    <a:pt x="171513" y="85598"/>
                  </a:lnTo>
                  <a:lnTo>
                    <a:pt x="171165" y="85948"/>
                  </a:lnTo>
                  <a:lnTo>
                    <a:pt x="171081" y="86741"/>
                  </a:lnTo>
                  <a:lnTo>
                    <a:pt x="170954" y="87249"/>
                  </a:lnTo>
                  <a:lnTo>
                    <a:pt x="171767" y="87249"/>
                  </a:lnTo>
                  <a:lnTo>
                    <a:pt x="171642" y="86776"/>
                  </a:lnTo>
                  <a:lnTo>
                    <a:pt x="171500" y="86360"/>
                  </a:lnTo>
                  <a:lnTo>
                    <a:pt x="176722" y="86360"/>
                  </a:lnTo>
                  <a:lnTo>
                    <a:pt x="176833" y="85948"/>
                  </a:lnTo>
                  <a:lnTo>
                    <a:pt x="177012" y="85217"/>
                  </a:lnTo>
                  <a:close/>
                </a:path>
                <a:path w="257175" h="118745">
                  <a:moveTo>
                    <a:pt x="172559" y="87122"/>
                  </a:moveTo>
                  <a:close/>
                </a:path>
                <a:path w="257175" h="118745">
                  <a:moveTo>
                    <a:pt x="184937" y="87122"/>
                  </a:moveTo>
                  <a:lnTo>
                    <a:pt x="184416" y="87122"/>
                  </a:lnTo>
                  <a:lnTo>
                    <a:pt x="184861" y="87249"/>
                  </a:lnTo>
                  <a:close/>
                </a:path>
                <a:path w="257175" h="118745">
                  <a:moveTo>
                    <a:pt x="198196" y="87122"/>
                  </a:moveTo>
                  <a:lnTo>
                    <a:pt x="193548" y="87122"/>
                  </a:lnTo>
                  <a:lnTo>
                    <a:pt x="198132" y="87249"/>
                  </a:lnTo>
                  <a:close/>
                </a:path>
                <a:path w="257175" h="118745">
                  <a:moveTo>
                    <a:pt x="201917" y="86741"/>
                  </a:moveTo>
                  <a:lnTo>
                    <a:pt x="197650" y="86741"/>
                  </a:lnTo>
                  <a:lnTo>
                    <a:pt x="198196" y="86868"/>
                  </a:lnTo>
                  <a:lnTo>
                    <a:pt x="201549" y="86995"/>
                  </a:lnTo>
                  <a:lnTo>
                    <a:pt x="201701" y="87249"/>
                  </a:lnTo>
                  <a:lnTo>
                    <a:pt x="201968" y="87249"/>
                  </a:lnTo>
                  <a:lnTo>
                    <a:pt x="201781" y="87086"/>
                  </a:lnTo>
                  <a:lnTo>
                    <a:pt x="201878" y="86776"/>
                  </a:lnTo>
                  <a:close/>
                </a:path>
                <a:path w="257175" h="118745">
                  <a:moveTo>
                    <a:pt x="214934" y="85725"/>
                  </a:moveTo>
                  <a:lnTo>
                    <a:pt x="206857" y="85725"/>
                  </a:lnTo>
                  <a:lnTo>
                    <a:pt x="206833" y="86416"/>
                  </a:lnTo>
                  <a:lnTo>
                    <a:pt x="207360" y="86703"/>
                  </a:lnTo>
                  <a:lnTo>
                    <a:pt x="207479" y="86836"/>
                  </a:lnTo>
                  <a:lnTo>
                    <a:pt x="207695" y="87249"/>
                  </a:lnTo>
                  <a:lnTo>
                    <a:pt x="215595" y="87249"/>
                  </a:lnTo>
                  <a:lnTo>
                    <a:pt x="215468" y="86995"/>
                  </a:lnTo>
                  <a:lnTo>
                    <a:pt x="214633" y="86651"/>
                  </a:lnTo>
                  <a:lnTo>
                    <a:pt x="214507" y="86430"/>
                  </a:lnTo>
                  <a:lnTo>
                    <a:pt x="214453" y="85839"/>
                  </a:lnTo>
                  <a:lnTo>
                    <a:pt x="214934" y="85725"/>
                  </a:lnTo>
                  <a:close/>
                </a:path>
                <a:path w="257175" h="118745">
                  <a:moveTo>
                    <a:pt x="168529" y="86233"/>
                  </a:moveTo>
                  <a:lnTo>
                    <a:pt x="153720" y="86233"/>
                  </a:lnTo>
                  <a:lnTo>
                    <a:pt x="153758" y="86360"/>
                  </a:lnTo>
                  <a:lnTo>
                    <a:pt x="154228" y="86614"/>
                  </a:lnTo>
                  <a:lnTo>
                    <a:pt x="154370" y="87181"/>
                  </a:lnTo>
                  <a:lnTo>
                    <a:pt x="154393" y="86995"/>
                  </a:lnTo>
                  <a:lnTo>
                    <a:pt x="154945" y="86995"/>
                  </a:lnTo>
                  <a:lnTo>
                    <a:pt x="155130" y="86741"/>
                  </a:lnTo>
                  <a:lnTo>
                    <a:pt x="170078" y="86741"/>
                  </a:lnTo>
                  <a:lnTo>
                    <a:pt x="170013" y="86614"/>
                  </a:lnTo>
                  <a:lnTo>
                    <a:pt x="168630" y="86614"/>
                  </a:lnTo>
                  <a:lnTo>
                    <a:pt x="168529" y="86233"/>
                  </a:lnTo>
                  <a:close/>
                </a:path>
                <a:path w="257175" h="118745">
                  <a:moveTo>
                    <a:pt x="29743" y="86995"/>
                  </a:moveTo>
                  <a:close/>
                </a:path>
                <a:path w="257175" h="118745">
                  <a:moveTo>
                    <a:pt x="35144" y="86651"/>
                  </a:moveTo>
                  <a:lnTo>
                    <a:pt x="35026" y="87122"/>
                  </a:lnTo>
                  <a:lnTo>
                    <a:pt x="35144" y="86651"/>
                  </a:lnTo>
                  <a:close/>
                </a:path>
                <a:path w="257175" h="118745">
                  <a:moveTo>
                    <a:pt x="38925" y="86995"/>
                  </a:moveTo>
                  <a:close/>
                </a:path>
                <a:path w="257175" h="118745">
                  <a:moveTo>
                    <a:pt x="46710" y="86106"/>
                  </a:moveTo>
                  <a:lnTo>
                    <a:pt x="43881" y="86106"/>
                  </a:lnTo>
                  <a:lnTo>
                    <a:pt x="44248" y="86498"/>
                  </a:lnTo>
                  <a:lnTo>
                    <a:pt x="45059" y="87122"/>
                  </a:lnTo>
                  <a:lnTo>
                    <a:pt x="45681" y="87122"/>
                  </a:lnTo>
                  <a:lnTo>
                    <a:pt x="45707" y="86233"/>
                  </a:lnTo>
                  <a:lnTo>
                    <a:pt x="46494" y="86233"/>
                  </a:lnTo>
                  <a:lnTo>
                    <a:pt x="46710" y="86106"/>
                  </a:lnTo>
                  <a:close/>
                </a:path>
                <a:path w="257175" h="118745">
                  <a:moveTo>
                    <a:pt x="46367" y="86614"/>
                  </a:moveTo>
                  <a:lnTo>
                    <a:pt x="45681" y="87122"/>
                  </a:lnTo>
                  <a:lnTo>
                    <a:pt x="47677" y="87122"/>
                  </a:lnTo>
                  <a:lnTo>
                    <a:pt x="47793" y="86868"/>
                  </a:lnTo>
                  <a:lnTo>
                    <a:pt x="46824" y="86868"/>
                  </a:lnTo>
                  <a:lnTo>
                    <a:pt x="46367" y="86614"/>
                  </a:lnTo>
                  <a:close/>
                </a:path>
                <a:path w="257175" h="118745">
                  <a:moveTo>
                    <a:pt x="70238" y="86995"/>
                  </a:moveTo>
                  <a:lnTo>
                    <a:pt x="69646" y="86995"/>
                  </a:lnTo>
                  <a:lnTo>
                    <a:pt x="70281" y="87122"/>
                  </a:lnTo>
                  <a:close/>
                </a:path>
                <a:path w="257175" h="118745">
                  <a:moveTo>
                    <a:pt x="72275" y="85979"/>
                  </a:moveTo>
                  <a:lnTo>
                    <a:pt x="72083" y="86123"/>
                  </a:lnTo>
                  <a:lnTo>
                    <a:pt x="71970" y="87122"/>
                  </a:lnTo>
                  <a:lnTo>
                    <a:pt x="72288" y="86651"/>
                  </a:lnTo>
                  <a:lnTo>
                    <a:pt x="72275" y="85979"/>
                  </a:lnTo>
                  <a:close/>
                </a:path>
                <a:path w="257175" h="118745">
                  <a:moveTo>
                    <a:pt x="75996" y="85344"/>
                  </a:moveTo>
                  <a:lnTo>
                    <a:pt x="73609" y="85344"/>
                  </a:lnTo>
                  <a:lnTo>
                    <a:pt x="73609" y="85598"/>
                  </a:lnTo>
                  <a:lnTo>
                    <a:pt x="74650" y="85598"/>
                  </a:lnTo>
                  <a:lnTo>
                    <a:pt x="75599" y="85839"/>
                  </a:lnTo>
                  <a:lnTo>
                    <a:pt x="75673" y="86498"/>
                  </a:lnTo>
                  <a:lnTo>
                    <a:pt x="75882" y="86614"/>
                  </a:lnTo>
                  <a:lnTo>
                    <a:pt x="76111" y="86995"/>
                  </a:lnTo>
                  <a:lnTo>
                    <a:pt x="76288" y="87122"/>
                  </a:lnTo>
                  <a:lnTo>
                    <a:pt x="76530" y="86995"/>
                  </a:lnTo>
                  <a:lnTo>
                    <a:pt x="76414" y="86644"/>
                  </a:lnTo>
                  <a:lnTo>
                    <a:pt x="76051" y="86233"/>
                  </a:lnTo>
                  <a:lnTo>
                    <a:pt x="75996" y="85344"/>
                  </a:lnTo>
                  <a:close/>
                </a:path>
                <a:path w="257175" h="118745">
                  <a:moveTo>
                    <a:pt x="78168" y="86868"/>
                  </a:moveTo>
                  <a:lnTo>
                    <a:pt x="78079" y="87122"/>
                  </a:lnTo>
                  <a:lnTo>
                    <a:pt x="78219" y="87122"/>
                  </a:lnTo>
                  <a:lnTo>
                    <a:pt x="78168" y="86868"/>
                  </a:lnTo>
                  <a:close/>
                </a:path>
                <a:path w="257175" h="118745">
                  <a:moveTo>
                    <a:pt x="83470" y="85471"/>
                  </a:moveTo>
                  <a:lnTo>
                    <a:pt x="79260" y="85471"/>
                  </a:lnTo>
                  <a:lnTo>
                    <a:pt x="79121" y="85725"/>
                  </a:lnTo>
                  <a:lnTo>
                    <a:pt x="78041" y="85725"/>
                  </a:lnTo>
                  <a:lnTo>
                    <a:pt x="78832" y="86416"/>
                  </a:lnTo>
                  <a:lnTo>
                    <a:pt x="79489" y="86614"/>
                  </a:lnTo>
                  <a:lnTo>
                    <a:pt x="79654" y="87122"/>
                  </a:lnTo>
                  <a:lnTo>
                    <a:pt x="79578" y="86741"/>
                  </a:lnTo>
                  <a:lnTo>
                    <a:pt x="79819" y="86741"/>
                  </a:lnTo>
                  <a:lnTo>
                    <a:pt x="79717" y="86614"/>
                  </a:lnTo>
                  <a:lnTo>
                    <a:pt x="83969" y="86614"/>
                  </a:lnTo>
                  <a:lnTo>
                    <a:pt x="83886" y="86360"/>
                  </a:lnTo>
                  <a:lnTo>
                    <a:pt x="83350" y="86360"/>
                  </a:lnTo>
                  <a:lnTo>
                    <a:pt x="83141" y="86219"/>
                  </a:lnTo>
                  <a:lnTo>
                    <a:pt x="83273" y="86106"/>
                  </a:lnTo>
                  <a:lnTo>
                    <a:pt x="83470" y="85471"/>
                  </a:lnTo>
                  <a:close/>
                </a:path>
                <a:path w="257175" h="118745">
                  <a:moveTo>
                    <a:pt x="121627" y="86741"/>
                  </a:moveTo>
                  <a:lnTo>
                    <a:pt x="121731" y="87122"/>
                  </a:lnTo>
                  <a:lnTo>
                    <a:pt x="121627" y="86741"/>
                  </a:lnTo>
                  <a:close/>
                </a:path>
                <a:path w="257175" h="118745">
                  <a:moveTo>
                    <a:pt x="125270" y="85471"/>
                  </a:moveTo>
                  <a:lnTo>
                    <a:pt x="123558" y="85471"/>
                  </a:lnTo>
                  <a:lnTo>
                    <a:pt x="123756" y="85948"/>
                  </a:lnTo>
                  <a:lnTo>
                    <a:pt x="123880" y="86430"/>
                  </a:lnTo>
                  <a:lnTo>
                    <a:pt x="123596" y="86868"/>
                  </a:lnTo>
                  <a:lnTo>
                    <a:pt x="123888" y="86868"/>
                  </a:lnTo>
                  <a:lnTo>
                    <a:pt x="123973" y="87122"/>
                  </a:lnTo>
                  <a:lnTo>
                    <a:pt x="124091" y="86487"/>
                  </a:lnTo>
                  <a:lnTo>
                    <a:pt x="127990" y="86487"/>
                  </a:lnTo>
                  <a:lnTo>
                    <a:pt x="127583" y="86089"/>
                  </a:lnTo>
                  <a:lnTo>
                    <a:pt x="127536" y="85948"/>
                  </a:lnTo>
                  <a:lnTo>
                    <a:pt x="127749" y="85852"/>
                  </a:lnTo>
                  <a:lnTo>
                    <a:pt x="125526" y="85852"/>
                  </a:lnTo>
                  <a:lnTo>
                    <a:pt x="125270" y="85471"/>
                  </a:lnTo>
                  <a:close/>
                </a:path>
                <a:path w="257175" h="118745">
                  <a:moveTo>
                    <a:pt x="128346" y="86995"/>
                  </a:moveTo>
                  <a:close/>
                </a:path>
                <a:path w="257175" h="118745">
                  <a:moveTo>
                    <a:pt x="137502" y="86741"/>
                  </a:moveTo>
                  <a:lnTo>
                    <a:pt x="137688" y="86856"/>
                  </a:lnTo>
                  <a:lnTo>
                    <a:pt x="137922" y="87122"/>
                  </a:lnTo>
                  <a:lnTo>
                    <a:pt x="138010" y="86868"/>
                  </a:lnTo>
                  <a:lnTo>
                    <a:pt x="137502" y="86741"/>
                  </a:lnTo>
                  <a:close/>
                </a:path>
                <a:path w="257175" h="118745">
                  <a:moveTo>
                    <a:pt x="153714" y="86614"/>
                  </a:moveTo>
                  <a:lnTo>
                    <a:pt x="153085" y="86614"/>
                  </a:lnTo>
                  <a:lnTo>
                    <a:pt x="153212" y="86995"/>
                  </a:lnTo>
                  <a:lnTo>
                    <a:pt x="153847" y="86995"/>
                  </a:lnTo>
                  <a:lnTo>
                    <a:pt x="154025" y="87122"/>
                  </a:lnTo>
                  <a:lnTo>
                    <a:pt x="154114" y="86741"/>
                  </a:lnTo>
                  <a:lnTo>
                    <a:pt x="153720" y="86741"/>
                  </a:lnTo>
                  <a:lnTo>
                    <a:pt x="153714" y="86614"/>
                  </a:lnTo>
                  <a:close/>
                </a:path>
                <a:path w="257175" h="118745">
                  <a:moveTo>
                    <a:pt x="172553" y="87107"/>
                  </a:moveTo>
                  <a:close/>
                </a:path>
                <a:path w="257175" h="118745">
                  <a:moveTo>
                    <a:pt x="176653" y="86614"/>
                  </a:moveTo>
                  <a:lnTo>
                    <a:pt x="172326" y="86614"/>
                  </a:lnTo>
                  <a:lnTo>
                    <a:pt x="173079" y="86721"/>
                  </a:lnTo>
                  <a:lnTo>
                    <a:pt x="172535" y="87069"/>
                  </a:lnTo>
                  <a:lnTo>
                    <a:pt x="173507" y="86995"/>
                  </a:lnTo>
                  <a:lnTo>
                    <a:pt x="175389" y="86995"/>
                  </a:lnTo>
                  <a:lnTo>
                    <a:pt x="176618" y="86741"/>
                  </a:lnTo>
                  <a:lnTo>
                    <a:pt x="176653" y="86614"/>
                  </a:lnTo>
                  <a:close/>
                </a:path>
                <a:path w="257175" h="118745">
                  <a:moveTo>
                    <a:pt x="176722" y="86360"/>
                  </a:moveTo>
                  <a:lnTo>
                    <a:pt x="171500" y="86360"/>
                  </a:lnTo>
                  <a:lnTo>
                    <a:pt x="172481" y="87095"/>
                  </a:lnTo>
                  <a:lnTo>
                    <a:pt x="172326" y="86614"/>
                  </a:lnTo>
                  <a:lnTo>
                    <a:pt x="176653" y="86614"/>
                  </a:lnTo>
                  <a:lnTo>
                    <a:pt x="176722" y="86360"/>
                  </a:lnTo>
                  <a:close/>
                </a:path>
                <a:path w="257175" h="118745">
                  <a:moveTo>
                    <a:pt x="73507" y="86868"/>
                  </a:moveTo>
                  <a:lnTo>
                    <a:pt x="73113" y="86868"/>
                  </a:lnTo>
                  <a:lnTo>
                    <a:pt x="73070" y="87086"/>
                  </a:lnTo>
                  <a:lnTo>
                    <a:pt x="73507" y="86868"/>
                  </a:lnTo>
                  <a:close/>
                </a:path>
                <a:path w="257175" h="118745">
                  <a:moveTo>
                    <a:pt x="31353" y="86614"/>
                  </a:moveTo>
                  <a:lnTo>
                    <a:pt x="30137" y="86614"/>
                  </a:lnTo>
                  <a:lnTo>
                    <a:pt x="30203" y="86836"/>
                  </a:lnTo>
                  <a:lnTo>
                    <a:pt x="30314" y="86995"/>
                  </a:lnTo>
                  <a:lnTo>
                    <a:pt x="31394" y="86995"/>
                  </a:lnTo>
                  <a:lnTo>
                    <a:pt x="31813" y="86741"/>
                  </a:lnTo>
                  <a:lnTo>
                    <a:pt x="31470" y="86741"/>
                  </a:lnTo>
                  <a:lnTo>
                    <a:pt x="31353" y="86614"/>
                  </a:lnTo>
                  <a:close/>
                </a:path>
                <a:path w="257175" h="118745">
                  <a:moveTo>
                    <a:pt x="34505" y="86106"/>
                  </a:moveTo>
                  <a:lnTo>
                    <a:pt x="34366" y="86995"/>
                  </a:lnTo>
                  <a:lnTo>
                    <a:pt x="34756" y="86703"/>
                  </a:lnTo>
                  <a:lnTo>
                    <a:pt x="34505" y="86106"/>
                  </a:lnTo>
                  <a:close/>
                </a:path>
                <a:path w="257175" h="118745">
                  <a:moveTo>
                    <a:pt x="41833" y="85979"/>
                  </a:moveTo>
                  <a:lnTo>
                    <a:pt x="41836" y="86360"/>
                  </a:lnTo>
                  <a:lnTo>
                    <a:pt x="41963" y="86721"/>
                  </a:lnTo>
                  <a:lnTo>
                    <a:pt x="42278" y="86995"/>
                  </a:lnTo>
                  <a:lnTo>
                    <a:pt x="42303" y="86614"/>
                  </a:lnTo>
                  <a:lnTo>
                    <a:pt x="42646" y="86487"/>
                  </a:lnTo>
                  <a:lnTo>
                    <a:pt x="42049" y="86487"/>
                  </a:lnTo>
                  <a:lnTo>
                    <a:pt x="41923" y="86034"/>
                  </a:lnTo>
                  <a:close/>
                </a:path>
                <a:path w="257175" h="118745">
                  <a:moveTo>
                    <a:pt x="52273" y="86487"/>
                  </a:moveTo>
                  <a:lnTo>
                    <a:pt x="52362" y="86995"/>
                  </a:lnTo>
                  <a:lnTo>
                    <a:pt x="52374" y="86614"/>
                  </a:lnTo>
                  <a:close/>
                </a:path>
                <a:path w="257175" h="118745">
                  <a:moveTo>
                    <a:pt x="84594" y="86741"/>
                  </a:moveTo>
                  <a:lnTo>
                    <a:pt x="84429" y="86868"/>
                  </a:lnTo>
                  <a:lnTo>
                    <a:pt x="84188" y="86995"/>
                  </a:lnTo>
                  <a:lnTo>
                    <a:pt x="84670" y="86995"/>
                  </a:lnTo>
                  <a:lnTo>
                    <a:pt x="84594" y="86741"/>
                  </a:lnTo>
                  <a:close/>
                </a:path>
                <a:path w="257175" h="118745">
                  <a:moveTo>
                    <a:pt x="121513" y="86360"/>
                  </a:moveTo>
                  <a:lnTo>
                    <a:pt x="121349" y="86703"/>
                  </a:lnTo>
                  <a:lnTo>
                    <a:pt x="121551" y="86995"/>
                  </a:lnTo>
                  <a:lnTo>
                    <a:pt x="121513" y="86360"/>
                  </a:lnTo>
                  <a:close/>
                </a:path>
                <a:path w="257175" h="118745">
                  <a:moveTo>
                    <a:pt x="130238" y="86106"/>
                  </a:moveTo>
                  <a:lnTo>
                    <a:pt x="129832" y="86995"/>
                  </a:lnTo>
                  <a:lnTo>
                    <a:pt x="131572" y="86995"/>
                  </a:lnTo>
                  <a:lnTo>
                    <a:pt x="131415" y="86882"/>
                  </a:lnTo>
                  <a:lnTo>
                    <a:pt x="131373" y="86614"/>
                  </a:lnTo>
                  <a:lnTo>
                    <a:pt x="130479" y="86614"/>
                  </a:lnTo>
                  <a:lnTo>
                    <a:pt x="130380" y="86308"/>
                  </a:lnTo>
                  <a:lnTo>
                    <a:pt x="130238" y="86106"/>
                  </a:lnTo>
                  <a:close/>
                </a:path>
                <a:path w="257175" h="118745">
                  <a:moveTo>
                    <a:pt x="149718" y="86614"/>
                  </a:moveTo>
                  <a:lnTo>
                    <a:pt x="149923" y="86995"/>
                  </a:lnTo>
                  <a:lnTo>
                    <a:pt x="149718" y="86614"/>
                  </a:lnTo>
                  <a:close/>
                </a:path>
                <a:path w="257175" h="118745">
                  <a:moveTo>
                    <a:pt x="151828" y="86868"/>
                  </a:moveTo>
                  <a:close/>
                </a:path>
                <a:path w="257175" h="118745">
                  <a:moveTo>
                    <a:pt x="151460" y="86233"/>
                  </a:moveTo>
                  <a:lnTo>
                    <a:pt x="151568" y="86498"/>
                  </a:lnTo>
                  <a:lnTo>
                    <a:pt x="151244" y="86614"/>
                  </a:lnTo>
                  <a:lnTo>
                    <a:pt x="151180" y="86868"/>
                  </a:lnTo>
                  <a:lnTo>
                    <a:pt x="151828" y="86868"/>
                  </a:lnTo>
                  <a:lnTo>
                    <a:pt x="152031" y="86995"/>
                  </a:lnTo>
                  <a:lnTo>
                    <a:pt x="151741" y="86661"/>
                  </a:lnTo>
                  <a:lnTo>
                    <a:pt x="151717" y="86308"/>
                  </a:lnTo>
                  <a:lnTo>
                    <a:pt x="151460" y="86233"/>
                  </a:lnTo>
                  <a:close/>
                </a:path>
                <a:path w="257175" h="118745">
                  <a:moveTo>
                    <a:pt x="197110" y="86741"/>
                  </a:moveTo>
                  <a:lnTo>
                    <a:pt x="194310" y="86741"/>
                  </a:lnTo>
                  <a:lnTo>
                    <a:pt x="194005" y="86995"/>
                  </a:lnTo>
                  <a:lnTo>
                    <a:pt x="197548" y="86995"/>
                  </a:lnTo>
                  <a:lnTo>
                    <a:pt x="197142" y="86868"/>
                  </a:lnTo>
                  <a:close/>
                </a:path>
                <a:path w="257175" h="118745">
                  <a:moveTo>
                    <a:pt x="198081" y="86868"/>
                  </a:moveTo>
                  <a:close/>
                </a:path>
                <a:path w="257175" h="118745">
                  <a:moveTo>
                    <a:pt x="30137" y="86614"/>
                  </a:moveTo>
                  <a:lnTo>
                    <a:pt x="30094" y="86741"/>
                  </a:lnTo>
                  <a:lnTo>
                    <a:pt x="30217" y="86882"/>
                  </a:lnTo>
                  <a:lnTo>
                    <a:pt x="30137" y="86614"/>
                  </a:lnTo>
                  <a:close/>
                </a:path>
                <a:path w="257175" h="118745">
                  <a:moveTo>
                    <a:pt x="46765" y="85459"/>
                  </a:moveTo>
                  <a:lnTo>
                    <a:pt x="46012" y="85725"/>
                  </a:lnTo>
                  <a:lnTo>
                    <a:pt x="46062" y="86106"/>
                  </a:lnTo>
                  <a:lnTo>
                    <a:pt x="46710" y="86106"/>
                  </a:lnTo>
                  <a:lnTo>
                    <a:pt x="46824" y="86868"/>
                  </a:lnTo>
                  <a:lnTo>
                    <a:pt x="47793" y="86868"/>
                  </a:lnTo>
                  <a:lnTo>
                    <a:pt x="47269" y="86741"/>
                  </a:lnTo>
                  <a:lnTo>
                    <a:pt x="47519" y="86219"/>
                  </a:lnTo>
                  <a:lnTo>
                    <a:pt x="47421" y="86033"/>
                  </a:lnTo>
                  <a:lnTo>
                    <a:pt x="46889" y="85780"/>
                  </a:lnTo>
                  <a:lnTo>
                    <a:pt x="46765" y="85459"/>
                  </a:lnTo>
                  <a:close/>
                </a:path>
                <a:path w="257175" h="118745">
                  <a:moveTo>
                    <a:pt x="50393" y="85725"/>
                  </a:moveTo>
                  <a:lnTo>
                    <a:pt x="50330" y="86868"/>
                  </a:lnTo>
                  <a:lnTo>
                    <a:pt x="50911" y="86868"/>
                  </a:lnTo>
                  <a:lnTo>
                    <a:pt x="50673" y="86487"/>
                  </a:lnTo>
                  <a:lnTo>
                    <a:pt x="50970" y="86487"/>
                  </a:lnTo>
                  <a:lnTo>
                    <a:pt x="50393" y="85725"/>
                  </a:lnTo>
                  <a:close/>
                </a:path>
                <a:path w="257175" h="118745">
                  <a:moveTo>
                    <a:pt x="73139" y="86741"/>
                  </a:moveTo>
                  <a:lnTo>
                    <a:pt x="72631" y="86868"/>
                  </a:lnTo>
                  <a:lnTo>
                    <a:pt x="73113" y="86868"/>
                  </a:lnTo>
                  <a:close/>
                </a:path>
                <a:path w="257175" h="118745">
                  <a:moveTo>
                    <a:pt x="84340" y="86741"/>
                  </a:moveTo>
                  <a:close/>
                </a:path>
                <a:path w="257175" h="118745">
                  <a:moveTo>
                    <a:pt x="91262" y="85471"/>
                  </a:moveTo>
                  <a:lnTo>
                    <a:pt x="91414" y="86360"/>
                  </a:lnTo>
                  <a:lnTo>
                    <a:pt x="91422" y="86498"/>
                  </a:lnTo>
                  <a:lnTo>
                    <a:pt x="91299" y="86703"/>
                  </a:lnTo>
                  <a:lnTo>
                    <a:pt x="91414" y="86868"/>
                  </a:lnTo>
                  <a:lnTo>
                    <a:pt x="91490" y="86614"/>
                  </a:lnTo>
                  <a:lnTo>
                    <a:pt x="91871" y="86614"/>
                  </a:lnTo>
                  <a:lnTo>
                    <a:pt x="92075" y="85725"/>
                  </a:lnTo>
                  <a:lnTo>
                    <a:pt x="91833" y="85598"/>
                  </a:lnTo>
                  <a:lnTo>
                    <a:pt x="91262" y="85471"/>
                  </a:lnTo>
                  <a:close/>
                </a:path>
                <a:path w="257175" h="118745">
                  <a:moveTo>
                    <a:pt x="137896" y="86034"/>
                  </a:moveTo>
                  <a:lnTo>
                    <a:pt x="137756" y="86360"/>
                  </a:lnTo>
                  <a:lnTo>
                    <a:pt x="138010" y="86868"/>
                  </a:lnTo>
                  <a:lnTo>
                    <a:pt x="138099" y="86487"/>
                  </a:lnTo>
                  <a:lnTo>
                    <a:pt x="139170" y="86487"/>
                  </a:lnTo>
                  <a:lnTo>
                    <a:pt x="139051" y="86308"/>
                  </a:lnTo>
                  <a:lnTo>
                    <a:pt x="138696" y="86106"/>
                  </a:lnTo>
                  <a:lnTo>
                    <a:pt x="138315" y="86106"/>
                  </a:lnTo>
                  <a:lnTo>
                    <a:pt x="137896" y="86034"/>
                  </a:lnTo>
                  <a:close/>
                </a:path>
                <a:path w="257175" h="118745">
                  <a:moveTo>
                    <a:pt x="145491" y="85979"/>
                  </a:moveTo>
                  <a:lnTo>
                    <a:pt x="144449" y="85979"/>
                  </a:lnTo>
                  <a:lnTo>
                    <a:pt x="144462" y="86868"/>
                  </a:lnTo>
                  <a:lnTo>
                    <a:pt x="145644" y="86741"/>
                  </a:lnTo>
                  <a:lnTo>
                    <a:pt x="145817" y="86614"/>
                  </a:lnTo>
                  <a:lnTo>
                    <a:pt x="144805" y="86614"/>
                  </a:lnTo>
                  <a:lnTo>
                    <a:pt x="144843" y="86106"/>
                  </a:lnTo>
                  <a:lnTo>
                    <a:pt x="145516" y="86106"/>
                  </a:lnTo>
                  <a:close/>
                </a:path>
                <a:path w="257175" h="118745">
                  <a:moveTo>
                    <a:pt x="145644" y="86741"/>
                  </a:moveTo>
                  <a:lnTo>
                    <a:pt x="144589" y="86741"/>
                  </a:lnTo>
                  <a:lnTo>
                    <a:pt x="145471" y="86868"/>
                  </a:lnTo>
                  <a:lnTo>
                    <a:pt x="145644" y="86741"/>
                  </a:lnTo>
                  <a:close/>
                </a:path>
                <a:path w="257175" h="118745">
                  <a:moveTo>
                    <a:pt x="197444" y="86644"/>
                  </a:moveTo>
                  <a:lnTo>
                    <a:pt x="197256" y="86868"/>
                  </a:lnTo>
                  <a:lnTo>
                    <a:pt x="197599" y="86868"/>
                  </a:lnTo>
                  <a:lnTo>
                    <a:pt x="197444" y="86644"/>
                  </a:lnTo>
                  <a:close/>
                </a:path>
                <a:path w="257175" h="118745">
                  <a:moveTo>
                    <a:pt x="202844" y="86614"/>
                  </a:moveTo>
                  <a:lnTo>
                    <a:pt x="202793" y="86741"/>
                  </a:lnTo>
                  <a:lnTo>
                    <a:pt x="203060" y="86868"/>
                  </a:lnTo>
                  <a:lnTo>
                    <a:pt x="202844" y="86614"/>
                  </a:lnTo>
                  <a:close/>
                </a:path>
                <a:path w="257175" h="118745">
                  <a:moveTo>
                    <a:pt x="215341" y="86360"/>
                  </a:moveTo>
                  <a:lnTo>
                    <a:pt x="215199" y="86454"/>
                  </a:lnTo>
                  <a:lnTo>
                    <a:pt x="215074" y="86644"/>
                  </a:lnTo>
                  <a:lnTo>
                    <a:pt x="215925" y="86868"/>
                  </a:lnTo>
                  <a:lnTo>
                    <a:pt x="216395" y="86741"/>
                  </a:lnTo>
                  <a:lnTo>
                    <a:pt x="216573" y="86741"/>
                  </a:lnTo>
                  <a:lnTo>
                    <a:pt x="216654" y="86614"/>
                  </a:lnTo>
                  <a:lnTo>
                    <a:pt x="215442" y="86614"/>
                  </a:lnTo>
                  <a:lnTo>
                    <a:pt x="215341" y="86360"/>
                  </a:lnTo>
                  <a:close/>
                </a:path>
                <a:path w="257175" h="118745">
                  <a:moveTo>
                    <a:pt x="216763" y="86614"/>
                  </a:moveTo>
                  <a:lnTo>
                    <a:pt x="216662" y="86868"/>
                  </a:lnTo>
                  <a:lnTo>
                    <a:pt x="216763" y="86614"/>
                  </a:lnTo>
                  <a:close/>
                </a:path>
                <a:path w="257175" h="118745">
                  <a:moveTo>
                    <a:pt x="197612" y="86498"/>
                  </a:moveTo>
                  <a:lnTo>
                    <a:pt x="197488" y="86703"/>
                  </a:lnTo>
                  <a:lnTo>
                    <a:pt x="197603" y="86856"/>
                  </a:lnTo>
                  <a:lnTo>
                    <a:pt x="197612" y="86498"/>
                  </a:lnTo>
                  <a:close/>
                </a:path>
                <a:path w="257175" h="118745">
                  <a:moveTo>
                    <a:pt x="197942" y="86360"/>
                  </a:moveTo>
                  <a:lnTo>
                    <a:pt x="197726" y="86360"/>
                  </a:lnTo>
                  <a:lnTo>
                    <a:pt x="197612" y="86836"/>
                  </a:lnTo>
                  <a:lnTo>
                    <a:pt x="201472" y="86741"/>
                  </a:lnTo>
                  <a:lnTo>
                    <a:pt x="201320" y="86487"/>
                  </a:lnTo>
                  <a:lnTo>
                    <a:pt x="197840" y="86487"/>
                  </a:lnTo>
                  <a:close/>
                </a:path>
                <a:path w="257175" h="118745">
                  <a:moveTo>
                    <a:pt x="31940" y="85598"/>
                  </a:moveTo>
                  <a:lnTo>
                    <a:pt x="31706" y="85878"/>
                  </a:lnTo>
                  <a:lnTo>
                    <a:pt x="31594" y="86123"/>
                  </a:lnTo>
                  <a:lnTo>
                    <a:pt x="31470" y="86741"/>
                  </a:lnTo>
                  <a:lnTo>
                    <a:pt x="31813" y="86741"/>
                  </a:lnTo>
                  <a:lnTo>
                    <a:pt x="31940" y="85598"/>
                  </a:lnTo>
                  <a:close/>
                </a:path>
                <a:path w="257175" h="118745">
                  <a:moveTo>
                    <a:pt x="39700" y="86487"/>
                  </a:moveTo>
                  <a:lnTo>
                    <a:pt x="39878" y="86741"/>
                  </a:lnTo>
                  <a:lnTo>
                    <a:pt x="39700" y="86487"/>
                  </a:lnTo>
                  <a:close/>
                </a:path>
                <a:path w="257175" h="118745">
                  <a:moveTo>
                    <a:pt x="47967" y="86487"/>
                  </a:moveTo>
                  <a:lnTo>
                    <a:pt x="47269" y="86741"/>
                  </a:lnTo>
                  <a:lnTo>
                    <a:pt x="47851" y="86741"/>
                  </a:lnTo>
                  <a:lnTo>
                    <a:pt x="47967" y="86487"/>
                  </a:lnTo>
                  <a:close/>
                </a:path>
                <a:path w="257175" h="118745">
                  <a:moveTo>
                    <a:pt x="71079" y="86233"/>
                  </a:moveTo>
                  <a:lnTo>
                    <a:pt x="70840" y="86233"/>
                  </a:lnTo>
                  <a:lnTo>
                    <a:pt x="71018" y="86741"/>
                  </a:lnTo>
                  <a:lnTo>
                    <a:pt x="71079" y="86233"/>
                  </a:lnTo>
                  <a:close/>
                </a:path>
                <a:path w="257175" h="118745">
                  <a:moveTo>
                    <a:pt x="77063" y="86233"/>
                  </a:moveTo>
                  <a:lnTo>
                    <a:pt x="76885" y="86233"/>
                  </a:lnTo>
                  <a:lnTo>
                    <a:pt x="77101" y="86741"/>
                  </a:lnTo>
                  <a:lnTo>
                    <a:pt x="77063" y="86233"/>
                  </a:lnTo>
                  <a:close/>
                </a:path>
                <a:path w="257175" h="118745">
                  <a:moveTo>
                    <a:pt x="131851" y="86487"/>
                  </a:moveTo>
                  <a:lnTo>
                    <a:pt x="131790" y="86651"/>
                  </a:lnTo>
                  <a:lnTo>
                    <a:pt x="132080" y="86614"/>
                  </a:lnTo>
                  <a:lnTo>
                    <a:pt x="132880" y="86614"/>
                  </a:lnTo>
                  <a:lnTo>
                    <a:pt x="131851" y="86487"/>
                  </a:lnTo>
                  <a:close/>
                </a:path>
                <a:path w="257175" h="118745">
                  <a:moveTo>
                    <a:pt x="135559" y="85979"/>
                  </a:moveTo>
                  <a:lnTo>
                    <a:pt x="135102" y="85979"/>
                  </a:lnTo>
                  <a:lnTo>
                    <a:pt x="134917" y="86033"/>
                  </a:lnTo>
                  <a:lnTo>
                    <a:pt x="134887" y="86430"/>
                  </a:lnTo>
                  <a:lnTo>
                    <a:pt x="135013" y="86741"/>
                  </a:lnTo>
                  <a:lnTo>
                    <a:pt x="135559" y="85979"/>
                  </a:lnTo>
                  <a:close/>
                </a:path>
                <a:path w="257175" h="118745">
                  <a:moveTo>
                    <a:pt x="136144" y="86487"/>
                  </a:moveTo>
                  <a:lnTo>
                    <a:pt x="135407" y="86741"/>
                  </a:lnTo>
                  <a:lnTo>
                    <a:pt x="136264" y="86741"/>
                  </a:lnTo>
                  <a:lnTo>
                    <a:pt x="136144" y="86487"/>
                  </a:lnTo>
                  <a:close/>
                </a:path>
                <a:path w="257175" h="118745">
                  <a:moveTo>
                    <a:pt x="137566" y="85979"/>
                  </a:moveTo>
                  <a:lnTo>
                    <a:pt x="135559" y="85979"/>
                  </a:lnTo>
                  <a:lnTo>
                    <a:pt x="136601" y="86741"/>
                  </a:lnTo>
                  <a:lnTo>
                    <a:pt x="137317" y="86498"/>
                  </a:lnTo>
                  <a:lnTo>
                    <a:pt x="137382" y="86308"/>
                  </a:lnTo>
                  <a:lnTo>
                    <a:pt x="137584" y="86201"/>
                  </a:lnTo>
                  <a:lnTo>
                    <a:pt x="137566" y="85979"/>
                  </a:lnTo>
                  <a:close/>
                </a:path>
                <a:path w="257175" h="118745">
                  <a:moveTo>
                    <a:pt x="148513" y="86614"/>
                  </a:moveTo>
                  <a:lnTo>
                    <a:pt x="148297" y="86614"/>
                  </a:lnTo>
                  <a:lnTo>
                    <a:pt x="148564" y="86741"/>
                  </a:lnTo>
                  <a:lnTo>
                    <a:pt x="148513" y="86614"/>
                  </a:lnTo>
                  <a:close/>
                </a:path>
                <a:path w="257175" h="118745">
                  <a:moveTo>
                    <a:pt x="183210" y="84963"/>
                  </a:moveTo>
                  <a:lnTo>
                    <a:pt x="183425" y="85241"/>
                  </a:lnTo>
                  <a:lnTo>
                    <a:pt x="183548" y="85598"/>
                  </a:lnTo>
                  <a:lnTo>
                    <a:pt x="183438" y="85852"/>
                  </a:lnTo>
                  <a:lnTo>
                    <a:pt x="183286" y="86741"/>
                  </a:lnTo>
                  <a:lnTo>
                    <a:pt x="185166" y="86741"/>
                  </a:lnTo>
                  <a:lnTo>
                    <a:pt x="185318" y="86487"/>
                  </a:lnTo>
                  <a:lnTo>
                    <a:pt x="185686" y="86487"/>
                  </a:lnTo>
                  <a:lnTo>
                    <a:pt x="185813" y="86233"/>
                  </a:lnTo>
                  <a:lnTo>
                    <a:pt x="185735" y="85948"/>
                  </a:lnTo>
                  <a:lnTo>
                    <a:pt x="185552" y="85725"/>
                  </a:lnTo>
                  <a:lnTo>
                    <a:pt x="184556" y="85725"/>
                  </a:lnTo>
                  <a:lnTo>
                    <a:pt x="183934" y="85598"/>
                  </a:lnTo>
                  <a:lnTo>
                    <a:pt x="183640" y="85380"/>
                  </a:lnTo>
                  <a:lnTo>
                    <a:pt x="183527" y="85090"/>
                  </a:lnTo>
                  <a:lnTo>
                    <a:pt x="183210" y="84963"/>
                  </a:lnTo>
                  <a:close/>
                </a:path>
                <a:path w="257175" h="118745">
                  <a:moveTo>
                    <a:pt x="186448" y="86106"/>
                  </a:moveTo>
                  <a:lnTo>
                    <a:pt x="186588" y="86741"/>
                  </a:lnTo>
                  <a:lnTo>
                    <a:pt x="193929" y="86741"/>
                  </a:lnTo>
                  <a:lnTo>
                    <a:pt x="194411" y="86614"/>
                  </a:lnTo>
                  <a:lnTo>
                    <a:pt x="187528" y="86614"/>
                  </a:lnTo>
                  <a:lnTo>
                    <a:pt x="186448" y="86106"/>
                  </a:lnTo>
                  <a:close/>
                </a:path>
                <a:path w="257175" h="118745">
                  <a:moveTo>
                    <a:pt x="196642" y="85852"/>
                  </a:moveTo>
                  <a:lnTo>
                    <a:pt x="196016" y="85852"/>
                  </a:lnTo>
                  <a:lnTo>
                    <a:pt x="196167" y="86033"/>
                  </a:lnTo>
                  <a:lnTo>
                    <a:pt x="195935" y="86614"/>
                  </a:lnTo>
                  <a:lnTo>
                    <a:pt x="194411" y="86614"/>
                  </a:lnTo>
                  <a:lnTo>
                    <a:pt x="194475" y="86741"/>
                  </a:lnTo>
                  <a:lnTo>
                    <a:pt x="196583" y="86741"/>
                  </a:lnTo>
                  <a:lnTo>
                    <a:pt x="196642" y="85852"/>
                  </a:lnTo>
                  <a:close/>
                </a:path>
                <a:path w="257175" h="118745">
                  <a:moveTo>
                    <a:pt x="197078" y="86614"/>
                  </a:moveTo>
                  <a:lnTo>
                    <a:pt x="197053" y="86741"/>
                  </a:lnTo>
                  <a:lnTo>
                    <a:pt x="197078" y="86614"/>
                  </a:lnTo>
                  <a:close/>
                </a:path>
                <a:path w="257175" h="118745">
                  <a:moveTo>
                    <a:pt x="202298" y="86360"/>
                  </a:moveTo>
                  <a:lnTo>
                    <a:pt x="202717" y="86741"/>
                  </a:lnTo>
                  <a:lnTo>
                    <a:pt x="202540" y="86475"/>
                  </a:lnTo>
                  <a:lnTo>
                    <a:pt x="202298" y="86360"/>
                  </a:lnTo>
                  <a:close/>
                </a:path>
                <a:path w="257175" h="118745">
                  <a:moveTo>
                    <a:pt x="203314" y="85217"/>
                  </a:moveTo>
                  <a:lnTo>
                    <a:pt x="202730" y="85217"/>
                  </a:lnTo>
                  <a:lnTo>
                    <a:pt x="202492" y="85613"/>
                  </a:lnTo>
                  <a:lnTo>
                    <a:pt x="202368" y="86033"/>
                  </a:lnTo>
                  <a:lnTo>
                    <a:pt x="202593" y="86162"/>
                  </a:lnTo>
                  <a:lnTo>
                    <a:pt x="202717" y="86741"/>
                  </a:lnTo>
                  <a:lnTo>
                    <a:pt x="203098" y="85344"/>
                  </a:lnTo>
                  <a:lnTo>
                    <a:pt x="203310" y="85344"/>
                  </a:lnTo>
                  <a:lnTo>
                    <a:pt x="203314" y="85217"/>
                  </a:lnTo>
                  <a:close/>
                </a:path>
                <a:path w="257175" h="118745">
                  <a:moveTo>
                    <a:pt x="206298" y="85725"/>
                  </a:moveTo>
                  <a:lnTo>
                    <a:pt x="205460" y="85725"/>
                  </a:lnTo>
                  <a:lnTo>
                    <a:pt x="205152" y="86033"/>
                  </a:lnTo>
                  <a:lnTo>
                    <a:pt x="205075" y="86308"/>
                  </a:lnTo>
                  <a:lnTo>
                    <a:pt x="205778" y="86741"/>
                  </a:lnTo>
                  <a:lnTo>
                    <a:pt x="206298" y="85725"/>
                  </a:lnTo>
                  <a:close/>
                </a:path>
                <a:path w="257175" h="118745">
                  <a:moveTo>
                    <a:pt x="29770" y="86233"/>
                  </a:moveTo>
                  <a:lnTo>
                    <a:pt x="29476" y="86233"/>
                  </a:lnTo>
                  <a:lnTo>
                    <a:pt x="29984" y="86614"/>
                  </a:lnTo>
                  <a:lnTo>
                    <a:pt x="30137" y="86614"/>
                  </a:lnTo>
                  <a:lnTo>
                    <a:pt x="31353" y="86614"/>
                  </a:lnTo>
                  <a:lnTo>
                    <a:pt x="30556" y="86487"/>
                  </a:lnTo>
                  <a:lnTo>
                    <a:pt x="29883" y="86360"/>
                  </a:lnTo>
                  <a:lnTo>
                    <a:pt x="29770" y="86233"/>
                  </a:lnTo>
                  <a:close/>
                </a:path>
                <a:path w="257175" h="118745">
                  <a:moveTo>
                    <a:pt x="48006" y="85852"/>
                  </a:moveTo>
                  <a:lnTo>
                    <a:pt x="47929" y="86360"/>
                  </a:lnTo>
                  <a:lnTo>
                    <a:pt x="48056" y="86703"/>
                  </a:lnTo>
                  <a:lnTo>
                    <a:pt x="48038" y="85878"/>
                  </a:lnTo>
                  <a:close/>
                </a:path>
                <a:path w="257175" h="118745">
                  <a:moveTo>
                    <a:pt x="203310" y="85344"/>
                  </a:moveTo>
                  <a:lnTo>
                    <a:pt x="203098" y="85344"/>
                  </a:lnTo>
                  <a:lnTo>
                    <a:pt x="203265" y="86669"/>
                  </a:lnTo>
                  <a:lnTo>
                    <a:pt x="203310" y="85344"/>
                  </a:lnTo>
                  <a:close/>
                </a:path>
                <a:path w="257175" h="118745">
                  <a:moveTo>
                    <a:pt x="48031" y="86614"/>
                  </a:moveTo>
                  <a:close/>
                </a:path>
                <a:path w="257175" h="118745">
                  <a:moveTo>
                    <a:pt x="197408" y="85598"/>
                  </a:moveTo>
                  <a:lnTo>
                    <a:pt x="196964" y="85725"/>
                  </a:lnTo>
                  <a:lnTo>
                    <a:pt x="196870" y="85878"/>
                  </a:lnTo>
                  <a:lnTo>
                    <a:pt x="197444" y="86644"/>
                  </a:lnTo>
                  <a:lnTo>
                    <a:pt x="197612" y="86498"/>
                  </a:lnTo>
                  <a:lnTo>
                    <a:pt x="197612" y="85725"/>
                  </a:lnTo>
                  <a:lnTo>
                    <a:pt x="197408" y="85598"/>
                  </a:lnTo>
                  <a:close/>
                </a:path>
                <a:path w="257175" h="118745">
                  <a:moveTo>
                    <a:pt x="35046" y="86487"/>
                  </a:moveTo>
                  <a:lnTo>
                    <a:pt x="34772" y="86614"/>
                  </a:lnTo>
                  <a:lnTo>
                    <a:pt x="35046" y="86487"/>
                  </a:lnTo>
                  <a:close/>
                </a:path>
                <a:path w="257175" h="118745">
                  <a:moveTo>
                    <a:pt x="47764" y="85979"/>
                  </a:moveTo>
                  <a:lnTo>
                    <a:pt x="47612" y="86614"/>
                  </a:lnTo>
                  <a:lnTo>
                    <a:pt x="47932" y="86430"/>
                  </a:lnTo>
                  <a:lnTo>
                    <a:pt x="47764" y="85979"/>
                  </a:lnTo>
                  <a:close/>
                </a:path>
                <a:path w="257175" h="118745">
                  <a:moveTo>
                    <a:pt x="50970" y="86487"/>
                  </a:moveTo>
                  <a:close/>
                </a:path>
                <a:path w="257175" h="118745">
                  <a:moveTo>
                    <a:pt x="76856" y="86360"/>
                  </a:moveTo>
                  <a:lnTo>
                    <a:pt x="76796" y="86498"/>
                  </a:lnTo>
                  <a:lnTo>
                    <a:pt x="76923" y="86614"/>
                  </a:lnTo>
                  <a:lnTo>
                    <a:pt x="76856" y="86360"/>
                  </a:lnTo>
                  <a:close/>
                </a:path>
                <a:path w="257175" h="118745">
                  <a:moveTo>
                    <a:pt x="101879" y="86360"/>
                  </a:moveTo>
                  <a:lnTo>
                    <a:pt x="93637" y="86360"/>
                  </a:lnTo>
                  <a:lnTo>
                    <a:pt x="93192" y="86487"/>
                  </a:lnTo>
                  <a:lnTo>
                    <a:pt x="92699" y="86487"/>
                  </a:lnTo>
                  <a:lnTo>
                    <a:pt x="102108" y="86614"/>
                  </a:lnTo>
                  <a:lnTo>
                    <a:pt x="101879" y="86360"/>
                  </a:lnTo>
                  <a:close/>
                </a:path>
                <a:path w="257175" h="118745">
                  <a:moveTo>
                    <a:pt x="118567" y="86360"/>
                  </a:moveTo>
                  <a:lnTo>
                    <a:pt x="118413" y="86498"/>
                  </a:lnTo>
                  <a:lnTo>
                    <a:pt x="118567" y="86360"/>
                  </a:lnTo>
                  <a:close/>
                </a:path>
                <a:path w="257175" h="118745">
                  <a:moveTo>
                    <a:pt x="123507" y="85217"/>
                  </a:moveTo>
                  <a:lnTo>
                    <a:pt x="123228" y="85979"/>
                  </a:lnTo>
                  <a:lnTo>
                    <a:pt x="123287" y="86201"/>
                  </a:lnTo>
                  <a:lnTo>
                    <a:pt x="123710" y="86614"/>
                  </a:lnTo>
                  <a:lnTo>
                    <a:pt x="123558" y="85471"/>
                  </a:lnTo>
                  <a:lnTo>
                    <a:pt x="125270" y="85471"/>
                  </a:lnTo>
                  <a:lnTo>
                    <a:pt x="123736" y="85344"/>
                  </a:lnTo>
                  <a:lnTo>
                    <a:pt x="123507" y="85217"/>
                  </a:lnTo>
                  <a:close/>
                </a:path>
                <a:path w="257175" h="118745">
                  <a:moveTo>
                    <a:pt x="131330" y="86106"/>
                  </a:moveTo>
                  <a:lnTo>
                    <a:pt x="131064" y="86360"/>
                  </a:lnTo>
                  <a:lnTo>
                    <a:pt x="130479" y="86614"/>
                  </a:lnTo>
                  <a:lnTo>
                    <a:pt x="131373" y="86614"/>
                  </a:lnTo>
                  <a:lnTo>
                    <a:pt x="131330" y="86106"/>
                  </a:lnTo>
                  <a:close/>
                </a:path>
                <a:path w="257175" h="118745">
                  <a:moveTo>
                    <a:pt x="145338" y="85090"/>
                  </a:moveTo>
                  <a:lnTo>
                    <a:pt x="142875" y="85090"/>
                  </a:lnTo>
                  <a:lnTo>
                    <a:pt x="142976" y="86360"/>
                  </a:lnTo>
                  <a:lnTo>
                    <a:pt x="142240" y="86614"/>
                  </a:lnTo>
                  <a:lnTo>
                    <a:pt x="143883" y="86614"/>
                  </a:lnTo>
                  <a:lnTo>
                    <a:pt x="143548" y="85979"/>
                  </a:lnTo>
                  <a:lnTo>
                    <a:pt x="145491" y="85979"/>
                  </a:lnTo>
                  <a:lnTo>
                    <a:pt x="145376" y="85725"/>
                  </a:lnTo>
                  <a:lnTo>
                    <a:pt x="147605" y="85725"/>
                  </a:lnTo>
                  <a:lnTo>
                    <a:pt x="152239" y="85598"/>
                  </a:lnTo>
                  <a:lnTo>
                    <a:pt x="152129" y="85402"/>
                  </a:lnTo>
                  <a:lnTo>
                    <a:pt x="152247" y="85217"/>
                  </a:lnTo>
                  <a:lnTo>
                    <a:pt x="145478" y="85217"/>
                  </a:lnTo>
                  <a:lnTo>
                    <a:pt x="145338" y="85090"/>
                  </a:lnTo>
                  <a:close/>
                </a:path>
                <a:path w="257175" h="118745">
                  <a:moveTo>
                    <a:pt x="147421" y="86106"/>
                  </a:moveTo>
                  <a:lnTo>
                    <a:pt x="145084" y="86106"/>
                  </a:lnTo>
                  <a:lnTo>
                    <a:pt x="144836" y="86416"/>
                  </a:lnTo>
                  <a:lnTo>
                    <a:pt x="144945" y="86614"/>
                  </a:lnTo>
                  <a:lnTo>
                    <a:pt x="145817" y="86614"/>
                  </a:lnTo>
                  <a:lnTo>
                    <a:pt x="145991" y="86487"/>
                  </a:lnTo>
                  <a:lnTo>
                    <a:pt x="145034" y="86487"/>
                  </a:lnTo>
                  <a:lnTo>
                    <a:pt x="145021" y="86233"/>
                  </a:lnTo>
                  <a:lnTo>
                    <a:pt x="147497" y="86233"/>
                  </a:lnTo>
                  <a:close/>
                </a:path>
                <a:path w="257175" h="118745">
                  <a:moveTo>
                    <a:pt x="169621" y="85852"/>
                  </a:moveTo>
                  <a:lnTo>
                    <a:pt x="168935" y="85852"/>
                  </a:lnTo>
                  <a:lnTo>
                    <a:pt x="168897" y="86498"/>
                  </a:lnTo>
                  <a:lnTo>
                    <a:pt x="168630" y="86614"/>
                  </a:lnTo>
                  <a:lnTo>
                    <a:pt x="170013" y="86614"/>
                  </a:lnTo>
                  <a:lnTo>
                    <a:pt x="169621" y="85852"/>
                  </a:lnTo>
                  <a:close/>
                </a:path>
                <a:path w="257175" h="118745">
                  <a:moveTo>
                    <a:pt x="194069" y="85852"/>
                  </a:moveTo>
                  <a:lnTo>
                    <a:pt x="186931" y="85852"/>
                  </a:lnTo>
                  <a:lnTo>
                    <a:pt x="187134" y="86233"/>
                  </a:lnTo>
                  <a:lnTo>
                    <a:pt x="187337" y="86233"/>
                  </a:lnTo>
                  <a:lnTo>
                    <a:pt x="187528" y="86614"/>
                  </a:lnTo>
                  <a:lnTo>
                    <a:pt x="193992" y="86614"/>
                  </a:lnTo>
                  <a:lnTo>
                    <a:pt x="194069" y="85852"/>
                  </a:lnTo>
                  <a:close/>
                </a:path>
                <a:path w="257175" h="118745">
                  <a:moveTo>
                    <a:pt x="194437" y="86233"/>
                  </a:moveTo>
                  <a:lnTo>
                    <a:pt x="194398" y="86487"/>
                  </a:lnTo>
                  <a:lnTo>
                    <a:pt x="194224" y="86498"/>
                  </a:lnTo>
                  <a:lnTo>
                    <a:pt x="193992" y="86614"/>
                  </a:lnTo>
                  <a:lnTo>
                    <a:pt x="194589" y="86614"/>
                  </a:lnTo>
                  <a:lnTo>
                    <a:pt x="194437" y="86233"/>
                  </a:lnTo>
                  <a:close/>
                </a:path>
                <a:path w="257175" h="118745">
                  <a:moveTo>
                    <a:pt x="195677" y="86123"/>
                  </a:moveTo>
                  <a:lnTo>
                    <a:pt x="195491" y="86233"/>
                  </a:lnTo>
                  <a:lnTo>
                    <a:pt x="195097" y="86360"/>
                  </a:lnTo>
                  <a:lnTo>
                    <a:pt x="194589" y="86614"/>
                  </a:lnTo>
                  <a:lnTo>
                    <a:pt x="195935" y="86614"/>
                  </a:lnTo>
                  <a:lnTo>
                    <a:pt x="195677" y="86123"/>
                  </a:lnTo>
                  <a:close/>
                </a:path>
                <a:path w="257175" h="118745">
                  <a:moveTo>
                    <a:pt x="206641" y="85471"/>
                  </a:moveTo>
                  <a:lnTo>
                    <a:pt x="206324" y="85471"/>
                  </a:lnTo>
                  <a:lnTo>
                    <a:pt x="206603" y="85725"/>
                  </a:lnTo>
                  <a:lnTo>
                    <a:pt x="214934" y="85725"/>
                  </a:lnTo>
                  <a:lnTo>
                    <a:pt x="215912" y="85979"/>
                  </a:lnTo>
                  <a:lnTo>
                    <a:pt x="215949" y="86416"/>
                  </a:lnTo>
                  <a:lnTo>
                    <a:pt x="216166" y="86614"/>
                  </a:lnTo>
                  <a:lnTo>
                    <a:pt x="216611" y="86614"/>
                  </a:lnTo>
                  <a:lnTo>
                    <a:pt x="216484" y="86201"/>
                  </a:lnTo>
                  <a:lnTo>
                    <a:pt x="216565" y="86033"/>
                  </a:lnTo>
                  <a:lnTo>
                    <a:pt x="217843" y="85979"/>
                  </a:lnTo>
                  <a:lnTo>
                    <a:pt x="216141" y="85852"/>
                  </a:lnTo>
                  <a:lnTo>
                    <a:pt x="216046" y="85598"/>
                  </a:lnTo>
                  <a:lnTo>
                    <a:pt x="206616" y="85598"/>
                  </a:lnTo>
                  <a:lnTo>
                    <a:pt x="206641" y="85471"/>
                  </a:lnTo>
                  <a:close/>
                </a:path>
                <a:path w="257175" h="118745">
                  <a:moveTo>
                    <a:pt x="217017" y="85979"/>
                  </a:moveTo>
                  <a:lnTo>
                    <a:pt x="216636" y="85979"/>
                  </a:lnTo>
                  <a:lnTo>
                    <a:pt x="216654" y="86614"/>
                  </a:lnTo>
                  <a:lnTo>
                    <a:pt x="217017" y="85979"/>
                  </a:lnTo>
                  <a:close/>
                </a:path>
                <a:path w="257175" h="118745">
                  <a:moveTo>
                    <a:pt x="31026" y="85217"/>
                  </a:moveTo>
                  <a:lnTo>
                    <a:pt x="30556" y="86487"/>
                  </a:lnTo>
                  <a:lnTo>
                    <a:pt x="31236" y="86487"/>
                  </a:lnTo>
                  <a:lnTo>
                    <a:pt x="30990" y="86219"/>
                  </a:lnTo>
                  <a:lnTo>
                    <a:pt x="31026" y="85217"/>
                  </a:lnTo>
                  <a:close/>
                </a:path>
                <a:path w="257175" h="118745">
                  <a:moveTo>
                    <a:pt x="35122" y="86430"/>
                  </a:moveTo>
                  <a:close/>
                </a:path>
                <a:path w="257175" h="118745">
                  <a:moveTo>
                    <a:pt x="42285" y="86261"/>
                  </a:moveTo>
                  <a:lnTo>
                    <a:pt x="42049" y="86487"/>
                  </a:lnTo>
                  <a:lnTo>
                    <a:pt x="42646" y="86487"/>
                  </a:lnTo>
                  <a:lnTo>
                    <a:pt x="42285" y="86261"/>
                  </a:lnTo>
                  <a:close/>
                </a:path>
                <a:path w="257175" h="118745">
                  <a:moveTo>
                    <a:pt x="71699" y="86106"/>
                  </a:moveTo>
                  <a:lnTo>
                    <a:pt x="71094" y="86106"/>
                  </a:lnTo>
                  <a:lnTo>
                    <a:pt x="71488" y="86487"/>
                  </a:lnTo>
                  <a:lnTo>
                    <a:pt x="71613" y="86308"/>
                  </a:lnTo>
                  <a:lnTo>
                    <a:pt x="71699" y="86106"/>
                  </a:lnTo>
                  <a:close/>
                </a:path>
                <a:path w="257175" h="118745">
                  <a:moveTo>
                    <a:pt x="71733" y="86233"/>
                  </a:moveTo>
                  <a:lnTo>
                    <a:pt x="71678" y="86487"/>
                  </a:lnTo>
                  <a:lnTo>
                    <a:pt x="71733" y="86233"/>
                  </a:lnTo>
                  <a:close/>
                </a:path>
                <a:path w="257175" h="118745">
                  <a:moveTo>
                    <a:pt x="75158" y="85979"/>
                  </a:moveTo>
                  <a:lnTo>
                    <a:pt x="74933" y="86033"/>
                  </a:lnTo>
                  <a:lnTo>
                    <a:pt x="74846" y="86162"/>
                  </a:lnTo>
                  <a:lnTo>
                    <a:pt x="75171" y="86487"/>
                  </a:lnTo>
                  <a:lnTo>
                    <a:pt x="75158" y="85979"/>
                  </a:lnTo>
                  <a:close/>
                </a:path>
                <a:path w="257175" h="118745">
                  <a:moveTo>
                    <a:pt x="83489" y="85344"/>
                  </a:moveTo>
                  <a:lnTo>
                    <a:pt x="75996" y="85344"/>
                  </a:lnTo>
                  <a:lnTo>
                    <a:pt x="76307" y="85488"/>
                  </a:lnTo>
                  <a:lnTo>
                    <a:pt x="76644" y="86487"/>
                  </a:lnTo>
                  <a:lnTo>
                    <a:pt x="76856" y="86360"/>
                  </a:lnTo>
                  <a:lnTo>
                    <a:pt x="76822" y="86233"/>
                  </a:lnTo>
                  <a:lnTo>
                    <a:pt x="77063" y="86233"/>
                  </a:lnTo>
                  <a:lnTo>
                    <a:pt x="77012" y="85725"/>
                  </a:lnTo>
                  <a:lnTo>
                    <a:pt x="79121" y="85725"/>
                  </a:lnTo>
                  <a:lnTo>
                    <a:pt x="79235" y="85471"/>
                  </a:lnTo>
                  <a:lnTo>
                    <a:pt x="83470" y="85471"/>
                  </a:lnTo>
                  <a:close/>
                </a:path>
                <a:path w="257175" h="118745">
                  <a:moveTo>
                    <a:pt x="92481" y="85725"/>
                  </a:moveTo>
                  <a:lnTo>
                    <a:pt x="92699" y="86487"/>
                  </a:lnTo>
                  <a:lnTo>
                    <a:pt x="92481" y="85725"/>
                  </a:lnTo>
                  <a:close/>
                </a:path>
                <a:path w="257175" h="118745">
                  <a:moveTo>
                    <a:pt x="118618" y="86360"/>
                  </a:moveTo>
                  <a:close/>
                </a:path>
                <a:path w="257175" h="118745">
                  <a:moveTo>
                    <a:pt x="134670" y="86106"/>
                  </a:moveTo>
                  <a:lnTo>
                    <a:pt x="134518" y="86106"/>
                  </a:lnTo>
                  <a:lnTo>
                    <a:pt x="134289" y="86360"/>
                  </a:lnTo>
                  <a:lnTo>
                    <a:pt x="134620" y="86487"/>
                  </a:lnTo>
                  <a:lnTo>
                    <a:pt x="134797" y="86487"/>
                  </a:lnTo>
                  <a:lnTo>
                    <a:pt x="134670" y="86106"/>
                  </a:lnTo>
                  <a:close/>
                </a:path>
                <a:path w="257175" h="118745">
                  <a:moveTo>
                    <a:pt x="141808" y="86360"/>
                  </a:moveTo>
                  <a:close/>
                </a:path>
                <a:path w="257175" h="118745">
                  <a:moveTo>
                    <a:pt x="147497" y="86233"/>
                  </a:moveTo>
                  <a:lnTo>
                    <a:pt x="145427" y="86233"/>
                  </a:lnTo>
                  <a:lnTo>
                    <a:pt x="145034" y="86487"/>
                  </a:lnTo>
                  <a:lnTo>
                    <a:pt x="145991" y="86487"/>
                  </a:lnTo>
                  <a:lnTo>
                    <a:pt x="146164" y="86360"/>
                  </a:lnTo>
                  <a:lnTo>
                    <a:pt x="147574" y="86360"/>
                  </a:lnTo>
                  <a:lnTo>
                    <a:pt x="147497" y="86233"/>
                  </a:lnTo>
                  <a:close/>
                </a:path>
                <a:path w="257175" h="118745">
                  <a:moveTo>
                    <a:pt x="199110" y="85979"/>
                  </a:moveTo>
                  <a:lnTo>
                    <a:pt x="198983" y="86360"/>
                  </a:lnTo>
                  <a:lnTo>
                    <a:pt x="197980" y="86360"/>
                  </a:lnTo>
                  <a:lnTo>
                    <a:pt x="201320" y="86487"/>
                  </a:lnTo>
                  <a:lnTo>
                    <a:pt x="201549" y="86233"/>
                  </a:lnTo>
                  <a:lnTo>
                    <a:pt x="199199" y="86233"/>
                  </a:lnTo>
                  <a:lnTo>
                    <a:pt x="199110" y="85979"/>
                  </a:lnTo>
                  <a:close/>
                </a:path>
                <a:path w="257175" h="118745">
                  <a:moveTo>
                    <a:pt x="217843" y="85979"/>
                  </a:moveTo>
                  <a:lnTo>
                    <a:pt x="217017" y="85979"/>
                  </a:lnTo>
                  <a:lnTo>
                    <a:pt x="217538" y="86487"/>
                  </a:lnTo>
                  <a:lnTo>
                    <a:pt x="217843" y="85979"/>
                  </a:lnTo>
                  <a:close/>
                </a:path>
                <a:path w="257175" h="118745">
                  <a:moveTo>
                    <a:pt x="218097" y="85598"/>
                  </a:moveTo>
                  <a:lnTo>
                    <a:pt x="216509" y="85598"/>
                  </a:lnTo>
                  <a:lnTo>
                    <a:pt x="216369" y="85852"/>
                  </a:lnTo>
                  <a:lnTo>
                    <a:pt x="217919" y="85852"/>
                  </a:lnTo>
                  <a:lnTo>
                    <a:pt x="218046" y="86487"/>
                  </a:lnTo>
                  <a:lnTo>
                    <a:pt x="218376" y="86360"/>
                  </a:lnTo>
                  <a:lnTo>
                    <a:pt x="218169" y="86261"/>
                  </a:lnTo>
                  <a:lnTo>
                    <a:pt x="218131" y="85948"/>
                  </a:lnTo>
                  <a:lnTo>
                    <a:pt x="218097" y="85598"/>
                  </a:lnTo>
                  <a:close/>
                </a:path>
                <a:path w="257175" h="118745">
                  <a:moveTo>
                    <a:pt x="70840" y="86233"/>
                  </a:moveTo>
                  <a:lnTo>
                    <a:pt x="66687" y="86233"/>
                  </a:lnTo>
                  <a:lnTo>
                    <a:pt x="66724" y="86360"/>
                  </a:lnTo>
                  <a:lnTo>
                    <a:pt x="70573" y="86360"/>
                  </a:lnTo>
                  <a:lnTo>
                    <a:pt x="70840" y="86233"/>
                  </a:lnTo>
                  <a:close/>
                </a:path>
                <a:path w="257175" h="118745">
                  <a:moveTo>
                    <a:pt x="70573" y="86360"/>
                  </a:moveTo>
                  <a:close/>
                </a:path>
                <a:path w="257175" h="118745">
                  <a:moveTo>
                    <a:pt x="28867" y="85217"/>
                  </a:moveTo>
                  <a:lnTo>
                    <a:pt x="29057" y="86360"/>
                  </a:lnTo>
                  <a:lnTo>
                    <a:pt x="29476" y="86233"/>
                  </a:lnTo>
                  <a:lnTo>
                    <a:pt x="29770" y="86233"/>
                  </a:lnTo>
                  <a:lnTo>
                    <a:pt x="28867" y="85217"/>
                  </a:lnTo>
                  <a:close/>
                </a:path>
                <a:path w="257175" h="118745">
                  <a:moveTo>
                    <a:pt x="30200" y="85471"/>
                  </a:moveTo>
                  <a:lnTo>
                    <a:pt x="29883" y="86360"/>
                  </a:lnTo>
                  <a:lnTo>
                    <a:pt x="30511" y="86360"/>
                  </a:lnTo>
                  <a:lnTo>
                    <a:pt x="30200" y="85471"/>
                  </a:lnTo>
                  <a:close/>
                </a:path>
                <a:path w="257175" h="118745">
                  <a:moveTo>
                    <a:pt x="46050" y="86233"/>
                  </a:moveTo>
                  <a:lnTo>
                    <a:pt x="45707" y="86233"/>
                  </a:lnTo>
                  <a:lnTo>
                    <a:pt x="45872" y="86360"/>
                  </a:lnTo>
                  <a:lnTo>
                    <a:pt x="46050" y="86233"/>
                  </a:lnTo>
                  <a:close/>
                </a:path>
                <a:path w="257175" h="118745">
                  <a:moveTo>
                    <a:pt x="46494" y="86233"/>
                  </a:moveTo>
                  <a:lnTo>
                    <a:pt x="46050" y="86233"/>
                  </a:lnTo>
                  <a:lnTo>
                    <a:pt x="46189" y="86360"/>
                  </a:lnTo>
                  <a:lnTo>
                    <a:pt x="46494" y="86233"/>
                  </a:lnTo>
                  <a:close/>
                </a:path>
                <a:path w="257175" h="118745">
                  <a:moveTo>
                    <a:pt x="49479" y="85725"/>
                  </a:moveTo>
                  <a:lnTo>
                    <a:pt x="49339" y="85725"/>
                  </a:lnTo>
                  <a:lnTo>
                    <a:pt x="49415" y="86360"/>
                  </a:lnTo>
                  <a:lnTo>
                    <a:pt x="49479" y="85725"/>
                  </a:lnTo>
                  <a:close/>
                </a:path>
                <a:path w="257175" h="118745">
                  <a:moveTo>
                    <a:pt x="67017" y="85090"/>
                  </a:moveTo>
                  <a:lnTo>
                    <a:pt x="66813" y="85878"/>
                  </a:lnTo>
                  <a:lnTo>
                    <a:pt x="66573" y="86360"/>
                  </a:lnTo>
                  <a:lnTo>
                    <a:pt x="66687" y="86233"/>
                  </a:lnTo>
                  <a:lnTo>
                    <a:pt x="71079" y="86233"/>
                  </a:lnTo>
                  <a:lnTo>
                    <a:pt x="71699" y="86106"/>
                  </a:lnTo>
                  <a:lnTo>
                    <a:pt x="71907" y="85979"/>
                  </a:lnTo>
                  <a:lnTo>
                    <a:pt x="72087" y="85878"/>
                  </a:lnTo>
                  <a:lnTo>
                    <a:pt x="72218" y="85725"/>
                  </a:lnTo>
                  <a:lnTo>
                    <a:pt x="69862" y="85725"/>
                  </a:lnTo>
                  <a:lnTo>
                    <a:pt x="69657" y="85639"/>
                  </a:lnTo>
                  <a:lnTo>
                    <a:pt x="69519" y="85471"/>
                  </a:lnTo>
                  <a:lnTo>
                    <a:pt x="67525" y="85471"/>
                  </a:lnTo>
                  <a:lnTo>
                    <a:pt x="67356" y="85344"/>
                  </a:lnTo>
                  <a:lnTo>
                    <a:pt x="67143" y="85184"/>
                  </a:lnTo>
                  <a:close/>
                </a:path>
                <a:path w="257175" h="118745">
                  <a:moveTo>
                    <a:pt x="72021" y="85979"/>
                  </a:moveTo>
                  <a:lnTo>
                    <a:pt x="71767" y="86360"/>
                  </a:lnTo>
                  <a:lnTo>
                    <a:pt x="71955" y="86219"/>
                  </a:lnTo>
                  <a:lnTo>
                    <a:pt x="72021" y="85979"/>
                  </a:lnTo>
                  <a:close/>
                </a:path>
                <a:path w="257175" h="118745">
                  <a:moveTo>
                    <a:pt x="83313" y="86033"/>
                  </a:moveTo>
                  <a:lnTo>
                    <a:pt x="83350" y="86360"/>
                  </a:lnTo>
                  <a:lnTo>
                    <a:pt x="83886" y="86360"/>
                  </a:lnTo>
                  <a:lnTo>
                    <a:pt x="83877" y="86233"/>
                  </a:lnTo>
                  <a:lnTo>
                    <a:pt x="83553" y="86233"/>
                  </a:lnTo>
                  <a:lnTo>
                    <a:pt x="83313" y="86033"/>
                  </a:lnTo>
                  <a:close/>
                </a:path>
                <a:path w="257175" h="118745">
                  <a:moveTo>
                    <a:pt x="91138" y="85979"/>
                  </a:moveTo>
                  <a:lnTo>
                    <a:pt x="91186" y="86233"/>
                  </a:lnTo>
                  <a:lnTo>
                    <a:pt x="91313" y="86360"/>
                  </a:lnTo>
                  <a:lnTo>
                    <a:pt x="91138" y="85979"/>
                  </a:lnTo>
                  <a:close/>
                </a:path>
                <a:path w="257175" h="118745">
                  <a:moveTo>
                    <a:pt x="94854" y="85741"/>
                  </a:moveTo>
                  <a:lnTo>
                    <a:pt x="94272" y="86106"/>
                  </a:lnTo>
                  <a:lnTo>
                    <a:pt x="93726" y="86360"/>
                  </a:lnTo>
                  <a:lnTo>
                    <a:pt x="115785" y="86360"/>
                  </a:lnTo>
                  <a:lnTo>
                    <a:pt x="115938" y="86106"/>
                  </a:lnTo>
                  <a:lnTo>
                    <a:pt x="95567" y="86106"/>
                  </a:lnTo>
                  <a:lnTo>
                    <a:pt x="95557" y="85803"/>
                  </a:lnTo>
                  <a:lnTo>
                    <a:pt x="94854" y="85741"/>
                  </a:lnTo>
                  <a:close/>
                </a:path>
                <a:path w="257175" h="118745">
                  <a:moveTo>
                    <a:pt x="119075" y="85598"/>
                  </a:moveTo>
                  <a:lnTo>
                    <a:pt x="118656" y="85598"/>
                  </a:lnTo>
                  <a:lnTo>
                    <a:pt x="118617" y="85748"/>
                  </a:lnTo>
                  <a:lnTo>
                    <a:pt x="118424" y="86089"/>
                  </a:lnTo>
                  <a:lnTo>
                    <a:pt x="118541" y="86360"/>
                  </a:lnTo>
                  <a:lnTo>
                    <a:pt x="118694" y="86233"/>
                  </a:lnTo>
                  <a:lnTo>
                    <a:pt x="119056" y="86233"/>
                  </a:lnTo>
                  <a:lnTo>
                    <a:pt x="119173" y="86056"/>
                  </a:lnTo>
                  <a:lnTo>
                    <a:pt x="119405" y="85979"/>
                  </a:lnTo>
                  <a:lnTo>
                    <a:pt x="119075" y="85598"/>
                  </a:lnTo>
                  <a:close/>
                </a:path>
                <a:path w="257175" h="118745">
                  <a:moveTo>
                    <a:pt x="119056" y="86233"/>
                  </a:moveTo>
                  <a:lnTo>
                    <a:pt x="119087" y="86360"/>
                  </a:lnTo>
                  <a:lnTo>
                    <a:pt x="119056" y="86233"/>
                  </a:lnTo>
                  <a:close/>
                </a:path>
                <a:path w="257175" h="118745">
                  <a:moveTo>
                    <a:pt x="147605" y="85725"/>
                  </a:moveTo>
                  <a:lnTo>
                    <a:pt x="145376" y="85725"/>
                  </a:lnTo>
                  <a:lnTo>
                    <a:pt x="145520" y="85780"/>
                  </a:lnTo>
                  <a:lnTo>
                    <a:pt x="145643" y="86042"/>
                  </a:lnTo>
                  <a:lnTo>
                    <a:pt x="147421" y="86106"/>
                  </a:lnTo>
                  <a:lnTo>
                    <a:pt x="147637" y="86360"/>
                  </a:lnTo>
                  <a:lnTo>
                    <a:pt x="147675" y="85979"/>
                  </a:lnTo>
                  <a:lnTo>
                    <a:pt x="148008" y="85979"/>
                  </a:lnTo>
                  <a:lnTo>
                    <a:pt x="147853" y="85852"/>
                  </a:lnTo>
                  <a:lnTo>
                    <a:pt x="147662" y="85852"/>
                  </a:lnTo>
                  <a:close/>
                </a:path>
                <a:path w="257175" h="118745">
                  <a:moveTo>
                    <a:pt x="148008" y="85979"/>
                  </a:moveTo>
                  <a:lnTo>
                    <a:pt x="147789" y="85979"/>
                  </a:lnTo>
                  <a:lnTo>
                    <a:pt x="147726" y="86360"/>
                  </a:lnTo>
                  <a:lnTo>
                    <a:pt x="148475" y="86360"/>
                  </a:lnTo>
                  <a:lnTo>
                    <a:pt x="148008" y="85979"/>
                  </a:lnTo>
                  <a:close/>
                </a:path>
                <a:path w="257175" h="118745">
                  <a:moveTo>
                    <a:pt x="151714" y="86233"/>
                  </a:moveTo>
                  <a:lnTo>
                    <a:pt x="151892" y="86360"/>
                  </a:lnTo>
                  <a:lnTo>
                    <a:pt x="151714" y="86233"/>
                  </a:lnTo>
                  <a:close/>
                </a:path>
                <a:path w="257175" h="118745">
                  <a:moveTo>
                    <a:pt x="169760" y="85090"/>
                  </a:moveTo>
                  <a:lnTo>
                    <a:pt x="170103" y="85598"/>
                  </a:lnTo>
                  <a:lnTo>
                    <a:pt x="170891" y="85725"/>
                  </a:lnTo>
                  <a:lnTo>
                    <a:pt x="170802" y="86360"/>
                  </a:lnTo>
                  <a:lnTo>
                    <a:pt x="171165" y="85948"/>
                  </a:lnTo>
                  <a:lnTo>
                    <a:pt x="171284" y="85725"/>
                  </a:lnTo>
                  <a:lnTo>
                    <a:pt x="171438" y="85639"/>
                  </a:lnTo>
                  <a:lnTo>
                    <a:pt x="176301" y="85598"/>
                  </a:lnTo>
                  <a:lnTo>
                    <a:pt x="176441" y="85471"/>
                  </a:lnTo>
                  <a:lnTo>
                    <a:pt x="173916" y="85459"/>
                  </a:lnTo>
                  <a:lnTo>
                    <a:pt x="173575" y="85344"/>
                  </a:lnTo>
                  <a:lnTo>
                    <a:pt x="171970" y="85344"/>
                  </a:lnTo>
                  <a:lnTo>
                    <a:pt x="171958" y="85217"/>
                  </a:lnTo>
                  <a:lnTo>
                    <a:pt x="170154" y="85217"/>
                  </a:lnTo>
                  <a:lnTo>
                    <a:pt x="169760" y="85090"/>
                  </a:lnTo>
                  <a:close/>
                </a:path>
                <a:path w="257175" h="118745">
                  <a:moveTo>
                    <a:pt x="194943" y="85878"/>
                  </a:moveTo>
                  <a:lnTo>
                    <a:pt x="194912" y="86261"/>
                  </a:lnTo>
                  <a:lnTo>
                    <a:pt x="195097" y="86360"/>
                  </a:lnTo>
                  <a:lnTo>
                    <a:pt x="194943" y="85878"/>
                  </a:lnTo>
                  <a:close/>
                </a:path>
                <a:path w="257175" h="118745">
                  <a:moveTo>
                    <a:pt x="201980" y="86106"/>
                  </a:moveTo>
                  <a:lnTo>
                    <a:pt x="201561" y="86106"/>
                  </a:lnTo>
                  <a:lnTo>
                    <a:pt x="201790" y="86360"/>
                  </a:lnTo>
                  <a:lnTo>
                    <a:pt x="202006" y="86233"/>
                  </a:lnTo>
                  <a:lnTo>
                    <a:pt x="202139" y="86233"/>
                  </a:lnTo>
                  <a:lnTo>
                    <a:pt x="201980" y="86106"/>
                  </a:lnTo>
                  <a:close/>
                </a:path>
                <a:path w="257175" h="118745">
                  <a:moveTo>
                    <a:pt x="202139" y="86233"/>
                  </a:moveTo>
                  <a:lnTo>
                    <a:pt x="202006" y="86233"/>
                  </a:lnTo>
                  <a:lnTo>
                    <a:pt x="202298" y="86360"/>
                  </a:lnTo>
                  <a:lnTo>
                    <a:pt x="202139" y="86233"/>
                  </a:lnTo>
                  <a:close/>
                </a:path>
                <a:path w="257175" h="118745">
                  <a:moveTo>
                    <a:pt x="134886" y="86042"/>
                  </a:moveTo>
                  <a:lnTo>
                    <a:pt x="134726" y="86089"/>
                  </a:lnTo>
                  <a:lnTo>
                    <a:pt x="134827" y="86340"/>
                  </a:lnTo>
                  <a:lnTo>
                    <a:pt x="134886" y="86042"/>
                  </a:lnTo>
                  <a:close/>
                </a:path>
                <a:path w="257175" h="118745">
                  <a:moveTo>
                    <a:pt x="42580" y="85979"/>
                  </a:moveTo>
                  <a:lnTo>
                    <a:pt x="41935" y="85979"/>
                  </a:lnTo>
                  <a:lnTo>
                    <a:pt x="42285" y="86261"/>
                  </a:lnTo>
                  <a:lnTo>
                    <a:pt x="42580" y="85979"/>
                  </a:lnTo>
                  <a:close/>
                </a:path>
                <a:path w="257175" h="118745">
                  <a:moveTo>
                    <a:pt x="48539" y="85979"/>
                  </a:moveTo>
                  <a:lnTo>
                    <a:pt x="48247" y="85979"/>
                  </a:lnTo>
                  <a:lnTo>
                    <a:pt x="48463" y="86233"/>
                  </a:lnTo>
                  <a:lnTo>
                    <a:pt x="48539" y="85979"/>
                  </a:lnTo>
                  <a:close/>
                </a:path>
                <a:path w="257175" h="118745">
                  <a:moveTo>
                    <a:pt x="74288" y="86201"/>
                  </a:moveTo>
                  <a:close/>
                </a:path>
                <a:path w="257175" h="118745">
                  <a:moveTo>
                    <a:pt x="83578" y="86106"/>
                  </a:moveTo>
                  <a:close/>
                </a:path>
                <a:path w="257175" h="118745">
                  <a:moveTo>
                    <a:pt x="83858" y="85979"/>
                  </a:moveTo>
                  <a:lnTo>
                    <a:pt x="83807" y="86233"/>
                  </a:lnTo>
                  <a:lnTo>
                    <a:pt x="83858" y="85979"/>
                  </a:lnTo>
                  <a:close/>
                </a:path>
                <a:path w="257175" h="118745">
                  <a:moveTo>
                    <a:pt x="90678" y="85344"/>
                  </a:moveTo>
                  <a:lnTo>
                    <a:pt x="91122" y="86233"/>
                  </a:lnTo>
                  <a:lnTo>
                    <a:pt x="91138" y="85979"/>
                  </a:lnTo>
                  <a:lnTo>
                    <a:pt x="90678" y="85344"/>
                  </a:lnTo>
                  <a:close/>
                </a:path>
                <a:path w="257175" h="118745">
                  <a:moveTo>
                    <a:pt x="138912" y="84455"/>
                  </a:moveTo>
                  <a:lnTo>
                    <a:pt x="132461" y="84455"/>
                  </a:lnTo>
                  <a:lnTo>
                    <a:pt x="132654" y="84556"/>
                  </a:lnTo>
                  <a:lnTo>
                    <a:pt x="132781" y="85241"/>
                  </a:lnTo>
                  <a:lnTo>
                    <a:pt x="132460" y="85304"/>
                  </a:lnTo>
                  <a:lnTo>
                    <a:pt x="133184" y="85852"/>
                  </a:lnTo>
                  <a:lnTo>
                    <a:pt x="133413" y="86233"/>
                  </a:lnTo>
                  <a:lnTo>
                    <a:pt x="134023" y="86233"/>
                  </a:lnTo>
                  <a:lnTo>
                    <a:pt x="134518" y="86106"/>
                  </a:lnTo>
                  <a:lnTo>
                    <a:pt x="134726" y="86089"/>
                  </a:lnTo>
                  <a:lnTo>
                    <a:pt x="134899" y="85979"/>
                  </a:lnTo>
                  <a:lnTo>
                    <a:pt x="138001" y="85979"/>
                  </a:lnTo>
                  <a:lnTo>
                    <a:pt x="138239" y="85852"/>
                  </a:lnTo>
                  <a:lnTo>
                    <a:pt x="133438" y="85852"/>
                  </a:lnTo>
                  <a:lnTo>
                    <a:pt x="133591" y="85090"/>
                  </a:lnTo>
                  <a:lnTo>
                    <a:pt x="138298" y="85090"/>
                  </a:lnTo>
                  <a:lnTo>
                    <a:pt x="138401" y="84795"/>
                  </a:lnTo>
                  <a:lnTo>
                    <a:pt x="138912" y="84455"/>
                  </a:lnTo>
                  <a:close/>
                </a:path>
                <a:path w="257175" h="118745">
                  <a:moveTo>
                    <a:pt x="151282" y="85598"/>
                  </a:moveTo>
                  <a:lnTo>
                    <a:pt x="147548" y="85598"/>
                  </a:lnTo>
                  <a:lnTo>
                    <a:pt x="148170" y="85725"/>
                  </a:lnTo>
                  <a:lnTo>
                    <a:pt x="148869" y="86106"/>
                  </a:lnTo>
                  <a:lnTo>
                    <a:pt x="149555" y="86106"/>
                  </a:lnTo>
                  <a:lnTo>
                    <a:pt x="150139" y="86233"/>
                  </a:lnTo>
                  <a:lnTo>
                    <a:pt x="150812" y="85979"/>
                  </a:lnTo>
                  <a:lnTo>
                    <a:pt x="151282" y="85598"/>
                  </a:lnTo>
                  <a:close/>
                </a:path>
                <a:path w="257175" h="118745">
                  <a:moveTo>
                    <a:pt x="166954" y="85598"/>
                  </a:moveTo>
                  <a:lnTo>
                    <a:pt x="152577" y="85598"/>
                  </a:lnTo>
                  <a:lnTo>
                    <a:pt x="152869" y="85725"/>
                  </a:lnTo>
                  <a:lnTo>
                    <a:pt x="153329" y="85878"/>
                  </a:lnTo>
                  <a:lnTo>
                    <a:pt x="153479" y="85979"/>
                  </a:lnTo>
                  <a:lnTo>
                    <a:pt x="152819" y="86233"/>
                  </a:lnTo>
                  <a:lnTo>
                    <a:pt x="166878" y="86233"/>
                  </a:lnTo>
                  <a:lnTo>
                    <a:pt x="166702" y="85948"/>
                  </a:lnTo>
                  <a:lnTo>
                    <a:pt x="166770" y="85725"/>
                  </a:lnTo>
                  <a:lnTo>
                    <a:pt x="166954" y="85598"/>
                  </a:lnTo>
                  <a:close/>
                </a:path>
                <a:path w="257175" h="118745">
                  <a:moveTo>
                    <a:pt x="167500" y="85344"/>
                  </a:moveTo>
                  <a:lnTo>
                    <a:pt x="167416" y="86123"/>
                  </a:lnTo>
                  <a:lnTo>
                    <a:pt x="166878" y="86233"/>
                  </a:lnTo>
                  <a:lnTo>
                    <a:pt x="168338" y="86233"/>
                  </a:lnTo>
                  <a:lnTo>
                    <a:pt x="167754" y="86106"/>
                  </a:lnTo>
                  <a:lnTo>
                    <a:pt x="167500" y="85344"/>
                  </a:lnTo>
                  <a:close/>
                </a:path>
                <a:path w="257175" h="118745">
                  <a:moveTo>
                    <a:pt x="186728" y="86106"/>
                  </a:moveTo>
                  <a:close/>
                </a:path>
                <a:path w="257175" h="118745">
                  <a:moveTo>
                    <a:pt x="195084" y="84709"/>
                  </a:moveTo>
                  <a:lnTo>
                    <a:pt x="194894" y="84709"/>
                  </a:lnTo>
                  <a:lnTo>
                    <a:pt x="194513" y="85090"/>
                  </a:lnTo>
                  <a:lnTo>
                    <a:pt x="194286" y="85264"/>
                  </a:lnTo>
                  <a:lnTo>
                    <a:pt x="194175" y="86033"/>
                  </a:lnTo>
                  <a:lnTo>
                    <a:pt x="193929" y="86233"/>
                  </a:lnTo>
                  <a:lnTo>
                    <a:pt x="194857" y="85780"/>
                  </a:lnTo>
                  <a:lnTo>
                    <a:pt x="195224" y="85725"/>
                  </a:lnTo>
                  <a:lnTo>
                    <a:pt x="195084" y="84709"/>
                  </a:lnTo>
                  <a:close/>
                </a:path>
                <a:path w="257175" h="118745">
                  <a:moveTo>
                    <a:pt x="195454" y="86201"/>
                  </a:moveTo>
                  <a:close/>
                </a:path>
                <a:path w="257175" h="118745">
                  <a:moveTo>
                    <a:pt x="195668" y="86106"/>
                  </a:moveTo>
                  <a:lnTo>
                    <a:pt x="195491" y="86233"/>
                  </a:lnTo>
                  <a:lnTo>
                    <a:pt x="195668" y="86106"/>
                  </a:lnTo>
                  <a:close/>
                </a:path>
                <a:path w="257175" h="118745">
                  <a:moveTo>
                    <a:pt x="201739" y="85217"/>
                  </a:moveTo>
                  <a:lnTo>
                    <a:pt x="198069" y="85217"/>
                  </a:lnTo>
                  <a:lnTo>
                    <a:pt x="198272" y="85598"/>
                  </a:lnTo>
                  <a:lnTo>
                    <a:pt x="200113" y="85598"/>
                  </a:lnTo>
                  <a:lnTo>
                    <a:pt x="200147" y="85979"/>
                  </a:lnTo>
                  <a:lnTo>
                    <a:pt x="200024" y="86123"/>
                  </a:lnTo>
                  <a:lnTo>
                    <a:pt x="199529" y="86233"/>
                  </a:lnTo>
                  <a:lnTo>
                    <a:pt x="201676" y="86233"/>
                  </a:lnTo>
                  <a:lnTo>
                    <a:pt x="201980" y="86106"/>
                  </a:lnTo>
                  <a:lnTo>
                    <a:pt x="201663" y="85852"/>
                  </a:lnTo>
                  <a:lnTo>
                    <a:pt x="201416" y="85757"/>
                  </a:lnTo>
                  <a:lnTo>
                    <a:pt x="201395" y="85541"/>
                  </a:lnTo>
                  <a:lnTo>
                    <a:pt x="201739" y="85217"/>
                  </a:lnTo>
                  <a:close/>
                </a:path>
                <a:path w="257175" h="118745">
                  <a:moveTo>
                    <a:pt x="219014" y="84836"/>
                  </a:moveTo>
                  <a:lnTo>
                    <a:pt x="216801" y="84836"/>
                  </a:lnTo>
                  <a:lnTo>
                    <a:pt x="216535" y="85598"/>
                  </a:lnTo>
                  <a:lnTo>
                    <a:pt x="218173" y="85598"/>
                  </a:lnTo>
                  <a:lnTo>
                    <a:pt x="218837" y="86089"/>
                  </a:lnTo>
                  <a:lnTo>
                    <a:pt x="219367" y="86233"/>
                  </a:lnTo>
                  <a:lnTo>
                    <a:pt x="218706" y="85979"/>
                  </a:lnTo>
                  <a:lnTo>
                    <a:pt x="219773" y="85725"/>
                  </a:lnTo>
                  <a:lnTo>
                    <a:pt x="219815" y="85471"/>
                  </a:lnTo>
                  <a:lnTo>
                    <a:pt x="219366" y="85459"/>
                  </a:lnTo>
                  <a:lnTo>
                    <a:pt x="218937" y="85264"/>
                  </a:lnTo>
                  <a:lnTo>
                    <a:pt x="219014" y="84836"/>
                  </a:lnTo>
                  <a:close/>
                </a:path>
                <a:path w="257175" h="118745">
                  <a:moveTo>
                    <a:pt x="194086" y="85805"/>
                  </a:moveTo>
                  <a:lnTo>
                    <a:pt x="193934" y="86219"/>
                  </a:lnTo>
                  <a:lnTo>
                    <a:pt x="194175" y="86033"/>
                  </a:lnTo>
                  <a:lnTo>
                    <a:pt x="194086" y="85805"/>
                  </a:lnTo>
                  <a:close/>
                </a:path>
                <a:path w="257175" h="118745">
                  <a:moveTo>
                    <a:pt x="195224" y="85725"/>
                  </a:moveTo>
                  <a:lnTo>
                    <a:pt x="194970" y="85725"/>
                  </a:lnTo>
                  <a:lnTo>
                    <a:pt x="195454" y="86201"/>
                  </a:lnTo>
                  <a:lnTo>
                    <a:pt x="195668" y="86106"/>
                  </a:lnTo>
                  <a:lnTo>
                    <a:pt x="195224" y="85725"/>
                  </a:lnTo>
                  <a:close/>
                </a:path>
                <a:path w="257175" h="118745">
                  <a:moveTo>
                    <a:pt x="74307" y="86106"/>
                  </a:moveTo>
                  <a:close/>
                </a:path>
                <a:path w="257175" h="118745">
                  <a:moveTo>
                    <a:pt x="137566" y="85979"/>
                  </a:moveTo>
                  <a:lnTo>
                    <a:pt x="137657" y="86162"/>
                  </a:lnTo>
                  <a:lnTo>
                    <a:pt x="137887" y="86033"/>
                  </a:lnTo>
                  <a:lnTo>
                    <a:pt x="137566" y="85979"/>
                  </a:lnTo>
                  <a:close/>
                </a:path>
                <a:path w="257175" h="118745">
                  <a:moveTo>
                    <a:pt x="195707" y="86106"/>
                  </a:moveTo>
                  <a:close/>
                </a:path>
                <a:path w="257175" h="118745">
                  <a:moveTo>
                    <a:pt x="43510" y="85090"/>
                  </a:moveTo>
                  <a:lnTo>
                    <a:pt x="42580" y="85979"/>
                  </a:lnTo>
                  <a:lnTo>
                    <a:pt x="43764" y="85979"/>
                  </a:lnTo>
                  <a:lnTo>
                    <a:pt x="43954" y="86106"/>
                  </a:lnTo>
                  <a:lnTo>
                    <a:pt x="43510" y="85090"/>
                  </a:lnTo>
                  <a:close/>
                </a:path>
                <a:path w="257175" h="118745">
                  <a:moveTo>
                    <a:pt x="44196" y="85344"/>
                  </a:moveTo>
                  <a:lnTo>
                    <a:pt x="43954" y="86106"/>
                  </a:lnTo>
                  <a:lnTo>
                    <a:pt x="45478" y="86106"/>
                  </a:lnTo>
                  <a:lnTo>
                    <a:pt x="45135" y="85979"/>
                  </a:lnTo>
                  <a:lnTo>
                    <a:pt x="44754" y="85979"/>
                  </a:lnTo>
                  <a:lnTo>
                    <a:pt x="44742" y="85725"/>
                  </a:lnTo>
                  <a:lnTo>
                    <a:pt x="44475" y="85725"/>
                  </a:lnTo>
                  <a:lnTo>
                    <a:pt x="44196" y="85344"/>
                  </a:lnTo>
                  <a:close/>
                </a:path>
                <a:path w="257175" h="118745">
                  <a:moveTo>
                    <a:pt x="45466" y="85852"/>
                  </a:moveTo>
                  <a:lnTo>
                    <a:pt x="45478" y="86106"/>
                  </a:lnTo>
                  <a:lnTo>
                    <a:pt x="46062" y="86106"/>
                  </a:lnTo>
                  <a:lnTo>
                    <a:pt x="45466" y="85852"/>
                  </a:lnTo>
                  <a:close/>
                </a:path>
                <a:path w="257175" h="118745">
                  <a:moveTo>
                    <a:pt x="74625" y="85725"/>
                  </a:moveTo>
                  <a:lnTo>
                    <a:pt x="73202" y="85725"/>
                  </a:lnTo>
                  <a:lnTo>
                    <a:pt x="73535" y="85839"/>
                  </a:lnTo>
                  <a:lnTo>
                    <a:pt x="73609" y="86106"/>
                  </a:lnTo>
                  <a:lnTo>
                    <a:pt x="74066" y="85979"/>
                  </a:lnTo>
                  <a:lnTo>
                    <a:pt x="74709" y="85979"/>
                  </a:lnTo>
                  <a:lnTo>
                    <a:pt x="74625" y="85725"/>
                  </a:lnTo>
                  <a:close/>
                </a:path>
                <a:path w="257175" h="118745">
                  <a:moveTo>
                    <a:pt x="74663" y="85979"/>
                  </a:moveTo>
                  <a:lnTo>
                    <a:pt x="74066" y="85979"/>
                  </a:lnTo>
                  <a:lnTo>
                    <a:pt x="74663" y="85979"/>
                  </a:lnTo>
                  <a:close/>
                </a:path>
                <a:path w="257175" h="118745">
                  <a:moveTo>
                    <a:pt x="115709" y="85598"/>
                  </a:moveTo>
                  <a:lnTo>
                    <a:pt x="95567" y="85598"/>
                  </a:lnTo>
                  <a:lnTo>
                    <a:pt x="95575" y="85805"/>
                  </a:lnTo>
                  <a:lnTo>
                    <a:pt x="95960" y="85839"/>
                  </a:lnTo>
                  <a:lnTo>
                    <a:pt x="95567" y="86106"/>
                  </a:lnTo>
                  <a:lnTo>
                    <a:pt x="116001" y="86106"/>
                  </a:lnTo>
                  <a:lnTo>
                    <a:pt x="116027" y="85725"/>
                  </a:lnTo>
                  <a:lnTo>
                    <a:pt x="115811" y="85725"/>
                  </a:lnTo>
                  <a:close/>
                </a:path>
                <a:path w="257175" h="118745">
                  <a:moveTo>
                    <a:pt x="138252" y="85852"/>
                  </a:moveTo>
                  <a:lnTo>
                    <a:pt x="138315" y="86106"/>
                  </a:lnTo>
                  <a:lnTo>
                    <a:pt x="138696" y="86106"/>
                  </a:lnTo>
                  <a:lnTo>
                    <a:pt x="138252" y="85852"/>
                  </a:lnTo>
                  <a:close/>
                </a:path>
                <a:path w="257175" h="118745">
                  <a:moveTo>
                    <a:pt x="139858" y="85739"/>
                  </a:moveTo>
                  <a:lnTo>
                    <a:pt x="139788" y="86106"/>
                  </a:lnTo>
                  <a:lnTo>
                    <a:pt x="139946" y="85948"/>
                  </a:lnTo>
                  <a:lnTo>
                    <a:pt x="139858" y="85739"/>
                  </a:lnTo>
                  <a:close/>
                </a:path>
                <a:path w="257175" h="118745">
                  <a:moveTo>
                    <a:pt x="168351" y="85725"/>
                  </a:moveTo>
                  <a:lnTo>
                    <a:pt x="167754" y="86106"/>
                  </a:lnTo>
                  <a:lnTo>
                    <a:pt x="168431" y="86106"/>
                  </a:lnTo>
                  <a:lnTo>
                    <a:pt x="168546" y="85948"/>
                  </a:lnTo>
                  <a:lnTo>
                    <a:pt x="168467" y="85780"/>
                  </a:lnTo>
                  <a:close/>
                </a:path>
                <a:path w="257175" h="118745">
                  <a:moveTo>
                    <a:pt x="193535" y="85344"/>
                  </a:moveTo>
                  <a:lnTo>
                    <a:pt x="185915" y="85344"/>
                  </a:lnTo>
                  <a:lnTo>
                    <a:pt x="186194" y="85598"/>
                  </a:lnTo>
                  <a:lnTo>
                    <a:pt x="186385" y="85598"/>
                  </a:lnTo>
                  <a:lnTo>
                    <a:pt x="186601" y="85725"/>
                  </a:lnTo>
                  <a:lnTo>
                    <a:pt x="186728" y="86106"/>
                  </a:lnTo>
                  <a:lnTo>
                    <a:pt x="186931" y="85852"/>
                  </a:lnTo>
                  <a:lnTo>
                    <a:pt x="194069" y="85852"/>
                  </a:lnTo>
                  <a:lnTo>
                    <a:pt x="193779" y="85471"/>
                  </a:lnTo>
                  <a:lnTo>
                    <a:pt x="193573" y="85471"/>
                  </a:lnTo>
                  <a:close/>
                </a:path>
                <a:path w="257175" h="118745">
                  <a:moveTo>
                    <a:pt x="74709" y="85979"/>
                  </a:moveTo>
                  <a:close/>
                </a:path>
                <a:path w="257175" h="118745">
                  <a:moveTo>
                    <a:pt x="138001" y="85979"/>
                  </a:moveTo>
                  <a:lnTo>
                    <a:pt x="137566" y="85979"/>
                  </a:lnTo>
                  <a:lnTo>
                    <a:pt x="137896" y="86034"/>
                  </a:lnTo>
                  <a:close/>
                </a:path>
                <a:path w="257175" h="118745">
                  <a:moveTo>
                    <a:pt x="83343" y="85979"/>
                  </a:moveTo>
                  <a:close/>
                </a:path>
                <a:path w="257175" h="118745">
                  <a:moveTo>
                    <a:pt x="41906" y="85852"/>
                  </a:moveTo>
                  <a:lnTo>
                    <a:pt x="40640" y="85852"/>
                  </a:lnTo>
                  <a:lnTo>
                    <a:pt x="41236" y="85979"/>
                  </a:lnTo>
                  <a:lnTo>
                    <a:pt x="41935" y="85979"/>
                  </a:lnTo>
                  <a:close/>
                </a:path>
                <a:path w="257175" h="118745">
                  <a:moveTo>
                    <a:pt x="73609" y="85344"/>
                  </a:moveTo>
                  <a:lnTo>
                    <a:pt x="72097" y="85344"/>
                  </a:lnTo>
                  <a:lnTo>
                    <a:pt x="72216" y="85541"/>
                  </a:lnTo>
                  <a:lnTo>
                    <a:pt x="72672" y="85839"/>
                  </a:lnTo>
                  <a:lnTo>
                    <a:pt x="72796" y="85979"/>
                  </a:lnTo>
                  <a:lnTo>
                    <a:pt x="72948" y="85598"/>
                  </a:lnTo>
                  <a:lnTo>
                    <a:pt x="73609" y="85598"/>
                  </a:lnTo>
                  <a:lnTo>
                    <a:pt x="73609" y="85344"/>
                  </a:lnTo>
                  <a:close/>
                </a:path>
                <a:path w="257175" h="118745">
                  <a:moveTo>
                    <a:pt x="74650" y="85598"/>
                  </a:moveTo>
                  <a:lnTo>
                    <a:pt x="72948" y="85598"/>
                  </a:lnTo>
                  <a:lnTo>
                    <a:pt x="73152" y="85979"/>
                  </a:lnTo>
                  <a:lnTo>
                    <a:pt x="73202" y="85725"/>
                  </a:lnTo>
                  <a:lnTo>
                    <a:pt x="74625" y="85725"/>
                  </a:lnTo>
                  <a:close/>
                </a:path>
                <a:path w="257175" h="118745">
                  <a:moveTo>
                    <a:pt x="88502" y="85090"/>
                  </a:moveTo>
                  <a:lnTo>
                    <a:pt x="87325" y="85090"/>
                  </a:lnTo>
                  <a:lnTo>
                    <a:pt x="87430" y="85878"/>
                  </a:lnTo>
                  <a:lnTo>
                    <a:pt x="87680" y="85979"/>
                  </a:lnTo>
                  <a:lnTo>
                    <a:pt x="88226" y="85725"/>
                  </a:lnTo>
                  <a:lnTo>
                    <a:pt x="88581" y="85402"/>
                  </a:lnTo>
                  <a:lnTo>
                    <a:pt x="88502" y="85090"/>
                  </a:lnTo>
                  <a:close/>
                </a:path>
                <a:path w="257175" h="118745">
                  <a:moveTo>
                    <a:pt x="118364" y="85471"/>
                  </a:moveTo>
                  <a:lnTo>
                    <a:pt x="118266" y="85725"/>
                  </a:lnTo>
                  <a:lnTo>
                    <a:pt x="118376" y="85979"/>
                  </a:lnTo>
                  <a:lnTo>
                    <a:pt x="118364" y="85471"/>
                  </a:lnTo>
                  <a:close/>
                </a:path>
                <a:path w="257175" h="118745">
                  <a:moveTo>
                    <a:pt x="123101" y="84709"/>
                  </a:moveTo>
                  <a:lnTo>
                    <a:pt x="122516" y="84963"/>
                  </a:lnTo>
                  <a:lnTo>
                    <a:pt x="123012" y="85725"/>
                  </a:lnTo>
                  <a:lnTo>
                    <a:pt x="123113" y="85979"/>
                  </a:lnTo>
                  <a:lnTo>
                    <a:pt x="123105" y="85639"/>
                  </a:lnTo>
                  <a:lnTo>
                    <a:pt x="123227" y="85267"/>
                  </a:lnTo>
                  <a:lnTo>
                    <a:pt x="123531" y="85164"/>
                  </a:lnTo>
                  <a:lnTo>
                    <a:pt x="123426" y="84963"/>
                  </a:lnTo>
                  <a:lnTo>
                    <a:pt x="123101" y="84709"/>
                  </a:lnTo>
                  <a:close/>
                </a:path>
                <a:path w="257175" h="118745">
                  <a:moveTo>
                    <a:pt x="142086" y="85488"/>
                  </a:moveTo>
                  <a:lnTo>
                    <a:pt x="141427" y="85598"/>
                  </a:lnTo>
                  <a:lnTo>
                    <a:pt x="141795" y="85725"/>
                  </a:lnTo>
                  <a:lnTo>
                    <a:pt x="141719" y="85979"/>
                  </a:lnTo>
                  <a:lnTo>
                    <a:pt x="142071" y="85598"/>
                  </a:lnTo>
                  <a:close/>
                </a:path>
                <a:path w="257175" h="118745">
                  <a:moveTo>
                    <a:pt x="166814" y="85471"/>
                  </a:moveTo>
                  <a:lnTo>
                    <a:pt x="152438" y="85471"/>
                  </a:lnTo>
                  <a:lnTo>
                    <a:pt x="152539" y="85979"/>
                  </a:lnTo>
                  <a:lnTo>
                    <a:pt x="152539" y="85598"/>
                  </a:lnTo>
                  <a:lnTo>
                    <a:pt x="166954" y="85598"/>
                  </a:lnTo>
                  <a:lnTo>
                    <a:pt x="166814" y="85471"/>
                  </a:lnTo>
                  <a:close/>
                </a:path>
                <a:path w="257175" h="118745">
                  <a:moveTo>
                    <a:pt x="171438" y="85639"/>
                  </a:moveTo>
                  <a:lnTo>
                    <a:pt x="171284" y="85725"/>
                  </a:lnTo>
                  <a:lnTo>
                    <a:pt x="171165" y="85948"/>
                  </a:lnTo>
                  <a:lnTo>
                    <a:pt x="171438" y="85639"/>
                  </a:lnTo>
                  <a:close/>
                </a:path>
                <a:path w="257175" h="118745">
                  <a:moveTo>
                    <a:pt x="52920" y="84455"/>
                  </a:moveTo>
                  <a:lnTo>
                    <a:pt x="52620" y="84795"/>
                  </a:lnTo>
                  <a:lnTo>
                    <a:pt x="52502" y="85164"/>
                  </a:lnTo>
                  <a:lnTo>
                    <a:pt x="52743" y="85852"/>
                  </a:lnTo>
                  <a:lnTo>
                    <a:pt x="52860" y="85459"/>
                  </a:lnTo>
                  <a:lnTo>
                    <a:pt x="52920" y="84455"/>
                  </a:lnTo>
                  <a:close/>
                </a:path>
                <a:path w="257175" h="118745">
                  <a:moveTo>
                    <a:pt x="128104" y="84455"/>
                  </a:moveTo>
                  <a:lnTo>
                    <a:pt x="125755" y="84455"/>
                  </a:lnTo>
                  <a:lnTo>
                    <a:pt x="126530" y="85725"/>
                  </a:lnTo>
                  <a:lnTo>
                    <a:pt x="125526" y="85852"/>
                  </a:lnTo>
                  <a:lnTo>
                    <a:pt x="127749" y="85852"/>
                  </a:lnTo>
                  <a:lnTo>
                    <a:pt x="127870" y="85488"/>
                  </a:lnTo>
                  <a:lnTo>
                    <a:pt x="128079" y="85344"/>
                  </a:lnTo>
                  <a:lnTo>
                    <a:pt x="128270" y="85090"/>
                  </a:lnTo>
                  <a:lnTo>
                    <a:pt x="128435" y="84963"/>
                  </a:lnTo>
                  <a:lnTo>
                    <a:pt x="127723" y="84963"/>
                  </a:lnTo>
                  <a:lnTo>
                    <a:pt x="127584" y="84709"/>
                  </a:lnTo>
                  <a:lnTo>
                    <a:pt x="127749" y="84709"/>
                  </a:lnTo>
                  <a:lnTo>
                    <a:pt x="127977" y="84582"/>
                  </a:lnTo>
                  <a:lnTo>
                    <a:pt x="128104" y="84455"/>
                  </a:lnTo>
                  <a:close/>
                </a:path>
                <a:path w="257175" h="118745">
                  <a:moveTo>
                    <a:pt x="133578" y="85725"/>
                  </a:moveTo>
                  <a:lnTo>
                    <a:pt x="133438" y="85852"/>
                  </a:lnTo>
                  <a:lnTo>
                    <a:pt x="133845" y="85852"/>
                  </a:lnTo>
                  <a:lnTo>
                    <a:pt x="133578" y="85725"/>
                  </a:lnTo>
                  <a:close/>
                </a:path>
                <a:path w="257175" h="118745">
                  <a:moveTo>
                    <a:pt x="138298" y="85090"/>
                  </a:moveTo>
                  <a:lnTo>
                    <a:pt x="133985" y="85090"/>
                  </a:lnTo>
                  <a:lnTo>
                    <a:pt x="133870" y="85471"/>
                  </a:lnTo>
                  <a:lnTo>
                    <a:pt x="133845" y="85852"/>
                  </a:lnTo>
                  <a:lnTo>
                    <a:pt x="138239" y="85852"/>
                  </a:lnTo>
                  <a:lnTo>
                    <a:pt x="138506" y="85725"/>
                  </a:lnTo>
                  <a:lnTo>
                    <a:pt x="138309" y="85639"/>
                  </a:lnTo>
                  <a:lnTo>
                    <a:pt x="138298" y="85090"/>
                  </a:lnTo>
                  <a:close/>
                </a:path>
                <a:path w="257175" h="118745">
                  <a:moveTo>
                    <a:pt x="140030" y="85471"/>
                  </a:moveTo>
                  <a:lnTo>
                    <a:pt x="140017" y="85725"/>
                  </a:lnTo>
                  <a:lnTo>
                    <a:pt x="140030" y="85471"/>
                  </a:lnTo>
                  <a:close/>
                </a:path>
                <a:path w="257175" h="118745">
                  <a:moveTo>
                    <a:pt x="147878" y="85725"/>
                  </a:moveTo>
                  <a:lnTo>
                    <a:pt x="147751" y="85725"/>
                  </a:lnTo>
                  <a:lnTo>
                    <a:pt x="147878" y="85725"/>
                  </a:lnTo>
                  <a:close/>
                </a:path>
                <a:path w="257175" h="118745">
                  <a:moveTo>
                    <a:pt x="152425" y="85598"/>
                  </a:moveTo>
                  <a:lnTo>
                    <a:pt x="152349" y="85852"/>
                  </a:lnTo>
                  <a:lnTo>
                    <a:pt x="152425" y="85598"/>
                  </a:lnTo>
                  <a:close/>
                </a:path>
                <a:path w="257175" h="118745">
                  <a:moveTo>
                    <a:pt x="178003" y="84328"/>
                  </a:moveTo>
                  <a:lnTo>
                    <a:pt x="177482" y="84328"/>
                  </a:lnTo>
                  <a:lnTo>
                    <a:pt x="177190" y="85852"/>
                  </a:lnTo>
                  <a:lnTo>
                    <a:pt x="177977" y="85344"/>
                  </a:lnTo>
                  <a:lnTo>
                    <a:pt x="177584" y="85344"/>
                  </a:lnTo>
                  <a:lnTo>
                    <a:pt x="177702" y="84836"/>
                  </a:lnTo>
                  <a:lnTo>
                    <a:pt x="177794" y="84548"/>
                  </a:lnTo>
                  <a:lnTo>
                    <a:pt x="178003" y="84328"/>
                  </a:lnTo>
                  <a:close/>
                </a:path>
                <a:path w="257175" h="118745">
                  <a:moveTo>
                    <a:pt x="195453" y="85217"/>
                  </a:moveTo>
                  <a:lnTo>
                    <a:pt x="195541" y="85852"/>
                  </a:lnTo>
                  <a:lnTo>
                    <a:pt x="195668" y="85598"/>
                  </a:lnTo>
                  <a:lnTo>
                    <a:pt x="195812" y="85598"/>
                  </a:lnTo>
                  <a:lnTo>
                    <a:pt x="195638" y="85340"/>
                  </a:lnTo>
                  <a:lnTo>
                    <a:pt x="195453" y="85217"/>
                  </a:lnTo>
                  <a:close/>
                </a:path>
                <a:path w="257175" h="118745">
                  <a:moveTo>
                    <a:pt x="195812" y="85598"/>
                  </a:moveTo>
                  <a:lnTo>
                    <a:pt x="195668" y="85598"/>
                  </a:lnTo>
                  <a:lnTo>
                    <a:pt x="196016" y="85852"/>
                  </a:lnTo>
                  <a:lnTo>
                    <a:pt x="195812" y="85598"/>
                  </a:lnTo>
                  <a:close/>
                </a:path>
                <a:path w="257175" h="118745">
                  <a:moveTo>
                    <a:pt x="196532" y="85598"/>
                  </a:moveTo>
                  <a:lnTo>
                    <a:pt x="196392" y="85598"/>
                  </a:lnTo>
                  <a:lnTo>
                    <a:pt x="196227" y="85725"/>
                  </a:lnTo>
                  <a:lnTo>
                    <a:pt x="196608" y="85852"/>
                  </a:lnTo>
                  <a:lnTo>
                    <a:pt x="196532" y="85598"/>
                  </a:lnTo>
                  <a:close/>
                </a:path>
                <a:path w="257175" h="118745">
                  <a:moveTo>
                    <a:pt x="198475" y="84582"/>
                  </a:moveTo>
                  <a:lnTo>
                    <a:pt x="197650" y="85304"/>
                  </a:lnTo>
                  <a:lnTo>
                    <a:pt x="197556" y="85598"/>
                  </a:lnTo>
                  <a:lnTo>
                    <a:pt x="197751" y="85852"/>
                  </a:lnTo>
                  <a:lnTo>
                    <a:pt x="198247" y="85598"/>
                  </a:lnTo>
                  <a:lnTo>
                    <a:pt x="198069" y="85217"/>
                  </a:lnTo>
                  <a:lnTo>
                    <a:pt x="202344" y="85217"/>
                  </a:lnTo>
                  <a:lnTo>
                    <a:pt x="199047" y="85090"/>
                  </a:lnTo>
                  <a:lnTo>
                    <a:pt x="198475" y="84582"/>
                  </a:lnTo>
                  <a:close/>
                </a:path>
                <a:path w="257175" h="118745">
                  <a:moveTo>
                    <a:pt x="200113" y="85598"/>
                  </a:moveTo>
                  <a:lnTo>
                    <a:pt x="198589" y="85598"/>
                  </a:lnTo>
                  <a:lnTo>
                    <a:pt x="199212" y="85852"/>
                  </a:lnTo>
                  <a:lnTo>
                    <a:pt x="199491" y="85852"/>
                  </a:lnTo>
                  <a:lnTo>
                    <a:pt x="199783" y="85725"/>
                  </a:lnTo>
                  <a:lnTo>
                    <a:pt x="199948" y="85725"/>
                  </a:lnTo>
                  <a:lnTo>
                    <a:pt x="200113" y="85598"/>
                  </a:lnTo>
                  <a:close/>
                </a:path>
                <a:path w="257175" h="118745">
                  <a:moveTo>
                    <a:pt x="202344" y="85217"/>
                  </a:moveTo>
                  <a:lnTo>
                    <a:pt x="202018" y="85217"/>
                  </a:lnTo>
                  <a:lnTo>
                    <a:pt x="202196" y="85852"/>
                  </a:lnTo>
                  <a:lnTo>
                    <a:pt x="202344" y="85217"/>
                  </a:lnTo>
                  <a:close/>
                </a:path>
                <a:path w="257175" h="118745">
                  <a:moveTo>
                    <a:pt x="227444" y="85217"/>
                  </a:moveTo>
                  <a:lnTo>
                    <a:pt x="227297" y="85217"/>
                  </a:lnTo>
                  <a:lnTo>
                    <a:pt x="227304" y="85852"/>
                  </a:lnTo>
                  <a:lnTo>
                    <a:pt x="227444" y="85217"/>
                  </a:lnTo>
                  <a:close/>
                </a:path>
                <a:path w="257175" h="118745">
                  <a:moveTo>
                    <a:pt x="196659" y="85598"/>
                  </a:moveTo>
                  <a:lnTo>
                    <a:pt x="196643" y="85839"/>
                  </a:lnTo>
                  <a:lnTo>
                    <a:pt x="196659" y="85598"/>
                  </a:lnTo>
                  <a:close/>
                </a:path>
                <a:path w="257175" h="118745">
                  <a:moveTo>
                    <a:pt x="95567" y="85598"/>
                  </a:moveTo>
                  <a:lnTo>
                    <a:pt x="94881" y="85725"/>
                  </a:lnTo>
                  <a:lnTo>
                    <a:pt x="95557" y="85803"/>
                  </a:lnTo>
                  <a:lnTo>
                    <a:pt x="95567" y="85598"/>
                  </a:lnTo>
                  <a:close/>
                </a:path>
                <a:path w="257175" h="118745">
                  <a:moveTo>
                    <a:pt x="194970" y="85725"/>
                  </a:moveTo>
                  <a:close/>
                </a:path>
                <a:path w="257175" h="118745">
                  <a:moveTo>
                    <a:pt x="109867" y="83820"/>
                  </a:moveTo>
                  <a:lnTo>
                    <a:pt x="94767" y="83820"/>
                  </a:lnTo>
                  <a:lnTo>
                    <a:pt x="95692" y="84124"/>
                  </a:lnTo>
                  <a:lnTo>
                    <a:pt x="95818" y="84328"/>
                  </a:lnTo>
                  <a:lnTo>
                    <a:pt x="94861" y="85488"/>
                  </a:lnTo>
                  <a:lnTo>
                    <a:pt x="94741" y="85731"/>
                  </a:lnTo>
                  <a:lnTo>
                    <a:pt x="95567" y="85598"/>
                  </a:lnTo>
                  <a:lnTo>
                    <a:pt x="115709" y="85598"/>
                  </a:lnTo>
                  <a:lnTo>
                    <a:pt x="115709" y="85471"/>
                  </a:lnTo>
                  <a:lnTo>
                    <a:pt x="116344" y="85471"/>
                  </a:lnTo>
                  <a:lnTo>
                    <a:pt x="116801" y="85344"/>
                  </a:lnTo>
                  <a:lnTo>
                    <a:pt x="116693" y="85217"/>
                  </a:lnTo>
                  <a:lnTo>
                    <a:pt x="111633" y="85217"/>
                  </a:lnTo>
                  <a:lnTo>
                    <a:pt x="111302" y="84963"/>
                  </a:lnTo>
                  <a:lnTo>
                    <a:pt x="110540" y="84963"/>
                  </a:lnTo>
                  <a:lnTo>
                    <a:pt x="110286" y="84709"/>
                  </a:lnTo>
                  <a:lnTo>
                    <a:pt x="110159" y="84455"/>
                  </a:lnTo>
                  <a:lnTo>
                    <a:pt x="109918" y="84455"/>
                  </a:lnTo>
                  <a:lnTo>
                    <a:pt x="109918" y="84201"/>
                  </a:lnTo>
                  <a:lnTo>
                    <a:pt x="109867" y="83820"/>
                  </a:lnTo>
                  <a:close/>
                </a:path>
                <a:path w="257175" h="118745">
                  <a:moveTo>
                    <a:pt x="44730" y="85493"/>
                  </a:moveTo>
                  <a:lnTo>
                    <a:pt x="44475" y="85725"/>
                  </a:lnTo>
                  <a:lnTo>
                    <a:pt x="44742" y="85725"/>
                  </a:lnTo>
                  <a:lnTo>
                    <a:pt x="44730" y="85493"/>
                  </a:lnTo>
                  <a:close/>
                </a:path>
                <a:path w="257175" h="118745">
                  <a:moveTo>
                    <a:pt x="71424" y="84836"/>
                  </a:moveTo>
                  <a:lnTo>
                    <a:pt x="70192" y="84836"/>
                  </a:lnTo>
                  <a:lnTo>
                    <a:pt x="70338" y="85127"/>
                  </a:lnTo>
                  <a:lnTo>
                    <a:pt x="70463" y="85505"/>
                  </a:lnTo>
                  <a:lnTo>
                    <a:pt x="70167" y="85725"/>
                  </a:lnTo>
                  <a:lnTo>
                    <a:pt x="71729" y="85725"/>
                  </a:lnTo>
                  <a:lnTo>
                    <a:pt x="72040" y="85459"/>
                  </a:lnTo>
                  <a:lnTo>
                    <a:pt x="71755" y="85090"/>
                  </a:lnTo>
                  <a:lnTo>
                    <a:pt x="71424" y="84836"/>
                  </a:lnTo>
                  <a:close/>
                </a:path>
                <a:path w="257175" h="118745">
                  <a:moveTo>
                    <a:pt x="72301" y="85598"/>
                  </a:moveTo>
                  <a:lnTo>
                    <a:pt x="71729" y="85725"/>
                  </a:lnTo>
                  <a:lnTo>
                    <a:pt x="72218" y="85725"/>
                  </a:lnTo>
                  <a:close/>
                </a:path>
                <a:path w="257175" h="118745">
                  <a:moveTo>
                    <a:pt x="119853" y="85402"/>
                  </a:moveTo>
                  <a:lnTo>
                    <a:pt x="120040" y="85725"/>
                  </a:lnTo>
                  <a:lnTo>
                    <a:pt x="119980" y="85459"/>
                  </a:lnTo>
                  <a:close/>
                </a:path>
                <a:path w="257175" h="118745">
                  <a:moveTo>
                    <a:pt x="121767" y="84201"/>
                  </a:moveTo>
                  <a:lnTo>
                    <a:pt x="120078" y="84201"/>
                  </a:lnTo>
                  <a:lnTo>
                    <a:pt x="120155" y="84372"/>
                  </a:lnTo>
                  <a:lnTo>
                    <a:pt x="120281" y="84795"/>
                  </a:lnTo>
                  <a:lnTo>
                    <a:pt x="120163" y="85541"/>
                  </a:lnTo>
                  <a:lnTo>
                    <a:pt x="120573" y="85725"/>
                  </a:lnTo>
                  <a:lnTo>
                    <a:pt x="120797" y="85164"/>
                  </a:lnTo>
                  <a:lnTo>
                    <a:pt x="120688" y="84963"/>
                  </a:lnTo>
                  <a:lnTo>
                    <a:pt x="120804" y="84795"/>
                  </a:lnTo>
                  <a:lnTo>
                    <a:pt x="121018" y="84582"/>
                  </a:lnTo>
                  <a:lnTo>
                    <a:pt x="121419" y="84425"/>
                  </a:lnTo>
                  <a:lnTo>
                    <a:pt x="121767" y="84201"/>
                  </a:lnTo>
                  <a:close/>
                </a:path>
                <a:path w="257175" h="118745">
                  <a:moveTo>
                    <a:pt x="185343" y="85471"/>
                  </a:moveTo>
                  <a:lnTo>
                    <a:pt x="184556" y="85725"/>
                  </a:lnTo>
                  <a:lnTo>
                    <a:pt x="185552" y="85725"/>
                  </a:lnTo>
                  <a:lnTo>
                    <a:pt x="185343" y="85471"/>
                  </a:lnTo>
                  <a:close/>
                </a:path>
                <a:path w="257175" h="118745">
                  <a:moveTo>
                    <a:pt x="116344" y="85471"/>
                  </a:moveTo>
                  <a:lnTo>
                    <a:pt x="115709" y="85471"/>
                  </a:lnTo>
                  <a:lnTo>
                    <a:pt x="116509" y="85598"/>
                  </a:lnTo>
                  <a:lnTo>
                    <a:pt x="116344" y="85471"/>
                  </a:lnTo>
                  <a:close/>
                </a:path>
                <a:path w="257175" h="118745">
                  <a:moveTo>
                    <a:pt x="118821" y="85471"/>
                  </a:moveTo>
                  <a:lnTo>
                    <a:pt x="118579" y="85471"/>
                  </a:lnTo>
                  <a:lnTo>
                    <a:pt x="118783" y="85598"/>
                  </a:lnTo>
                  <a:lnTo>
                    <a:pt x="119011" y="85598"/>
                  </a:lnTo>
                  <a:lnTo>
                    <a:pt x="118821" y="85471"/>
                  </a:lnTo>
                  <a:close/>
                </a:path>
                <a:path w="257175" h="118745">
                  <a:moveTo>
                    <a:pt x="140970" y="85471"/>
                  </a:moveTo>
                  <a:lnTo>
                    <a:pt x="140970" y="85598"/>
                  </a:lnTo>
                  <a:lnTo>
                    <a:pt x="140970" y="85471"/>
                  </a:lnTo>
                  <a:close/>
                </a:path>
                <a:path w="257175" h="118745">
                  <a:moveTo>
                    <a:pt x="141312" y="85344"/>
                  </a:moveTo>
                  <a:lnTo>
                    <a:pt x="140931" y="85344"/>
                  </a:lnTo>
                  <a:lnTo>
                    <a:pt x="141162" y="85459"/>
                  </a:lnTo>
                  <a:lnTo>
                    <a:pt x="141287" y="85598"/>
                  </a:lnTo>
                  <a:lnTo>
                    <a:pt x="141427" y="85598"/>
                  </a:lnTo>
                  <a:lnTo>
                    <a:pt x="141351" y="85471"/>
                  </a:lnTo>
                  <a:close/>
                </a:path>
                <a:path w="257175" h="118745">
                  <a:moveTo>
                    <a:pt x="166687" y="84709"/>
                  </a:moveTo>
                  <a:lnTo>
                    <a:pt x="166712" y="85090"/>
                  </a:lnTo>
                  <a:lnTo>
                    <a:pt x="145338" y="85090"/>
                  </a:lnTo>
                  <a:lnTo>
                    <a:pt x="145478" y="85217"/>
                  </a:lnTo>
                  <a:lnTo>
                    <a:pt x="152323" y="85217"/>
                  </a:lnTo>
                  <a:lnTo>
                    <a:pt x="152425" y="85598"/>
                  </a:lnTo>
                  <a:lnTo>
                    <a:pt x="152438" y="85471"/>
                  </a:lnTo>
                  <a:lnTo>
                    <a:pt x="166814" y="85471"/>
                  </a:lnTo>
                  <a:lnTo>
                    <a:pt x="166674" y="85344"/>
                  </a:lnTo>
                  <a:lnTo>
                    <a:pt x="166992" y="85344"/>
                  </a:lnTo>
                  <a:lnTo>
                    <a:pt x="166687" y="84709"/>
                  </a:lnTo>
                  <a:close/>
                </a:path>
                <a:path w="257175" h="118745">
                  <a:moveTo>
                    <a:pt x="193255" y="85090"/>
                  </a:moveTo>
                  <a:lnTo>
                    <a:pt x="185407" y="85090"/>
                  </a:lnTo>
                  <a:lnTo>
                    <a:pt x="185519" y="85264"/>
                  </a:lnTo>
                  <a:lnTo>
                    <a:pt x="185864" y="85598"/>
                  </a:lnTo>
                  <a:lnTo>
                    <a:pt x="185915" y="85344"/>
                  </a:lnTo>
                  <a:lnTo>
                    <a:pt x="193535" y="85344"/>
                  </a:lnTo>
                  <a:lnTo>
                    <a:pt x="193497" y="85217"/>
                  </a:lnTo>
                  <a:lnTo>
                    <a:pt x="193281" y="85217"/>
                  </a:lnTo>
                  <a:close/>
                </a:path>
                <a:path w="257175" h="118745">
                  <a:moveTo>
                    <a:pt x="198069" y="85217"/>
                  </a:moveTo>
                  <a:lnTo>
                    <a:pt x="198247" y="85598"/>
                  </a:lnTo>
                  <a:lnTo>
                    <a:pt x="198069" y="85217"/>
                  </a:lnTo>
                  <a:close/>
                </a:path>
                <a:path w="257175" h="118745">
                  <a:moveTo>
                    <a:pt x="208356" y="84201"/>
                  </a:moveTo>
                  <a:lnTo>
                    <a:pt x="206184" y="84201"/>
                  </a:lnTo>
                  <a:lnTo>
                    <a:pt x="206235" y="85598"/>
                  </a:lnTo>
                  <a:lnTo>
                    <a:pt x="206324" y="85471"/>
                  </a:lnTo>
                  <a:lnTo>
                    <a:pt x="206641" y="85471"/>
                  </a:lnTo>
                  <a:lnTo>
                    <a:pt x="206756" y="84997"/>
                  </a:lnTo>
                  <a:lnTo>
                    <a:pt x="208203" y="84963"/>
                  </a:lnTo>
                  <a:lnTo>
                    <a:pt x="207657" y="84836"/>
                  </a:lnTo>
                  <a:lnTo>
                    <a:pt x="207048" y="84709"/>
                  </a:lnTo>
                  <a:lnTo>
                    <a:pt x="207425" y="84480"/>
                  </a:lnTo>
                  <a:lnTo>
                    <a:pt x="208356" y="84201"/>
                  </a:lnTo>
                  <a:close/>
                </a:path>
                <a:path w="257175" h="118745">
                  <a:moveTo>
                    <a:pt x="206933" y="85344"/>
                  </a:moveTo>
                  <a:lnTo>
                    <a:pt x="206870" y="85598"/>
                  </a:lnTo>
                  <a:lnTo>
                    <a:pt x="216046" y="85598"/>
                  </a:lnTo>
                  <a:lnTo>
                    <a:pt x="216077" y="85471"/>
                  </a:lnTo>
                  <a:lnTo>
                    <a:pt x="207149" y="85471"/>
                  </a:lnTo>
                  <a:lnTo>
                    <a:pt x="206933" y="85344"/>
                  </a:lnTo>
                  <a:close/>
                </a:path>
                <a:path w="257175" h="118745">
                  <a:moveTo>
                    <a:pt x="208407" y="84709"/>
                  </a:moveTo>
                  <a:lnTo>
                    <a:pt x="208381" y="84963"/>
                  </a:lnTo>
                  <a:lnTo>
                    <a:pt x="207048" y="84963"/>
                  </a:lnTo>
                  <a:lnTo>
                    <a:pt x="207320" y="85043"/>
                  </a:lnTo>
                  <a:lnTo>
                    <a:pt x="207258" y="85304"/>
                  </a:lnTo>
                  <a:lnTo>
                    <a:pt x="207149" y="85471"/>
                  </a:lnTo>
                  <a:lnTo>
                    <a:pt x="216242" y="85471"/>
                  </a:lnTo>
                  <a:lnTo>
                    <a:pt x="216382" y="85598"/>
                  </a:lnTo>
                  <a:lnTo>
                    <a:pt x="216535" y="85598"/>
                  </a:lnTo>
                  <a:lnTo>
                    <a:pt x="216268" y="85217"/>
                  </a:lnTo>
                  <a:lnTo>
                    <a:pt x="209524" y="85217"/>
                  </a:lnTo>
                  <a:lnTo>
                    <a:pt x="209365" y="85090"/>
                  </a:lnTo>
                  <a:lnTo>
                    <a:pt x="208559" y="85090"/>
                  </a:lnTo>
                  <a:lnTo>
                    <a:pt x="208459" y="84795"/>
                  </a:lnTo>
                  <a:close/>
                </a:path>
                <a:path w="257175" h="118745">
                  <a:moveTo>
                    <a:pt x="227124" y="85217"/>
                  </a:moveTo>
                  <a:lnTo>
                    <a:pt x="226915" y="85217"/>
                  </a:lnTo>
                  <a:lnTo>
                    <a:pt x="226999" y="85598"/>
                  </a:lnTo>
                  <a:lnTo>
                    <a:pt x="227124" y="85217"/>
                  </a:lnTo>
                  <a:close/>
                </a:path>
                <a:path w="257175" h="118745">
                  <a:moveTo>
                    <a:pt x="120054" y="85164"/>
                  </a:moveTo>
                  <a:lnTo>
                    <a:pt x="119853" y="85402"/>
                  </a:lnTo>
                  <a:lnTo>
                    <a:pt x="120046" y="85488"/>
                  </a:lnTo>
                  <a:lnTo>
                    <a:pt x="120054" y="85164"/>
                  </a:lnTo>
                  <a:close/>
                </a:path>
                <a:path w="257175" h="118745">
                  <a:moveTo>
                    <a:pt x="144030" y="84582"/>
                  </a:moveTo>
                  <a:lnTo>
                    <a:pt x="142062" y="84582"/>
                  </a:lnTo>
                  <a:lnTo>
                    <a:pt x="141834" y="85127"/>
                  </a:lnTo>
                  <a:lnTo>
                    <a:pt x="142086" y="85488"/>
                  </a:lnTo>
                  <a:lnTo>
                    <a:pt x="142100" y="84709"/>
                  </a:lnTo>
                  <a:lnTo>
                    <a:pt x="144259" y="84709"/>
                  </a:lnTo>
                  <a:lnTo>
                    <a:pt x="144030" y="84582"/>
                  </a:lnTo>
                  <a:close/>
                </a:path>
                <a:path w="257175" h="118745">
                  <a:moveTo>
                    <a:pt x="45580" y="84455"/>
                  </a:moveTo>
                  <a:lnTo>
                    <a:pt x="45207" y="84548"/>
                  </a:lnTo>
                  <a:lnTo>
                    <a:pt x="45085" y="85471"/>
                  </a:lnTo>
                  <a:lnTo>
                    <a:pt x="45523" y="85043"/>
                  </a:lnTo>
                  <a:lnTo>
                    <a:pt x="45580" y="84455"/>
                  </a:lnTo>
                  <a:close/>
                </a:path>
                <a:path w="257175" h="118745">
                  <a:moveTo>
                    <a:pt x="52082" y="84582"/>
                  </a:moveTo>
                  <a:lnTo>
                    <a:pt x="51320" y="84582"/>
                  </a:lnTo>
                  <a:lnTo>
                    <a:pt x="51346" y="85471"/>
                  </a:lnTo>
                  <a:lnTo>
                    <a:pt x="52247" y="85471"/>
                  </a:lnTo>
                  <a:lnTo>
                    <a:pt x="52132" y="84672"/>
                  </a:lnTo>
                  <a:close/>
                </a:path>
                <a:path w="257175" h="118745">
                  <a:moveTo>
                    <a:pt x="69024" y="85344"/>
                  </a:moveTo>
                  <a:lnTo>
                    <a:pt x="67538" y="85344"/>
                  </a:lnTo>
                  <a:lnTo>
                    <a:pt x="69240" y="85471"/>
                  </a:lnTo>
                  <a:lnTo>
                    <a:pt x="69024" y="85344"/>
                  </a:lnTo>
                  <a:close/>
                </a:path>
                <a:path w="257175" h="118745">
                  <a:moveTo>
                    <a:pt x="69380" y="85344"/>
                  </a:moveTo>
                  <a:close/>
                </a:path>
                <a:path w="257175" h="118745">
                  <a:moveTo>
                    <a:pt x="88430" y="84074"/>
                  </a:moveTo>
                  <a:lnTo>
                    <a:pt x="85471" y="84074"/>
                  </a:lnTo>
                  <a:lnTo>
                    <a:pt x="85394" y="84582"/>
                  </a:lnTo>
                  <a:lnTo>
                    <a:pt x="85549" y="84672"/>
                  </a:lnTo>
                  <a:lnTo>
                    <a:pt x="85547" y="85344"/>
                  </a:lnTo>
                  <a:lnTo>
                    <a:pt x="86207" y="85344"/>
                  </a:lnTo>
                  <a:lnTo>
                    <a:pt x="86398" y="85090"/>
                  </a:lnTo>
                  <a:lnTo>
                    <a:pt x="86169" y="85090"/>
                  </a:lnTo>
                  <a:lnTo>
                    <a:pt x="87249" y="84963"/>
                  </a:lnTo>
                  <a:lnTo>
                    <a:pt x="87274" y="84709"/>
                  </a:lnTo>
                  <a:lnTo>
                    <a:pt x="88082" y="84709"/>
                  </a:lnTo>
                  <a:lnTo>
                    <a:pt x="88133" y="84425"/>
                  </a:lnTo>
                  <a:lnTo>
                    <a:pt x="88455" y="84201"/>
                  </a:lnTo>
                  <a:lnTo>
                    <a:pt x="88760" y="84201"/>
                  </a:lnTo>
                  <a:lnTo>
                    <a:pt x="88430" y="84074"/>
                  </a:lnTo>
                  <a:close/>
                </a:path>
                <a:path w="257175" h="118745">
                  <a:moveTo>
                    <a:pt x="116636" y="85344"/>
                  </a:moveTo>
                  <a:close/>
                </a:path>
                <a:path w="257175" h="118745">
                  <a:moveTo>
                    <a:pt x="118344" y="85380"/>
                  </a:moveTo>
                  <a:lnTo>
                    <a:pt x="118579" y="85471"/>
                  </a:lnTo>
                  <a:lnTo>
                    <a:pt x="118344" y="85380"/>
                  </a:lnTo>
                  <a:close/>
                </a:path>
                <a:path w="257175" h="118745">
                  <a:moveTo>
                    <a:pt x="141236" y="85090"/>
                  </a:moveTo>
                  <a:lnTo>
                    <a:pt x="140335" y="85090"/>
                  </a:lnTo>
                  <a:lnTo>
                    <a:pt x="140733" y="85241"/>
                  </a:lnTo>
                  <a:lnTo>
                    <a:pt x="140852" y="85380"/>
                  </a:lnTo>
                  <a:lnTo>
                    <a:pt x="141312" y="85344"/>
                  </a:lnTo>
                  <a:lnTo>
                    <a:pt x="141236" y="85090"/>
                  </a:lnTo>
                  <a:close/>
                </a:path>
                <a:path w="257175" h="118745">
                  <a:moveTo>
                    <a:pt x="169443" y="84582"/>
                  </a:moveTo>
                  <a:lnTo>
                    <a:pt x="169371" y="84836"/>
                  </a:lnTo>
                  <a:lnTo>
                    <a:pt x="169837" y="85471"/>
                  </a:lnTo>
                  <a:lnTo>
                    <a:pt x="169770" y="84795"/>
                  </a:lnTo>
                  <a:lnTo>
                    <a:pt x="169900" y="84709"/>
                  </a:lnTo>
                  <a:lnTo>
                    <a:pt x="169443" y="84582"/>
                  </a:lnTo>
                  <a:close/>
                </a:path>
                <a:path w="257175" h="118745">
                  <a:moveTo>
                    <a:pt x="174244" y="84455"/>
                  </a:moveTo>
                  <a:lnTo>
                    <a:pt x="173951" y="85471"/>
                  </a:lnTo>
                  <a:lnTo>
                    <a:pt x="176276" y="85471"/>
                  </a:lnTo>
                  <a:lnTo>
                    <a:pt x="175514" y="85344"/>
                  </a:lnTo>
                  <a:lnTo>
                    <a:pt x="175207" y="85241"/>
                  </a:lnTo>
                  <a:lnTo>
                    <a:pt x="174244" y="84455"/>
                  </a:lnTo>
                  <a:close/>
                </a:path>
                <a:path w="257175" h="118745">
                  <a:moveTo>
                    <a:pt x="176580" y="85344"/>
                  </a:moveTo>
                  <a:lnTo>
                    <a:pt x="176280" y="85344"/>
                  </a:lnTo>
                  <a:lnTo>
                    <a:pt x="176441" y="85471"/>
                  </a:lnTo>
                  <a:lnTo>
                    <a:pt x="176580" y="85344"/>
                  </a:lnTo>
                  <a:close/>
                </a:path>
                <a:path w="257175" h="118745">
                  <a:moveTo>
                    <a:pt x="193967" y="84836"/>
                  </a:moveTo>
                  <a:lnTo>
                    <a:pt x="184023" y="84836"/>
                  </a:lnTo>
                  <a:lnTo>
                    <a:pt x="185191" y="85471"/>
                  </a:lnTo>
                  <a:lnTo>
                    <a:pt x="185407" y="85090"/>
                  </a:lnTo>
                  <a:lnTo>
                    <a:pt x="193255" y="85090"/>
                  </a:lnTo>
                  <a:lnTo>
                    <a:pt x="193843" y="84963"/>
                  </a:lnTo>
                  <a:close/>
                </a:path>
                <a:path w="257175" h="118745">
                  <a:moveTo>
                    <a:pt x="193662" y="85344"/>
                  </a:moveTo>
                  <a:close/>
                </a:path>
                <a:path w="257175" h="118745">
                  <a:moveTo>
                    <a:pt x="196202" y="84709"/>
                  </a:moveTo>
                  <a:lnTo>
                    <a:pt x="195084" y="84709"/>
                  </a:lnTo>
                  <a:lnTo>
                    <a:pt x="196291" y="85471"/>
                  </a:lnTo>
                  <a:lnTo>
                    <a:pt x="196616" y="84963"/>
                  </a:lnTo>
                  <a:lnTo>
                    <a:pt x="196405" y="84963"/>
                  </a:lnTo>
                  <a:lnTo>
                    <a:pt x="196202" y="84709"/>
                  </a:lnTo>
                  <a:close/>
                </a:path>
                <a:path w="257175" h="118745">
                  <a:moveTo>
                    <a:pt x="219837" y="85344"/>
                  </a:moveTo>
                  <a:lnTo>
                    <a:pt x="219392" y="85471"/>
                  </a:lnTo>
                  <a:lnTo>
                    <a:pt x="219815" y="85471"/>
                  </a:lnTo>
                  <a:close/>
                </a:path>
                <a:path w="257175" h="118745">
                  <a:moveTo>
                    <a:pt x="46789" y="85307"/>
                  </a:moveTo>
                  <a:lnTo>
                    <a:pt x="46765" y="85459"/>
                  </a:lnTo>
                  <a:lnTo>
                    <a:pt x="47062" y="85340"/>
                  </a:lnTo>
                  <a:lnTo>
                    <a:pt x="46789" y="85307"/>
                  </a:lnTo>
                  <a:close/>
                </a:path>
                <a:path w="257175" h="118745">
                  <a:moveTo>
                    <a:pt x="119796" y="85304"/>
                  </a:moveTo>
                  <a:close/>
                </a:path>
                <a:path w="257175" h="118745">
                  <a:moveTo>
                    <a:pt x="118427" y="84963"/>
                  </a:moveTo>
                  <a:lnTo>
                    <a:pt x="118033" y="85344"/>
                  </a:lnTo>
                  <a:lnTo>
                    <a:pt x="118249" y="85344"/>
                  </a:lnTo>
                  <a:lnTo>
                    <a:pt x="118427" y="84963"/>
                  </a:lnTo>
                  <a:close/>
                </a:path>
                <a:path w="257175" h="118745">
                  <a:moveTo>
                    <a:pt x="42606" y="85217"/>
                  </a:moveTo>
                  <a:lnTo>
                    <a:pt x="41960" y="85217"/>
                  </a:lnTo>
                  <a:lnTo>
                    <a:pt x="42672" y="85344"/>
                  </a:lnTo>
                  <a:lnTo>
                    <a:pt x="42606" y="85217"/>
                  </a:lnTo>
                  <a:close/>
                </a:path>
                <a:path w="257175" h="118745">
                  <a:moveTo>
                    <a:pt x="67143" y="85184"/>
                  </a:moveTo>
                  <a:lnTo>
                    <a:pt x="67259" y="85344"/>
                  </a:lnTo>
                  <a:lnTo>
                    <a:pt x="67143" y="85184"/>
                  </a:lnTo>
                  <a:close/>
                </a:path>
                <a:path w="257175" h="118745">
                  <a:moveTo>
                    <a:pt x="69164" y="84582"/>
                  </a:moveTo>
                  <a:lnTo>
                    <a:pt x="67119" y="84582"/>
                  </a:lnTo>
                  <a:lnTo>
                    <a:pt x="67250" y="85264"/>
                  </a:lnTo>
                  <a:lnTo>
                    <a:pt x="68808" y="85344"/>
                  </a:lnTo>
                  <a:lnTo>
                    <a:pt x="68973" y="85217"/>
                  </a:lnTo>
                  <a:lnTo>
                    <a:pt x="68795" y="85217"/>
                  </a:lnTo>
                  <a:lnTo>
                    <a:pt x="68821" y="84963"/>
                  </a:lnTo>
                  <a:lnTo>
                    <a:pt x="68986" y="84963"/>
                  </a:lnTo>
                  <a:lnTo>
                    <a:pt x="69103" y="84795"/>
                  </a:lnTo>
                  <a:lnTo>
                    <a:pt x="69164" y="84582"/>
                  </a:lnTo>
                  <a:close/>
                </a:path>
                <a:path w="257175" h="118745">
                  <a:moveTo>
                    <a:pt x="72859" y="84963"/>
                  </a:moveTo>
                  <a:lnTo>
                    <a:pt x="71983" y="84963"/>
                  </a:lnTo>
                  <a:lnTo>
                    <a:pt x="71932" y="85344"/>
                  </a:lnTo>
                  <a:lnTo>
                    <a:pt x="83350" y="85344"/>
                  </a:lnTo>
                  <a:lnTo>
                    <a:pt x="83305" y="85217"/>
                  </a:lnTo>
                  <a:lnTo>
                    <a:pt x="73672" y="85217"/>
                  </a:lnTo>
                  <a:lnTo>
                    <a:pt x="73355" y="85090"/>
                  </a:lnTo>
                  <a:lnTo>
                    <a:pt x="72859" y="84963"/>
                  </a:lnTo>
                  <a:close/>
                </a:path>
                <a:path w="257175" h="118745">
                  <a:moveTo>
                    <a:pt x="87249" y="84963"/>
                  </a:moveTo>
                  <a:lnTo>
                    <a:pt x="86461" y="84963"/>
                  </a:lnTo>
                  <a:lnTo>
                    <a:pt x="87210" y="85344"/>
                  </a:lnTo>
                  <a:lnTo>
                    <a:pt x="87249" y="84963"/>
                  </a:lnTo>
                  <a:close/>
                </a:path>
                <a:path w="257175" h="118745">
                  <a:moveTo>
                    <a:pt x="88082" y="84709"/>
                  </a:moveTo>
                  <a:lnTo>
                    <a:pt x="87363" y="84709"/>
                  </a:lnTo>
                  <a:lnTo>
                    <a:pt x="87274" y="85344"/>
                  </a:lnTo>
                  <a:lnTo>
                    <a:pt x="87325" y="85090"/>
                  </a:lnTo>
                  <a:lnTo>
                    <a:pt x="88502" y="85090"/>
                  </a:lnTo>
                  <a:lnTo>
                    <a:pt x="88082" y="84709"/>
                  </a:lnTo>
                  <a:close/>
                </a:path>
                <a:path w="257175" h="118745">
                  <a:moveTo>
                    <a:pt x="119240" y="85090"/>
                  </a:moveTo>
                  <a:lnTo>
                    <a:pt x="119291" y="85344"/>
                  </a:lnTo>
                  <a:lnTo>
                    <a:pt x="119240" y="85090"/>
                  </a:lnTo>
                  <a:close/>
                </a:path>
                <a:path w="257175" h="118745">
                  <a:moveTo>
                    <a:pt x="123815" y="85267"/>
                  </a:moveTo>
                  <a:close/>
                </a:path>
                <a:path w="257175" h="118745">
                  <a:moveTo>
                    <a:pt x="124929" y="84963"/>
                  </a:moveTo>
                  <a:lnTo>
                    <a:pt x="124129" y="84963"/>
                  </a:lnTo>
                  <a:lnTo>
                    <a:pt x="123913" y="85344"/>
                  </a:lnTo>
                  <a:lnTo>
                    <a:pt x="125185" y="85344"/>
                  </a:lnTo>
                  <a:lnTo>
                    <a:pt x="124929" y="84963"/>
                  </a:lnTo>
                  <a:close/>
                </a:path>
                <a:path w="257175" h="118745">
                  <a:moveTo>
                    <a:pt x="139390" y="84201"/>
                  </a:moveTo>
                  <a:lnTo>
                    <a:pt x="130454" y="84201"/>
                  </a:lnTo>
                  <a:lnTo>
                    <a:pt x="129959" y="85344"/>
                  </a:lnTo>
                  <a:lnTo>
                    <a:pt x="130431" y="85241"/>
                  </a:lnTo>
                  <a:lnTo>
                    <a:pt x="130467" y="84582"/>
                  </a:lnTo>
                  <a:lnTo>
                    <a:pt x="131870" y="84582"/>
                  </a:lnTo>
                  <a:lnTo>
                    <a:pt x="131864" y="84455"/>
                  </a:lnTo>
                  <a:lnTo>
                    <a:pt x="138912" y="84455"/>
                  </a:lnTo>
                  <a:lnTo>
                    <a:pt x="139103" y="84328"/>
                  </a:lnTo>
                  <a:lnTo>
                    <a:pt x="139242" y="84328"/>
                  </a:lnTo>
                  <a:lnTo>
                    <a:pt x="139390" y="84201"/>
                  </a:lnTo>
                  <a:close/>
                </a:path>
                <a:path w="257175" h="118745">
                  <a:moveTo>
                    <a:pt x="144145" y="84201"/>
                  </a:moveTo>
                  <a:lnTo>
                    <a:pt x="141859" y="84201"/>
                  </a:lnTo>
                  <a:lnTo>
                    <a:pt x="142049" y="84328"/>
                  </a:lnTo>
                  <a:lnTo>
                    <a:pt x="139636" y="84455"/>
                  </a:lnTo>
                  <a:lnTo>
                    <a:pt x="139738" y="84709"/>
                  </a:lnTo>
                  <a:lnTo>
                    <a:pt x="139852" y="85090"/>
                  </a:lnTo>
                  <a:lnTo>
                    <a:pt x="141236" y="85090"/>
                  </a:lnTo>
                  <a:lnTo>
                    <a:pt x="141820" y="85344"/>
                  </a:lnTo>
                  <a:lnTo>
                    <a:pt x="141713" y="85164"/>
                  </a:lnTo>
                  <a:lnTo>
                    <a:pt x="141820" y="84709"/>
                  </a:lnTo>
                  <a:lnTo>
                    <a:pt x="142062" y="84582"/>
                  </a:lnTo>
                  <a:lnTo>
                    <a:pt x="144030" y="84582"/>
                  </a:lnTo>
                  <a:lnTo>
                    <a:pt x="143847" y="84480"/>
                  </a:lnTo>
                  <a:lnTo>
                    <a:pt x="143840" y="84328"/>
                  </a:lnTo>
                  <a:lnTo>
                    <a:pt x="144145" y="84201"/>
                  </a:lnTo>
                  <a:close/>
                </a:path>
                <a:path w="257175" h="118745">
                  <a:moveTo>
                    <a:pt x="142684" y="85217"/>
                  </a:moveTo>
                  <a:lnTo>
                    <a:pt x="142646" y="85344"/>
                  </a:lnTo>
                  <a:lnTo>
                    <a:pt x="142684" y="85217"/>
                  </a:lnTo>
                  <a:close/>
                </a:path>
                <a:path w="257175" h="118745">
                  <a:moveTo>
                    <a:pt x="172821" y="85090"/>
                  </a:moveTo>
                  <a:lnTo>
                    <a:pt x="171983" y="85344"/>
                  </a:lnTo>
                  <a:lnTo>
                    <a:pt x="173575" y="85344"/>
                  </a:lnTo>
                  <a:lnTo>
                    <a:pt x="172821" y="85090"/>
                  </a:lnTo>
                  <a:close/>
                </a:path>
                <a:path w="257175" h="118745">
                  <a:moveTo>
                    <a:pt x="176720" y="84241"/>
                  </a:moveTo>
                  <a:lnTo>
                    <a:pt x="176370" y="84425"/>
                  </a:lnTo>
                  <a:lnTo>
                    <a:pt x="176280" y="85344"/>
                  </a:lnTo>
                  <a:lnTo>
                    <a:pt x="176517" y="84709"/>
                  </a:lnTo>
                  <a:lnTo>
                    <a:pt x="176839" y="84582"/>
                  </a:lnTo>
                  <a:lnTo>
                    <a:pt x="176720" y="84241"/>
                  </a:lnTo>
                  <a:close/>
                </a:path>
                <a:path w="257175" h="118745">
                  <a:moveTo>
                    <a:pt x="178083" y="84328"/>
                  </a:moveTo>
                  <a:lnTo>
                    <a:pt x="177774" y="85344"/>
                  </a:lnTo>
                  <a:lnTo>
                    <a:pt x="178199" y="84672"/>
                  </a:lnTo>
                  <a:lnTo>
                    <a:pt x="178083" y="84328"/>
                  </a:lnTo>
                  <a:close/>
                </a:path>
                <a:path w="257175" h="118745">
                  <a:moveTo>
                    <a:pt x="194304" y="85217"/>
                  </a:moveTo>
                  <a:lnTo>
                    <a:pt x="194129" y="85217"/>
                  </a:lnTo>
                  <a:lnTo>
                    <a:pt x="194183" y="85344"/>
                  </a:lnTo>
                  <a:lnTo>
                    <a:pt x="194304" y="85217"/>
                  </a:lnTo>
                  <a:close/>
                </a:path>
                <a:path w="257175" h="118745">
                  <a:moveTo>
                    <a:pt x="221725" y="83947"/>
                  </a:moveTo>
                  <a:lnTo>
                    <a:pt x="198259" y="83947"/>
                  </a:lnTo>
                  <a:lnTo>
                    <a:pt x="198800" y="84548"/>
                  </a:lnTo>
                  <a:lnTo>
                    <a:pt x="199047" y="85090"/>
                  </a:lnTo>
                  <a:lnTo>
                    <a:pt x="202374" y="85090"/>
                  </a:lnTo>
                  <a:lnTo>
                    <a:pt x="202653" y="85344"/>
                  </a:lnTo>
                  <a:lnTo>
                    <a:pt x="202679" y="85217"/>
                  </a:lnTo>
                  <a:lnTo>
                    <a:pt x="203314" y="85217"/>
                  </a:lnTo>
                  <a:lnTo>
                    <a:pt x="203066" y="85128"/>
                  </a:lnTo>
                  <a:lnTo>
                    <a:pt x="202996" y="84455"/>
                  </a:lnTo>
                  <a:lnTo>
                    <a:pt x="205967" y="84455"/>
                  </a:lnTo>
                  <a:lnTo>
                    <a:pt x="206184" y="84201"/>
                  </a:lnTo>
                  <a:lnTo>
                    <a:pt x="221527" y="84201"/>
                  </a:lnTo>
                  <a:lnTo>
                    <a:pt x="221725" y="83947"/>
                  </a:lnTo>
                  <a:close/>
                </a:path>
                <a:path w="257175" h="118745">
                  <a:moveTo>
                    <a:pt x="205967" y="84455"/>
                  </a:moveTo>
                  <a:lnTo>
                    <a:pt x="203657" y="84455"/>
                  </a:lnTo>
                  <a:lnTo>
                    <a:pt x="203581" y="84709"/>
                  </a:lnTo>
                  <a:lnTo>
                    <a:pt x="203530" y="85344"/>
                  </a:lnTo>
                  <a:lnTo>
                    <a:pt x="203654" y="85173"/>
                  </a:lnTo>
                  <a:lnTo>
                    <a:pt x="203860" y="85090"/>
                  </a:lnTo>
                  <a:lnTo>
                    <a:pt x="205532" y="84963"/>
                  </a:lnTo>
                  <a:lnTo>
                    <a:pt x="205967" y="84455"/>
                  </a:lnTo>
                  <a:close/>
                </a:path>
                <a:path w="257175" h="118745">
                  <a:moveTo>
                    <a:pt x="205532" y="84963"/>
                  </a:moveTo>
                  <a:lnTo>
                    <a:pt x="204647" y="84963"/>
                  </a:lnTo>
                  <a:lnTo>
                    <a:pt x="205206" y="85344"/>
                  </a:lnTo>
                  <a:lnTo>
                    <a:pt x="205532" y="84963"/>
                  </a:lnTo>
                  <a:close/>
                </a:path>
                <a:path w="257175" h="118745">
                  <a:moveTo>
                    <a:pt x="46794" y="85217"/>
                  </a:moveTo>
                  <a:lnTo>
                    <a:pt x="46050" y="85217"/>
                  </a:lnTo>
                  <a:lnTo>
                    <a:pt x="46789" y="85307"/>
                  </a:lnTo>
                  <a:close/>
                </a:path>
                <a:path w="257175" h="118745">
                  <a:moveTo>
                    <a:pt x="120072" y="84455"/>
                  </a:moveTo>
                  <a:lnTo>
                    <a:pt x="119354" y="84455"/>
                  </a:lnTo>
                  <a:lnTo>
                    <a:pt x="119546" y="84550"/>
                  </a:lnTo>
                  <a:lnTo>
                    <a:pt x="119672" y="85090"/>
                  </a:lnTo>
                  <a:lnTo>
                    <a:pt x="119796" y="85304"/>
                  </a:lnTo>
                  <a:lnTo>
                    <a:pt x="120038" y="85173"/>
                  </a:lnTo>
                  <a:lnTo>
                    <a:pt x="120072" y="84455"/>
                  </a:lnTo>
                  <a:close/>
                </a:path>
                <a:path w="257175" h="118745">
                  <a:moveTo>
                    <a:pt x="123983" y="85012"/>
                  </a:moveTo>
                  <a:lnTo>
                    <a:pt x="123753" y="85090"/>
                  </a:lnTo>
                  <a:lnTo>
                    <a:pt x="123815" y="85267"/>
                  </a:lnTo>
                  <a:lnTo>
                    <a:pt x="123983" y="85012"/>
                  </a:lnTo>
                  <a:close/>
                </a:path>
                <a:path w="257175" h="118745">
                  <a:moveTo>
                    <a:pt x="41960" y="85217"/>
                  </a:moveTo>
                  <a:lnTo>
                    <a:pt x="41783" y="85217"/>
                  </a:lnTo>
                  <a:lnTo>
                    <a:pt x="41953" y="85241"/>
                  </a:lnTo>
                  <a:close/>
                </a:path>
                <a:path w="257175" h="118745">
                  <a:moveTo>
                    <a:pt x="37949" y="85188"/>
                  </a:moveTo>
                  <a:lnTo>
                    <a:pt x="38138" y="85217"/>
                  </a:lnTo>
                  <a:lnTo>
                    <a:pt x="37949" y="85188"/>
                  </a:lnTo>
                  <a:close/>
                </a:path>
                <a:path w="257175" h="118745">
                  <a:moveTo>
                    <a:pt x="46634" y="84328"/>
                  </a:moveTo>
                  <a:lnTo>
                    <a:pt x="46571" y="84672"/>
                  </a:lnTo>
                  <a:lnTo>
                    <a:pt x="46697" y="85217"/>
                  </a:lnTo>
                  <a:lnTo>
                    <a:pt x="46672" y="84372"/>
                  </a:lnTo>
                  <a:close/>
                </a:path>
                <a:path w="257175" h="118745">
                  <a:moveTo>
                    <a:pt x="70104" y="84963"/>
                  </a:moveTo>
                  <a:lnTo>
                    <a:pt x="69735" y="84963"/>
                  </a:lnTo>
                  <a:lnTo>
                    <a:pt x="69926" y="85217"/>
                  </a:lnTo>
                  <a:lnTo>
                    <a:pt x="70104" y="84963"/>
                  </a:lnTo>
                  <a:close/>
                </a:path>
                <a:path w="257175" h="118745">
                  <a:moveTo>
                    <a:pt x="73533" y="83947"/>
                  </a:moveTo>
                  <a:lnTo>
                    <a:pt x="73485" y="84372"/>
                  </a:lnTo>
                  <a:lnTo>
                    <a:pt x="73597" y="84550"/>
                  </a:lnTo>
                  <a:lnTo>
                    <a:pt x="73723" y="85217"/>
                  </a:lnTo>
                  <a:lnTo>
                    <a:pt x="83305" y="85217"/>
                  </a:lnTo>
                  <a:lnTo>
                    <a:pt x="83367" y="84709"/>
                  </a:lnTo>
                  <a:lnTo>
                    <a:pt x="75222" y="84709"/>
                  </a:lnTo>
                  <a:lnTo>
                    <a:pt x="83428" y="84582"/>
                  </a:lnTo>
                  <a:lnTo>
                    <a:pt x="83416" y="84425"/>
                  </a:lnTo>
                  <a:lnTo>
                    <a:pt x="83172" y="84328"/>
                  </a:lnTo>
                  <a:lnTo>
                    <a:pt x="74777" y="84328"/>
                  </a:lnTo>
                  <a:lnTo>
                    <a:pt x="74790" y="84201"/>
                  </a:lnTo>
                  <a:lnTo>
                    <a:pt x="73787" y="84201"/>
                  </a:lnTo>
                  <a:lnTo>
                    <a:pt x="73533" y="83947"/>
                  </a:lnTo>
                  <a:close/>
                </a:path>
                <a:path w="257175" h="118745">
                  <a:moveTo>
                    <a:pt x="112890" y="82804"/>
                  </a:moveTo>
                  <a:lnTo>
                    <a:pt x="112979" y="83058"/>
                  </a:lnTo>
                  <a:lnTo>
                    <a:pt x="112293" y="83058"/>
                  </a:lnTo>
                  <a:lnTo>
                    <a:pt x="112534" y="83566"/>
                  </a:lnTo>
                  <a:lnTo>
                    <a:pt x="112928" y="83820"/>
                  </a:lnTo>
                  <a:lnTo>
                    <a:pt x="113385" y="83947"/>
                  </a:lnTo>
                  <a:lnTo>
                    <a:pt x="113004" y="84074"/>
                  </a:lnTo>
                  <a:lnTo>
                    <a:pt x="112661" y="84328"/>
                  </a:lnTo>
                  <a:lnTo>
                    <a:pt x="112546" y="84795"/>
                  </a:lnTo>
                  <a:lnTo>
                    <a:pt x="112649" y="85090"/>
                  </a:lnTo>
                  <a:lnTo>
                    <a:pt x="111683" y="85217"/>
                  </a:lnTo>
                  <a:lnTo>
                    <a:pt x="116693" y="85217"/>
                  </a:lnTo>
                  <a:lnTo>
                    <a:pt x="116573" y="84963"/>
                  </a:lnTo>
                  <a:lnTo>
                    <a:pt x="115785" y="84836"/>
                  </a:lnTo>
                  <a:lnTo>
                    <a:pt x="115824" y="84582"/>
                  </a:lnTo>
                  <a:lnTo>
                    <a:pt x="116662" y="84582"/>
                  </a:lnTo>
                  <a:lnTo>
                    <a:pt x="116713" y="84455"/>
                  </a:lnTo>
                  <a:lnTo>
                    <a:pt x="117049" y="84455"/>
                  </a:lnTo>
                  <a:lnTo>
                    <a:pt x="117348" y="84328"/>
                  </a:lnTo>
                  <a:lnTo>
                    <a:pt x="115811" y="84328"/>
                  </a:lnTo>
                  <a:lnTo>
                    <a:pt x="115686" y="84124"/>
                  </a:lnTo>
                  <a:lnTo>
                    <a:pt x="115633" y="83693"/>
                  </a:lnTo>
                  <a:lnTo>
                    <a:pt x="116992" y="83693"/>
                  </a:lnTo>
                  <a:lnTo>
                    <a:pt x="116192" y="83566"/>
                  </a:lnTo>
                  <a:lnTo>
                    <a:pt x="116075" y="83011"/>
                  </a:lnTo>
                  <a:lnTo>
                    <a:pt x="113487" y="82931"/>
                  </a:lnTo>
                  <a:lnTo>
                    <a:pt x="112890" y="82804"/>
                  </a:lnTo>
                  <a:close/>
                </a:path>
                <a:path w="257175" h="118745">
                  <a:moveTo>
                    <a:pt x="166001" y="83439"/>
                  </a:moveTo>
                  <a:lnTo>
                    <a:pt x="165912" y="83820"/>
                  </a:lnTo>
                  <a:lnTo>
                    <a:pt x="162737" y="83820"/>
                  </a:lnTo>
                  <a:lnTo>
                    <a:pt x="162941" y="84455"/>
                  </a:lnTo>
                  <a:lnTo>
                    <a:pt x="162496" y="84709"/>
                  </a:lnTo>
                  <a:lnTo>
                    <a:pt x="142100" y="84709"/>
                  </a:lnTo>
                  <a:lnTo>
                    <a:pt x="142417" y="84836"/>
                  </a:lnTo>
                  <a:lnTo>
                    <a:pt x="142621" y="84963"/>
                  </a:lnTo>
                  <a:lnTo>
                    <a:pt x="142659" y="85217"/>
                  </a:lnTo>
                  <a:lnTo>
                    <a:pt x="142875" y="85090"/>
                  </a:lnTo>
                  <a:lnTo>
                    <a:pt x="145313" y="85090"/>
                  </a:lnTo>
                  <a:lnTo>
                    <a:pt x="145351" y="84836"/>
                  </a:lnTo>
                  <a:lnTo>
                    <a:pt x="165823" y="84836"/>
                  </a:lnTo>
                  <a:lnTo>
                    <a:pt x="166172" y="84074"/>
                  </a:lnTo>
                  <a:lnTo>
                    <a:pt x="166058" y="83566"/>
                  </a:lnTo>
                  <a:lnTo>
                    <a:pt x="166001" y="83439"/>
                  </a:lnTo>
                  <a:close/>
                </a:path>
                <a:path w="257175" h="118745">
                  <a:moveTo>
                    <a:pt x="169557" y="85090"/>
                  </a:moveTo>
                  <a:lnTo>
                    <a:pt x="166870" y="85090"/>
                  </a:lnTo>
                  <a:lnTo>
                    <a:pt x="169650" y="85217"/>
                  </a:lnTo>
                  <a:close/>
                </a:path>
                <a:path w="257175" h="118745">
                  <a:moveTo>
                    <a:pt x="169760" y="85090"/>
                  </a:moveTo>
                  <a:close/>
                </a:path>
                <a:path w="257175" h="118745">
                  <a:moveTo>
                    <a:pt x="170395" y="85090"/>
                  </a:moveTo>
                  <a:lnTo>
                    <a:pt x="169760" y="85090"/>
                  </a:lnTo>
                  <a:lnTo>
                    <a:pt x="170154" y="85217"/>
                  </a:lnTo>
                  <a:lnTo>
                    <a:pt x="170395" y="85090"/>
                  </a:lnTo>
                  <a:close/>
                </a:path>
                <a:path w="257175" h="118745">
                  <a:moveTo>
                    <a:pt x="170510" y="84709"/>
                  </a:moveTo>
                  <a:lnTo>
                    <a:pt x="170446" y="84963"/>
                  </a:lnTo>
                  <a:lnTo>
                    <a:pt x="170324" y="85127"/>
                  </a:lnTo>
                  <a:lnTo>
                    <a:pt x="170154" y="85217"/>
                  </a:lnTo>
                  <a:lnTo>
                    <a:pt x="171958" y="85217"/>
                  </a:lnTo>
                  <a:lnTo>
                    <a:pt x="171824" y="84963"/>
                  </a:lnTo>
                  <a:lnTo>
                    <a:pt x="170776" y="84963"/>
                  </a:lnTo>
                  <a:lnTo>
                    <a:pt x="170510" y="84709"/>
                  </a:lnTo>
                  <a:close/>
                </a:path>
                <a:path w="257175" h="118745">
                  <a:moveTo>
                    <a:pt x="172821" y="85090"/>
                  </a:moveTo>
                  <a:lnTo>
                    <a:pt x="171932" y="85090"/>
                  </a:lnTo>
                  <a:lnTo>
                    <a:pt x="172396" y="85217"/>
                  </a:lnTo>
                  <a:lnTo>
                    <a:pt x="172821" y="85090"/>
                  </a:lnTo>
                  <a:close/>
                </a:path>
                <a:path w="257175" h="118745">
                  <a:moveTo>
                    <a:pt x="174061" y="85090"/>
                  </a:moveTo>
                  <a:lnTo>
                    <a:pt x="172821" y="85090"/>
                  </a:lnTo>
                  <a:lnTo>
                    <a:pt x="173198" y="85217"/>
                  </a:lnTo>
                  <a:lnTo>
                    <a:pt x="174024" y="85217"/>
                  </a:lnTo>
                  <a:close/>
                </a:path>
                <a:path w="257175" h="118745">
                  <a:moveTo>
                    <a:pt x="176290" y="85090"/>
                  </a:moveTo>
                  <a:lnTo>
                    <a:pt x="174974" y="85090"/>
                  </a:lnTo>
                  <a:lnTo>
                    <a:pt x="175120" y="85217"/>
                  </a:lnTo>
                  <a:lnTo>
                    <a:pt x="176285" y="85217"/>
                  </a:lnTo>
                  <a:close/>
                </a:path>
                <a:path w="257175" h="118745">
                  <a:moveTo>
                    <a:pt x="177336" y="85090"/>
                  </a:moveTo>
                  <a:lnTo>
                    <a:pt x="176441" y="85090"/>
                  </a:lnTo>
                  <a:lnTo>
                    <a:pt x="177312" y="85217"/>
                  </a:lnTo>
                  <a:close/>
                </a:path>
                <a:path w="257175" h="118745">
                  <a:moveTo>
                    <a:pt x="177831" y="85090"/>
                  </a:moveTo>
                  <a:lnTo>
                    <a:pt x="177643" y="85090"/>
                  </a:lnTo>
                  <a:lnTo>
                    <a:pt x="177803" y="85217"/>
                  </a:lnTo>
                  <a:close/>
                </a:path>
                <a:path w="257175" h="118745">
                  <a:moveTo>
                    <a:pt x="182407" y="85090"/>
                  </a:moveTo>
                  <a:lnTo>
                    <a:pt x="177935" y="85090"/>
                  </a:lnTo>
                  <a:lnTo>
                    <a:pt x="182537" y="85217"/>
                  </a:lnTo>
                  <a:lnTo>
                    <a:pt x="182407" y="85090"/>
                  </a:lnTo>
                  <a:close/>
                </a:path>
                <a:path w="257175" h="118745">
                  <a:moveTo>
                    <a:pt x="182854" y="83820"/>
                  </a:moveTo>
                  <a:lnTo>
                    <a:pt x="182714" y="84074"/>
                  </a:lnTo>
                  <a:lnTo>
                    <a:pt x="181368" y="84074"/>
                  </a:lnTo>
                  <a:lnTo>
                    <a:pt x="182537" y="85217"/>
                  </a:lnTo>
                  <a:lnTo>
                    <a:pt x="182689" y="84328"/>
                  </a:lnTo>
                  <a:lnTo>
                    <a:pt x="183261" y="84328"/>
                  </a:lnTo>
                  <a:lnTo>
                    <a:pt x="183413" y="83947"/>
                  </a:lnTo>
                  <a:lnTo>
                    <a:pt x="183172" y="83947"/>
                  </a:lnTo>
                  <a:lnTo>
                    <a:pt x="182854" y="83820"/>
                  </a:lnTo>
                  <a:close/>
                </a:path>
                <a:path w="257175" h="118745">
                  <a:moveTo>
                    <a:pt x="183308" y="85090"/>
                  </a:moveTo>
                  <a:lnTo>
                    <a:pt x="182558" y="85090"/>
                  </a:lnTo>
                  <a:lnTo>
                    <a:pt x="183407" y="85217"/>
                  </a:lnTo>
                  <a:close/>
                </a:path>
                <a:path w="257175" h="118745">
                  <a:moveTo>
                    <a:pt x="183736" y="85173"/>
                  </a:moveTo>
                  <a:close/>
                </a:path>
                <a:path w="257175" h="118745">
                  <a:moveTo>
                    <a:pt x="184490" y="85090"/>
                  </a:moveTo>
                  <a:lnTo>
                    <a:pt x="183846" y="85090"/>
                  </a:lnTo>
                  <a:lnTo>
                    <a:pt x="184724" y="85217"/>
                  </a:lnTo>
                  <a:lnTo>
                    <a:pt x="184490" y="85090"/>
                  </a:lnTo>
                  <a:close/>
                </a:path>
                <a:path w="257175" h="118745">
                  <a:moveTo>
                    <a:pt x="185407" y="85090"/>
                  </a:moveTo>
                  <a:close/>
                </a:path>
                <a:path w="257175" h="118745">
                  <a:moveTo>
                    <a:pt x="193395" y="85090"/>
                  </a:moveTo>
                  <a:lnTo>
                    <a:pt x="193255" y="85090"/>
                  </a:lnTo>
                  <a:lnTo>
                    <a:pt x="193395" y="85090"/>
                  </a:lnTo>
                  <a:close/>
                </a:path>
                <a:path w="257175" h="118745">
                  <a:moveTo>
                    <a:pt x="193843" y="84963"/>
                  </a:moveTo>
                  <a:lnTo>
                    <a:pt x="193230" y="84963"/>
                  </a:lnTo>
                  <a:lnTo>
                    <a:pt x="193357" y="85217"/>
                  </a:lnTo>
                  <a:lnTo>
                    <a:pt x="193497" y="85217"/>
                  </a:lnTo>
                  <a:lnTo>
                    <a:pt x="193843" y="84963"/>
                  </a:lnTo>
                  <a:close/>
                </a:path>
                <a:path w="257175" h="118745">
                  <a:moveTo>
                    <a:pt x="193611" y="85090"/>
                  </a:moveTo>
                  <a:close/>
                </a:path>
                <a:path w="257175" h="118745">
                  <a:moveTo>
                    <a:pt x="194075" y="85090"/>
                  </a:moveTo>
                  <a:lnTo>
                    <a:pt x="193624" y="85090"/>
                  </a:lnTo>
                  <a:lnTo>
                    <a:pt x="194129" y="85217"/>
                  </a:lnTo>
                  <a:close/>
                </a:path>
                <a:path w="257175" h="118745">
                  <a:moveTo>
                    <a:pt x="194513" y="85090"/>
                  </a:moveTo>
                  <a:lnTo>
                    <a:pt x="194351" y="85090"/>
                  </a:lnTo>
                  <a:lnTo>
                    <a:pt x="194513" y="85090"/>
                  </a:lnTo>
                  <a:close/>
                </a:path>
                <a:path w="257175" h="118745">
                  <a:moveTo>
                    <a:pt x="195687" y="85090"/>
                  </a:moveTo>
                  <a:lnTo>
                    <a:pt x="195068" y="85090"/>
                  </a:lnTo>
                  <a:lnTo>
                    <a:pt x="195889" y="85217"/>
                  </a:lnTo>
                  <a:lnTo>
                    <a:pt x="195687" y="85090"/>
                  </a:lnTo>
                  <a:close/>
                </a:path>
                <a:path w="257175" h="118745">
                  <a:moveTo>
                    <a:pt x="197895" y="85090"/>
                  </a:moveTo>
                  <a:lnTo>
                    <a:pt x="196535" y="85090"/>
                  </a:lnTo>
                  <a:lnTo>
                    <a:pt x="197749" y="85217"/>
                  </a:lnTo>
                  <a:lnTo>
                    <a:pt x="197895" y="85090"/>
                  </a:lnTo>
                  <a:close/>
                </a:path>
                <a:path w="257175" h="118745">
                  <a:moveTo>
                    <a:pt x="202374" y="85090"/>
                  </a:moveTo>
                  <a:lnTo>
                    <a:pt x="202514" y="85217"/>
                  </a:lnTo>
                  <a:lnTo>
                    <a:pt x="202374" y="85090"/>
                  </a:lnTo>
                  <a:close/>
                </a:path>
                <a:path w="257175" h="118745">
                  <a:moveTo>
                    <a:pt x="203575" y="85090"/>
                  </a:moveTo>
                  <a:lnTo>
                    <a:pt x="202958" y="85090"/>
                  </a:lnTo>
                  <a:lnTo>
                    <a:pt x="203314" y="85217"/>
                  </a:lnTo>
                  <a:lnTo>
                    <a:pt x="203553" y="85217"/>
                  </a:lnTo>
                  <a:close/>
                </a:path>
                <a:path w="257175" h="118745">
                  <a:moveTo>
                    <a:pt x="204834" y="85090"/>
                  </a:moveTo>
                  <a:lnTo>
                    <a:pt x="203746" y="85090"/>
                  </a:lnTo>
                  <a:lnTo>
                    <a:pt x="203606" y="85217"/>
                  </a:lnTo>
                  <a:lnTo>
                    <a:pt x="205020" y="85217"/>
                  </a:lnTo>
                  <a:lnTo>
                    <a:pt x="204834" y="85090"/>
                  </a:lnTo>
                  <a:close/>
                </a:path>
                <a:path w="257175" h="118745">
                  <a:moveTo>
                    <a:pt x="206216" y="85090"/>
                  </a:moveTo>
                  <a:lnTo>
                    <a:pt x="205423" y="85090"/>
                  </a:lnTo>
                  <a:lnTo>
                    <a:pt x="206221" y="85217"/>
                  </a:lnTo>
                  <a:close/>
                </a:path>
                <a:path w="257175" h="118745">
                  <a:moveTo>
                    <a:pt x="207479" y="85090"/>
                  </a:moveTo>
                  <a:lnTo>
                    <a:pt x="206654" y="85090"/>
                  </a:lnTo>
                  <a:lnTo>
                    <a:pt x="207314" y="85217"/>
                  </a:lnTo>
                  <a:lnTo>
                    <a:pt x="207479" y="85090"/>
                  </a:lnTo>
                  <a:close/>
                </a:path>
                <a:path w="257175" h="118745">
                  <a:moveTo>
                    <a:pt x="209397" y="85090"/>
                  </a:moveTo>
                  <a:close/>
                </a:path>
                <a:path w="257175" h="118745">
                  <a:moveTo>
                    <a:pt x="221527" y="84201"/>
                  </a:moveTo>
                  <a:lnTo>
                    <a:pt x="208356" y="84201"/>
                  </a:lnTo>
                  <a:lnTo>
                    <a:pt x="208787" y="84480"/>
                  </a:lnTo>
                  <a:lnTo>
                    <a:pt x="209524" y="85217"/>
                  </a:lnTo>
                  <a:lnTo>
                    <a:pt x="216268" y="85217"/>
                  </a:lnTo>
                  <a:lnTo>
                    <a:pt x="216306" y="84963"/>
                  </a:lnTo>
                  <a:lnTo>
                    <a:pt x="216496" y="84836"/>
                  </a:lnTo>
                  <a:lnTo>
                    <a:pt x="219014" y="84836"/>
                  </a:lnTo>
                  <a:lnTo>
                    <a:pt x="219367" y="84582"/>
                  </a:lnTo>
                  <a:lnTo>
                    <a:pt x="220505" y="84582"/>
                  </a:lnTo>
                  <a:lnTo>
                    <a:pt x="220408" y="84455"/>
                  </a:lnTo>
                  <a:lnTo>
                    <a:pt x="221329" y="84455"/>
                  </a:lnTo>
                  <a:lnTo>
                    <a:pt x="221527" y="84201"/>
                  </a:lnTo>
                  <a:close/>
                </a:path>
                <a:path w="257175" h="118745">
                  <a:moveTo>
                    <a:pt x="216700" y="85090"/>
                  </a:moveTo>
                  <a:lnTo>
                    <a:pt x="216287" y="85090"/>
                  </a:lnTo>
                  <a:lnTo>
                    <a:pt x="216668" y="85217"/>
                  </a:lnTo>
                  <a:close/>
                </a:path>
                <a:path w="257175" h="118745">
                  <a:moveTo>
                    <a:pt x="223001" y="85090"/>
                  </a:moveTo>
                  <a:lnTo>
                    <a:pt x="218894" y="85090"/>
                  </a:lnTo>
                  <a:lnTo>
                    <a:pt x="222948" y="85217"/>
                  </a:lnTo>
                  <a:close/>
                </a:path>
                <a:path w="257175" h="118745">
                  <a:moveTo>
                    <a:pt x="224396" y="84074"/>
                  </a:moveTo>
                  <a:lnTo>
                    <a:pt x="223139" y="84074"/>
                  </a:lnTo>
                  <a:lnTo>
                    <a:pt x="223175" y="84672"/>
                  </a:lnTo>
                  <a:lnTo>
                    <a:pt x="222948" y="85217"/>
                  </a:lnTo>
                  <a:lnTo>
                    <a:pt x="223725" y="84883"/>
                  </a:lnTo>
                  <a:lnTo>
                    <a:pt x="223685" y="84201"/>
                  </a:lnTo>
                  <a:lnTo>
                    <a:pt x="224396" y="84074"/>
                  </a:lnTo>
                  <a:close/>
                </a:path>
                <a:path w="257175" h="118745">
                  <a:moveTo>
                    <a:pt x="226888" y="85090"/>
                  </a:moveTo>
                  <a:lnTo>
                    <a:pt x="223244" y="85090"/>
                  </a:lnTo>
                  <a:lnTo>
                    <a:pt x="222948" y="85217"/>
                  </a:lnTo>
                  <a:lnTo>
                    <a:pt x="226915" y="85217"/>
                  </a:lnTo>
                  <a:close/>
                </a:path>
                <a:path w="257175" h="118745">
                  <a:moveTo>
                    <a:pt x="226872" y="84963"/>
                  </a:moveTo>
                  <a:lnTo>
                    <a:pt x="226915" y="85217"/>
                  </a:lnTo>
                  <a:lnTo>
                    <a:pt x="226872" y="84963"/>
                  </a:lnTo>
                  <a:close/>
                </a:path>
                <a:path w="257175" h="118745">
                  <a:moveTo>
                    <a:pt x="227056" y="85090"/>
                  </a:moveTo>
                  <a:lnTo>
                    <a:pt x="226910" y="85090"/>
                  </a:lnTo>
                  <a:lnTo>
                    <a:pt x="227056" y="85090"/>
                  </a:lnTo>
                  <a:close/>
                </a:path>
                <a:path w="257175" h="118745">
                  <a:moveTo>
                    <a:pt x="229514" y="84201"/>
                  </a:moveTo>
                  <a:lnTo>
                    <a:pt x="224942" y="84201"/>
                  </a:lnTo>
                  <a:lnTo>
                    <a:pt x="225475" y="84455"/>
                  </a:lnTo>
                  <a:lnTo>
                    <a:pt x="226136" y="84963"/>
                  </a:lnTo>
                  <a:lnTo>
                    <a:pt x="227088" y="84963"/>
                  </a:lnTo>
                  <a:lnTo>
                    <a:pt x="227025" y="85217"/>
                  </a:lnTo>
                  <a:lnTo>
                    <a:pt x="227291" y="84709"/>
                  </a:lnTo>
                  <a:lnTo>
                    <a:pt x="227584" y="84709"/>
                  </a:lnTo>
                  <a:lnTo>
                    <a:pt x="227558" y="84328"/>
                  </a:lnTo>
                  <a:lnTo>
                    <a:pt x="229336" y="84328"/>
                  </a:lnTo>
                  <a:lnTo>
                    <a:pt x="229514" y="84201"/>
                  </a:lnTo>
                  <a:close/>
                </a:path>
                <a:path w="257175" h="118745">
                  <a:moveTo>
                    <a:pt x="227296" y="85090"/>
                  </a:moveTo>
                  <a:lnTo>
                    <a:pt x="227166" y="85090"/>
                  </a:lnTo>
                  <a:lnTo>
                    <a:pt x="227297" y="85217"/>
                  </a:lnTo>
                  <a:close/>
                </a:path>
                <a:path w="257175" h="118745">
                  <a:moveTo>
                    <a:pt x="227584" y="84709"/>
                  </a:moveTo>
                  <a:lnTo>
                    <a:pt x="227291" y="84709"/>
                  </a:lnTo>
                  <a:lnTo>
                    <a:pt x="227297" y="85217"/>
                  </a:lnTo>
                  <a:lnTo>
                    <a:pt x="227342" y="84963"/>
                  </a:lnTo>
                  <a:lnTo>
                    <a:pt x="227622" y="84963"/>
                  </a:lnTo>
                  <a:lnTo>
                    <a:pt x="227761" y="84836"/>
                  </a:lnTo>
                  <a:lnTo>
                    <a:pt x="227507" y="84836"/>
                  </a:lnTo>
                  <a:close/>
                </a:path>
                <a:path w="257175" h="118745">
                  <a:moveTo>
                    <a:pt x="37579" y="84201"/>
                  </a:moveTo>
                  <a:lnTo>
                    <a:pt x="37249" y="85090"/>
                  </a:lnTo>
                  <a:lnTo>
                    <a:pt x="37949" y="85188"/>
                  </a:lnTo>
                  <a:lnTo>
                    <a:pt x="37579" y="84201"/>
                  </a:lnTo>
                  <a:close/>
                </a:path>
                <a:path w="257175" h="118745">
                  <a:moveTo>
                    <a:pt x="183807" y="85090"/>
                  </a:moveTo>
                  <a:lnTo>
                    <a:pt x="183527" y="85090"/>
                  </a:lnTo>
                  <a:lnTo>
                    <a:pt x="183736" y="85173"/>
                  </a:lnTo>
                  <a:close/>
                </a:path>
                <a:path w="257175" h="118745">
                  <a:moveTo>
                    <a:pt x="68986" y="84963"/>
                  </a:moveTo>
                  <a:close/>
                </a:path>
                <a:path w="257175" h="118745">
                  <a:moveTo>
                    <a:pt x="70812" y="84201"/>
                  </a:moveTo>
                  <a:lnTo>
                    <a:pt x="69621" y="84201"/>
                  </a:lnTo>
                  <a:lnTo>
                    <a:pt x="69773" y="84582"/>
                  </a:lnTo>
                  <a:lnTo>
                    <a:pt x="69570" y="84582"/>
                  </a:lnTo>
                  <a:lnTo>
                    <a:pt x="69532" y="85090"/>
                  </a:lnTo>
                  <a:lnTo>
                    <a:pt x="69710" y="85090"/>
                  </a:lnTo>
                  <a:lnTo>
                    <a:pt x="70104" y="84963"/>
                  </a:lnTo>
                  <a:lnTo>
                    <a:pt x="71424" y="84836"/>
                  </a:lnTo>
                  <a:lnTo>
                    <a:pt x="71056" y="84709"/>
                  </a:lnTo>
                  <a:lnTo>
                    <a:pt x="70821" y="84372"/>
                  </a:lnTo>
                  <a:lnTo>
                    <a:pt x="70812" y="84201"/>
                  </a:lnTo>
                  <a:close/>
                </a:path>
                <a:path w="257175" h="118745">
                  <a:moveTo>
                    <a:pt x="73177" y="84709"/>
                  </a:moveTo>
                  <a:lnTo>
                    <a:pt x="72758" y="84709"/>
                  </a:lnTo>
                  <a:lnTo>
                    <a:pt x="72059" y="84963"/>
                  </a:lnTo>
                  <a:lnTo>
                    <a:pt x="72961" y="84963"/>
                  </a:lnTo>
                  <a:lnTo>
                    <a:pt x="73355" y="85090"/>
                  </a:lnTo>
                  <a:lnTo>
                    <a:pt x="73548" y="85090"/>
                  </a:lnTo>
                  <a:lnTo>
                    <a:pt x="73177" y="84709"/>
                  </a:lnTo>
                  <a:close/>
                </a:path>
                <a:path w="257175" h="118745">
                  <a:moveTo>
                    <a:pt x="86461" y="84963"/>
                  </a:moveTo>
                  <a:lnTo>
                    <a:pt x="86131" y="84963"/>
                  </a:lnTo>
                  <a:lnTo>
                    <a:pt x="86398" y="85090"/>
                  </a:lnTo>
                  <a:close/>
                </a:path>
                <a:path w="257175" h="118745">
                  <a:moveTo>
                    <a:pt x="118503" y="84963"/>
                  </a:moveTo>
                  <a:close/>
                </a:path>
                <a:path w="257175" h="118745">
                  <a:moveTo>
                    <a:pt x="117449" y="83693"/>
                  </a:moveTo>
                  <a:lnTo>
                    <a:pt x="117284" y="83947"/>
                  </a:lnTo>
                  <a:lnTo>
                    <a:pt x="116992" y="84074"/>
                  </a:lnTo>
                  <a:lnTo>
                    <a:pt x="117983" y="84074"/>
                  </a:lnTo>
                  <a:lnTo>
                    <a:pt x="117894" y="84328"/>
                  </a:lnTo>
                  <a:lnTo>
                    <a:pt x="118859" y="84328"/>
                  </a:lnTo>
                  <a:lnTo>
                    <a:pt x="118899" y="84672"/>
                  </a:lnTo>
                  <a:lnTo>
                    <a:pt x="118745" y="84836"/>
                  </a:lnTo>
                  <a:lnTo>
                    <a:pt x="119062" y="84963"/>
                  </a:lnTo>
                  <a:lnTo>
                    <a:pt x="119240" y="85090"/>
                  </a:lnTo>
                  <a:lnTo>
                    <a:pt x="119380" y="84709"/>
                  </a:lnTo>
                  <a:lnTo>
                    <a:pt x="119087" y="84709"/>
                  </a:lnTo>
                  <a:lnTo>
                    <a:pt x="118960" y="84328"/>
                  </a:lnTo>
                  <a:lnTo>
                    <a:pt x="119176" y="84201"/>
                  </a:lnTo>
                  <a:lnTo>
                    <a:pt x="121841" y="84201"/>
                  </a:lnTo>
                  <a:lnTo>
                    <a:pt x="121892" y="84015"/>
                  </a:lnTo>
                  <a:lnTo>
                    <a:pt x="122271" y="83820"/>
                  </a:lnTo>
                  <a:lnTo>
                    <a:pt x="117563" y="83820"/>
                  </a:lnTo>
                  <a:close/>
                </a:path>
                <a:path w="257175" h="118745">
                  <a:moveTo>
                    <a:pt x="131870" y="84582"/>
                  </a:moveTo>
                  <a:lnTo>
                    <a:pt x="130467" y="84582"/>
                  </a:lnTo>
                  <a:lnTo>
                    <a:pt x="131953" y="85090"/>
                  </a:lnTo>
                  <a:lnTo>
                    <a:pt x="131870" y="84582"/>
                  </a:lnTo>
                  <a:close/>
                </a:path>
                <a:path w="257175" h="118745">
                  <a:moveTo>
                    <a:pt x="165823" y="84836"/>
                  </a:moveTo>
                  <a:lnTo>
                    <a:pt x="148945" y="84836"/>
                  </a:lnTo>
                  <a:lnTo>
                    <a:pt x="148793" y="84963"/>
                  </a:lnTo>
                  <a:lnTo>
                    <a:pt x="145364" y="84963"/>
                  </a:lnTo>
                  <a:lnTo>
                    <a:pt x="166712" y="85090"/>
                  </a:lnTo>
                  <a:lnTo>
                    <a:pt x="165823" y="84836"/>
                  </a:lnTo>
                  <a:close/>
                </a:path>
                <a:path w="257175" h="118745">
                  <a:moveTo>
                    <a:pt x="183846" y="85043"/>
                  </a:moveTo>
                  <a:close/>
                </a:path>
                <a:path w="257175" h="118745">
                  <a:moveTo>
                    <a:pt x="194459" y="84795"/>
                  </a:moveTo>
                  <a:lnTo>
                    <a:pt x="194259" y="84836"/>
                  </a:lnTo>
                  <a:lnTo>
                    <a:pt x="194075" y="84836"/>
                  </a:lnTo>
                  <a:lnTo>
                    <a:pt x="194075" y="85090"/>
                  </a:lnTo>
                  <a:lnTo>
                    <a:pt x="194351" y="85090"/>
                  </a:lnTo>
                  <a:lnTo>
                    <a:pt x="194459" y="84795"/>
                  </a:lnTo>
                  <a:close/>
                </a:path>
                <a:path w="257175" h="118745">
                  <a:moveTo>
                    <a:pt x="204647" y="84963"/>
                  </a:moveTo>
                  <a:lnTo>
                    <a:pt x="203860" y="84963"/>
                  </a:lnTo>
                  <a:lnTo>
                    <a:pt x="204139" y="85090"/>
                  </a:lnTo>
                  <a:lnTo>
                    <a:pt x="204393" y="85090"/>
                  </a:lnTo>
                  <a:lnTo>
                    <a:pt x="204647" y="84963"/>
                  </a:lnTo>
                  <a:close/>
                </a:path>
                <a:path w="257175" h="118745">
                  <a:moveTo>
                    <a:pt x="209207" y="84963"/>
                  </a:moveTo>
                  <a:lnTo>
                    <a:pt x="208838" y="85090"/>
                  </a:lnTo>
                  <a:lnTo>
                    <a:pt x="209365" y="85090"/>
                  </a:lnTo>
                  <a:lnTo>
                    <a:pt x="209207" y="84963"/>
                  </a:lnTo>
                  <a:close/>
                </a:path>
                <a:path w="257175" h="118745">
                  <a:moveTo>
                    <a:pt x="183857" y="83947"/>
                  </a:moveTo>
                  <a:lnTo>
                    <a:pt x="183846" y="85043"/>
                  </a:lnTo>
                  <a:lnTo>
                    <a:pt x="184023" y="84836"/>
                  </a:lnTo>
                  <a:lnTo>
                    <a:pt x="184188" y="84836"/>
                  </a:lnTo>
                  <a:lnTo>
                    <a:pt x="183857" y="83947"/>
                  </a:lnTo>
                  <a:close/>
                </a:path>
                <a:path w="257175" h="118745">
                  <a:moveTo>
                    <a:pt x="124155" y="84201"/>
                  </a:moveTo>
                  <a:lnTo>
                    <a:pt x="123983" y="85012"/>
                  </a:lnTo>
                  <a:lnTo>
                    <a:pt x="124129" y="84963"/>
                  </a:lnTo>
                  <a:lnTo>
                    <a:pt x="124929" y="84963"/>
                  </a:lnTo>
                  <a:lnTo>
                    <a:pt x="124206" y="84836"/>
                  </a:lnTo>
                  <a:lnTo>
                    <a:pt x="124777" y="84582"/>
                  </a:lnTo>
                  <a:lnTo>
                    <a:pt x="124840" y="84425"/>
                  </a:lnTo>
                  <a:lnTo>
                    <a:pt x="124155" y="84201"/>
                  </a:lnTo>
                  <a:close/>
                </a:path>
                <a:path w="257175" h="118745">
                  <a:moveTo>
                    <a:pt x="43891" y="84328"/>
                  </a:moveTo>
                  <a:lnTo>
                    <a:pt x="43535" y="84328"/>
                  </a:lnTo>
                  <a:lnTo>
                    <a:pt x="43738" y="84963"/>
                  </a:lnTo>
                  <a:lnTo>
                    <a:pt x="43891" y="84328"/>
                  </a:lnTo>
                  <a:close/>
                </a:path>
                <a:path w="257175" h="118745">
                  <a:moveTo>
                    <a:pt x="44818" y="84455"/>
                  </a:moveTo>
                  <a:lnTo>
                    <a:pt x="44691" y="84455"/>
                  </a:lnTo>
                  <a:lnTo>
                    <a:pt x="44716" y="84963"/>
                  </a:lnTo>
                  <a:lnTo>
                    <a:pt x="44843" y="84709"/>
                  </a:lnTo>
                  <a:lnTo>
                    <a:pt x="45004" y="84548"/>
                  </a:lnTo>
                  <a:lnTo>
                    <a:pt x="44818" y="84455"/>
                  </a:lnTo>
                  <a:close/>
                </a:path>
                <a:path w="257175" h="118745">
                  <a:moveTo>
                    <a:pt x="110909" y="84455"/>
                  </a:moveTo>
                  <a:lnTo>
                    <a:pt x="110540" y="84963"/>
                  </a:lnTo>
                  <a:lnTo>
                    <a:pt x="111302" y="84963"/>
                  </a:lnTo>
                  <a:lnTo>
                    <a:pt x="110972" y="84836"/>
                  </a:lnTo>
                  <a:lnTo>
                    <a:pt x="110909" y="84455"/>
                  </a:lnTo>
                  <a:close/>
                </a:path>
                <a:path w="257175" h="118745">
                  <a:moveTo>
                    <a:pt x="118643" y="84709"/>
                  </a:moveTo>
                  <a:lnTo>
                    <a:pt x="118325" y="84709"/>
                  </a:lnTo>
                  <a:lnTo>
                    <a:pt x="118389" y="84963"/>
                  </a:lnTo>
                  <a:lnTo>
                    <a:pt x="118605" y="84836"/>
                  </a:lnTo>
                  <a:close/>
                </a:path>
                <a:path w="257175" h="118745">
                  <a:moveTo>
                    <a:pt x="127749" y="84709"/>
                  </a:moveTo>
                  <a:lnTo>
                    <a:pt x="127723" y="84963"/>
                  </a:lnTo>
                  <a:lnTo>
                    <a:pt x="128435" y="84963"/>
                  </a:lnTo>
                  <a:lnTo>
                    <a:pt x="127749" y="84709"/>
                  </a:lnTo>
                  <a:close/>
                </a:path>
                <a:path w="257175" h="118745">
                  <a:moveTo>
                    <a:pt x="129518" y="84074"/>
                  </a:moveTo>
                  <a:lnTo>
                    <a:pt x="128231" y="84074"/>
                  </a:lnTo>
                  <a:lnTo>
                    <a:pt x="129032" y="84455"/>
                  </a:lnTo>
                  <a:lnTo>
                    <a:pt x="129400" y="84455"/>
                  </a:lnTo>
                  <a:lnTo>
                    <a:pt x="129413" y="84963"/>
                  </a:lnTo>
                  <a:lnTo>
                    <a:pt x="129679" y="84963"/>
                  </a:lnTo>
                  <a:lnTo>
                    <a:pt x="129557" y="84582"/>
                  </a:lnTo>
                  <a:lnTo>
                    <a:pt x="129518" y="84074"/>
                  </a:lnTo>
                  <a:close/>
                </a:path>
                <a:path w="257175" h="118745">
                  <a:moveTo>
                    <a:pt x="139496" y="84328"/>
                  </a:moveTo>
                  <a:lnTo>
                    <a:pt x="139103" y="84328"/>
                  </a:lnTo>
                  <a:lnTo>
                    <a:pt x="139141" y="84550"/>
                  </a:lnTo>
                  <a:lnTo>
                    <a:pt x="139471" y="84963"/>
                  </a:lnTo>
                  <a:lnTo>
                    <a:pt x="139496" y="84328"/>
                  </a:lnTo>
                  <a:close/>
                </a:path>
                <a:path w="257175" h="118745">
                  <a:moveTo>
                    <a:pt x="145656" y="84836"/>
                  </a:moveTo>
                  <a:lnTo>
                    <a:pt x="145351" y="84836"/>
                  </a:lnTo>
                  <a:lnTo>
                    <a:pt x="145529" y="84963"/>
                  </a:lnTo>
                  <a:lnTo>
                    <a:pt x="145808" y="84963"/>
                  </a:lnTo>
                  <a:lnTo>
                    <a:pt x="145656" y="84836"/>
                  </a:lnTo>
                  <a:close/>
                </a:path>
                <a:path w="257175" h="118745">
                  <a:moveTo>
                    <a:pt x="148869" y="84836"/>
                  </a:moveTo>
                  <a:lnTo>
                    <a:pt x="145884" y="84836"/>
                  </a:lnTo>
                  <a:lnTo>
                    <a:pt x="148793" y="84963"/>
                  </a:lnTo>
                  <a:close/>
                </a:path>
                <a:path w="257175" h="118745">
                  <a:moveTo>
                    <a:pt x="171646" y="84201"/>
                  </a:moveTo>
                  <a:lnTo>
                    <a:pt x="170916" y="84201"/>
                  </a:lnTo>
                  <a:lnTo>
                    <a:pt x="170891" y="84328"/>
                  </a:lnTo>
                  <a:lnTo>
                    <a:pt x="171069" y="84328"/>
                  </a:lnTo>
                  <a:lnTo>
                    <a:pt x="171132" y="84963"/>
                  </a:lnTo>
                  <a:lnTo>
                    <a:pt x="171824" y="84963"/>
                  </a:lnTo>
                  <a:lnTo>
                    <a:pt x="171712" y="84672"/>
                  </a:lnTo>
                  <a:lnTo>
                    <a:pt x="171646" y="84201"/>
                  </a:lnTo>
                  <a:close/>
                </a:path>
                <a:path w="257175" h="118745">
                  <a:moveTo>
                    <a:pt x="196697" y="84836"/>
                  </a:moveTo>
                  <a:lnTo>
                    <a:pt x="196405" y="84963"/>
                  </a:lnTo>
                  <a:lnTo>
                    <a:pt x="196616" y="84963"/>
                  </a:lnTo>
                  <a:close/>
                </a:path>
                <a:path w="257175" h="118745">
                  <a:moveTo>
                    <a:pt x="197110" y="84582"/>
                  </a:moveTo>
                  <a:lnTo>
                    <a:pt x="196430" y="84582"/>
                  </a:lnTo>
                  <a:lnTo>
                    <a:pt x="196684" y="84709"/>
                  </a:lnTo>
                  <a:lnTo>
                    <a:pt x="196900" y="84963"/>
                  </a:lnTo>
                  <a:lnTo>
                    <a:pt x="197110" y="84582"/>
                  </a:lnTo>
                  <a:close/>
                </a:path>
                <a:path w="257175" h="118745">
                  <a:moveTo>
                    <a:pt x="43516" y="84455"/>
                  </a:moveTo>
                  <a:lnTo>
                    <a:pt x="42214" y="84455"/>
                  </a:lnTo>
                  <a:lnTo>
                    <a:pt x="43459" y="84836"/>
                  </a:lnTo>
                  <a:lnTo>
                    <a:pt x="43516" y="84455"/>
                  </a:lnTo>
                  <a:close/>
                </a:path>
                <a:path w="257175" h="118745">
                  <a:moveTo>
                    <a:pt x="68662" y="83947"/>
                  </a:moveTo>
                  <a:lnTo>
                    <a:pt x="66471" y="83947"/>
                  </a:lnTo>
                  <a:lnTo>
                    <a:pt x="67118" y="84177"/>
                  </a:lnTo>
                  <a:lnTo>
                    <a:pt x="67152" y="84328"/>
                  </a:lnTo>
                  <a:lnTo>
                    <a:pt x="67030" y="84836"/>
                  </a:lnTo>
                  <a:lnTo>
                    <a:pt x="67119" y="84582"/>
                  </a:lnTo>
                  <a:lnTo>
                    <a:pt x="69164" y="84582"/>
                  </a:lnTo>
                  <a:lnTo>
                    <a:pt x="68872" y="84201"/>
                  </a:lnTo>
                  <a:lnTo>
                    <a:pt x="70812" y="84201"/>
                  </a:lnTo>
                  <a:lnTo>
                    <a:pt x="68770" y="84074"/>
                  </a:lnTo>
                  <a:close/>
                </a:path>
                <a:path w="257175" h="118745">
                  <a:moveTo>
                    <a:pt x="111994" y="84455"/>
                  </a:moveTo>
                  <a:lnTo>
                    <a:pt x="111455" y="84455"/>
                  </a:lnTo>
                  <a:lnTo>
                    <a:pt x="111531" y="84672"/>
                  </a:lnTo>
                  <a:lnTo>
                    <a:pt x="111709" y="84836"/>
                  </a:lnTo>
                  <a:lnTo>
                    <a:pt x="111994" y="84455"/>
                  </a:lnTo>
                  <a:close/>
                </a:path>
                <a:path w="257175" h="118745">
                  <a:moveTo>
                    <a:pt x="116662" y="84582"/>
                  </a:moveTo>
                  <a:lnTo>
                    <a:pt x="115824" y="84582"/>
                  </a:lnTo>
                  <a:lnTo>
                    <a:pt x="115960" y="84672"/>
                  </a:lnTo>
                  <a:lnTo>
                    <a:pt x="115989" y="84836"/>
                  </a:lnTo>
                  <a:lnTo>
                    <a:pt x="116560" y="84836"/>
                  </a:lnTo>
                  <a:lnTo>
                    <a:pt x="116662" y="84582"/>
                  </a:lnTo>
                  <a:close/>
                </a:path>
                <a:path w="257175" h="118745">
                  <a:moveTo>
                    <a:pt x="118300" y="84328"/>
                  </a:moveTo>
                  <a:lnTo>
                    <a:pt x="117614" y="84328"/>
                  </a:lnTo>
                  <a:lnTo>
                    <a:pt x="117817" y="84836"/>
                  </a:lnTo>
                  <a:lnTo>
                    <a:pt x="117983" y="84709"/>
                  </a:lnTo>
                  <a:lnTo>
                    <a:pt x="118643" y="84709"/>
                  </a:lnTo>
                  <a:lnTo>
                    <a:pt x="118224" y="84582"/>
                  </a:lnTo>
                  <a:lnTo>
                    <a:pt x="118300" y="84328"/>
                  </a:lnTo>
                  <a:close/>
                </a:path>
                <a:path w="257175" h="118745">
                  <a:moveTo>
                    <a:pt x="118198" y="84709"/>
                  </a:moveTo>
                  <a:lnTo>
                    <a:pt x="117983" y="84709"/>
                  </a:lnTo>
                  <a:lnTo>
                    <a:pt x="118135" y="84836"/>
                  </a:lnTo>
                  <a:close/>
                </a:path>
                <a:path w="257175" h="118745">
                  <a:moveTo>
                    <a:pt x="178498" y="84201"/>
                  </a:moveTo>
                  <a:lnTo>
                    <a:pt x="178803" y="84836"/>
                  </a:lnTo>
                  <a:lnTo>
                    <a:pt x="179301" y="84480"/>
                  </a:lnTo>
                  <a:lnTo>
                    <a:pt x="178498" y="84201"/>
                  </a:lnTo>
                  <a:close/>
                </a:path>
                <a:path w="257175" h="118745">
                  <a:moveTo>
                    <a:pt x="184327" y="84328"/>
                  </a:moveTo>
                  <a:lnTo>
                    <a:pt x="184188" y="84836"/>
                  </a:lnTo>
                  <a:lnTo>
                    <a:pt x="184975" y="84836"/>
                  </a:lnTo>
                  <a:lnTo>
                    <a:pt x="184480" y="84582"/>
                  </a:lnTo>
                  <a:lnTo>
                    <a:pt x="184327" y="84328"/>
                  </a:lnTo>
                  <a:close/>
                </a:path>
                <a:path w="257175" h="118745">
                  <a:moveTo>
                    <a:pt x="193459" y="84201"/>
                  </a:moveTo>
                  <a:lnTo>
                    <a:pt x="185242" y="84201"/>
                  </a:lnTo>
                  <a:lnTo>
                    <a:pt x="185212" y="84562"/>
                  </a:lnTo>
                  <a:lnTo>
                    <a:pt x="184975" y="84836"/>
                  </a:lnTo>
                  <a:lnTo>
                    <a:pt x="193421" y="84836"/>
                  </a:lnTo>
                  <a:lnTo>
                    <a:pt x="193217" y="84709"/>
                  </a:lnTo>
                  <a:lnTo>
                    <a:pt x="193230" y="84455"/>
                  </a:lnTo>
                  <a:lnTo>
                    <a:pt x="193586" y="84455"/>
                  </a:lnTo>
                  <a:lnTo>
                    <a:pt x="193230" y="84328"/>
                  </a:lnTo>
                  <a:lnTo>
                    <a:pt x="193408" y="84328"/>
                  </a:lnTo>
                  <a:lnTo>
                    <a:pt x="193459" y="84201"/>
                  </a:lnTo>
                  <a:close/>
                </a:path>
                <a:path w="257175" h="118745">
                  <a:moveTo>
                    <a:pt x="193497" y="84709"/>
                  </a:moveTo>
                  <a:close/>
                </a:path>
                <a:path w="257175" h="118745">
                  <a:moveTo>
                    <a:pt x="196964" y="84074"/>
                  </a:moveTo>
                  <a:lnTo>
                    <a:pt x="196862" y="84455"/>
                  </a:lnTo>
                  <a:lnTo>
                    <a:pt x="193230" y="84455"/>
                  </a:lnTo>
                  <a:lnTo>
                    <a:pt x="193497" y="84709"/>
                  </a:lnTo>
                  <a:lnTo>
                    <a:pt x="194075" y="84836"/>
                  </a:lnTo>
                  <a:lnTo>
                    <a:pt x="194538" y="84582"/>
                  </a:lnTo>
                  <a:lnTo>
                    <a:pt x="197110" y="84582"/>
                  </a:lnTo>
                  <a:lnTo>
                    <a:pt x="197225" y="84372"/>
                  </a:lnTo>
                  <a:lnTo>
                    <a:pt x="197106" y="84124"/>
                  </a:lnTo>
                  <a:lnTo>
                    <a:pt x="196964" y="84074"/>
                  </a:lnTo>
                  <a:close/>
                </a:path>
                <a:path w="257175" h="118745">
                  <a:moveTo>
                    <a:pt x="208127" y="84455"/>
                  </a:moveTo>
                  <a:lnTo>
                    <a:pt x="207937" y="84582"/>
                  </a:lnTo>
                  <a:lnTo>
                    <a:pt x="207657" y="84836"/>
                  </a:lnTo>
                  <a:lnTo>
                    <a:pt x="208089" y="84836"/>
                  </a:lnTo>
                  <a:lnTo>
                    <a:pt x="208127" y="84455"/>
                  </a:lnTo>
                  <a:close/>
                </a:path>
                <a:path w="257175" h="118745">
                  <a:moveTo>
                    <a:pt x="220505" y="84582"/>
                  </a:moveTo>
                  <a:lnTo>
                    <a:pt x="219951" y="84582"/>
                  </a:lnTo>
                  <a:lnTo>
                    <a:pt x="220700" y="84836"/>
                  </a:lnTo>
                  <a:lnTo>
                    <a:pt x="220505" y="84582"/>
                  </a:lnTo>
                  <a:close/>
                </a:path>
                <a:path w="257175" h="118745">
                  <a:moveTo>
                    <a:pt x="229704" y="84201"/>
                  </a:moveTo>
                  <a:lnTo>
                    <a:pt x="229514" y="84201"/>
                  </a:lnTo>
                  <a:lnTo>
                    <a:pt x="229654" y="84836"/>
                  </a:lnTo>
                  <a:lnTo>
                    <a:pt x="229704" y="84201"/>
                  </a:lnTo>
                  <a:close/>
                </a:path>
                <a:path w="257175" h="118745">
                  <a:moveTo>
                    <a:pt x="196151" y="84582"/>
                  </a:moveTo>
                  <a:lnTo>
                    <a:pt x="194538" y="84582"/>
                  </a:lnTo>
                  <a:lnTo>
                    <a:pt x="194459" y="84795"/>
                  </a:lnTo>
                  <a:lnTo>
                    <a:pt x="194894" y="84709"/>
                  </a:lnTo>
                  <a:lnTo>
                    <a:pt x="196202" y="84709"/>
                  </a:lnTo>
                  <a:close/>
                </a:path>
                <a:path w="257175" h="118745">
                  <a:moveTo>
                    <a:pt x="45224" y="84328"/>
                  </a:moveTo>
                  <a:lnTo>
                    <a:pt x="43891" y="84328"/>
                  </a:lnTo>
                  <a:lnTo>
                    <a:pt x="44437" y="84709"/>
                  </a:lnTo>
                  <a:lnTo>
                    <a:pt x="44691" y="84455"/>
                  </a:lnTo>
                  <a:lnTo>
                    <a:pt x="45120" y="84432"/>
                  </a:lnTo>
                  <a:close/>
                </a:path>
                <a:path w="257175" h="118745">
                  <a:moveTo>
                    <a:pt x="51323" y="84672"/>
                  </a:moveTo>
                  <a:close/>
                </a:path>
                <a:path w="257175" h="118745">
                  <a:moveTo>
                    <a:pt x="55537" y="84328"/>
                  </a:moveTo>
                  <a:lnTo>
                    <a:pt x="53098" y="84328"/>
                  </a:lnTo>
                  <a:lnTo>
                    <a:pt x="54533" y="84709"/>
                  </a:lnTo>
                  <a:lnTo>
                    <a:pt x="55537" y="84328"/>
                  </a:lnTo>
                  <a:close/>
                </a:path>
                <a:path w="257175" h="118745">
                  <a:moveTo>
                    <a:pt x="69913" y="82550"/>
                  </a:moveTo>
                  <a:lnTo>
                    <a:pt x="68097" y="82550"/>
                  </a:lnTo>
                  <a:lnTo>
                    <a:pt x="66802" y="82677"/>
                  </a:lnTo>
                  <a:lnTo>
                    <a:pt x="66014" y="82677"/>
                  </a:lnTo>
                  <a:lnTo>
                    <a:pt x="65303" y="82804"/>
                  </a:lnTo>
                  <a:lnTo>
                    <a:pt x="64820" y="82804"/>
                  </a:lnTo>
                  <a:lnTo>
                    <a:pt x="64633" y="83223"/>
                  </a:lnTo>
                  <a:lnTo>
                    <a:pt x="66141" y="84709"/>
                  </a:lnTo>
                  <a:lnTo>
                    <a:pt x="66455" y="84328"/>
                  </a:lnTo>
                  <a:lnTo>
                    <a:pt x="66471" y="84201"/>
                  </a:lnTo>
                  <a:lnTo>
                    <a:pt x="66471" y="83947"/>
                  </a:lnTo>
                  <a:lnTo>
                    <a:pt x="68662" y="83947"/>
                  </a:lnTo>
                  <a:lnTo>
                    <a:pt x="68770" y="83693"/>
                  </a:lnTo>
                  <a:lnTo>
                    <a:pt x="69138" y="83693"/>
                  </a:lnTo>
                  <a:lnTo>
                    <a:pt x="68795" y="83566"/>
                  </a:lnTo>
                  <a:lnTo>
                    <a:pt x="69100" y="83312"/>
                  </a:lnTo>
                  <a:lnTo>
                    <a:pt x="69392" y="83312"/>
                  </a:lnTo>
                  <a:lnTo>
                    <a:pt x="70205" y="83185"/>
                  </a:lnTo>
                  <a:lnTo>
                    <a:pt x="70132" y="82659"/>
                  </a:lnTo>
                  <a:lnTo>
                    <a:pt x="69913" y="82550"/>
                  </a:lnTo>
                  <a:close/>
                </a:path>
                <a:path w="257175" h="118745">
                  <a:moveTo>
                    <a:pt x="83428" y="84582"/>
                  </a:moveTo>
                  <a:lnTo>
                    <a:pt x="75133" y="84582"/>
                  </a:lnTo>
                  <a:lnTo>
                    <a:pt x="83367" y="84709"/>
                  </a:lnTo>
                  <a:close/>
                </a:path>
                <a:path w="257175" h="118745">
                  <a:moveTo>
                    <a:pt x="110261" y="84582"/>
                  </a:moveTo>
                  <a:close/>
                </a:path>
                <a:path w="257175" h="118745">
                  <a:moveTo>
                    <a:pt x="120078" y="84201"/>
                  </a:moveTo>
                  <a:lnTo>
                    <a:pt x="119176" y="84201"/>
                  </a:lnTo>
                  <a:lnTo>
                    <a:pt x="119087" y="84709"/>
                  </a:lnTo>
                  <a:lnTo>
                    <a:pt x="119380" y="84709"/>
                  </a:lnTo>
                  <a:lnTo>
                    <a:pt x="119354" y="84455"/>
                  </a:lnTo>
                  <a:lnTo>
                    <a:pt x="120072" y="84455"/>
                  </a:lnTo>
                  <a:lnTo>
                    <a:pt x="120078" y="84201"/>
                  </a:lnTo>
                  <a:close/>
                </a:path>
                <a:path w="257175" h="118745">
                  <a:moveTo>
                    <a:pt x="121841" y="84201"/>
                  </a:moveTo>
                  <a:lnTo>
                    <a:pt x="122085" y="84709"/>
                  </a:lnTo>
                  <a:lnTo>
                    <a:pt x="121841" y="84201"/>
                  </a:lnTo>
                  <a:close/>
                </a:path>
                <a:path w="257175" h="118745">
                  <a:moveTo>
                    <a:pt x="162928" y="83693"/>
                  </a:moveTo>
                  <a:lnTo>
                    <a:pt x="139992" y="83693"/>
                  </a:lnTo>
                  <a:lnTo>
                    <a:pt x="140131" y="84074"/>
                  </a:lnTo>
                  <a:lnTo>
                    <a:pt x="144449" y="84074"/>
                  </a:lnTo>
                  <a:lnTo>
                    <a:pt x="144995" y="84582"/>
                  </a:lnTo>
                  <a:lnTo>
                    <a:pt x="144576" y="84709"/>
                  </a:lnTo>
                  <a:lnTo>
                    <a:pt x="162496" y="84709"/>
                  </a:lnTo>
                  <a:lnTo>
                    <a:pt x="162306" y="84582"/>
                  </a:lnTo>
                  <a:lnTo>
                    <a:pt x="162217" y="84328"/>
                  </a:lnTo>
                  <a:lnTo>
                    <a:pt x="162471" y="84328"/>
                  </a:lnTo>
                  <a:lnTo>
                    <a:pt x="162671" y="83947"/>
                  </a:lnTo>
                  <a:lnTo>
                    <a:pt x="141008" y="83947"/>
                  </a:lnTo>
                  <a:lnTo>
                    <a:pt x="141287" y="83820"/>
                  </a:lnTo>
                  <a:lnTo>
                    <a:pt x="163512" y="83820"/>
                  </a:lnTo>
                  <a:lnTo>
                    <a:pt x="162928" y="83693"/>
                  </a:lnTo>
                  <a:close/>
                </a:path>
                <a:path w="257175" h="118745">
                  <a:moveTo>
                    <a:pt x="177368" y="84372"/>
                  </a:moveTo>
                  <a:lnTo>
                    <a:pt x="177235" y="84425"/>
                  </a:lnTo>
                  <a:lnTo>
                    <a:pt x="177179" y="84556"/>
                  </a:lnTo>
                  <a:lnTo>
                    <a:pt x="177342" y="84709"/>
                  </a:lnTo>
                  <a:lnTo>
                    <a:pt x="177368" y="84372"/>
                  </a:lnTo>
                  <a:close/>
                </a:path>
                <a:path w="257175" h="118745">
                  <a:moveTo>
                    <a:pt x="178489" y="84214"/>
                  </a:moveTo>
                  <a:lnTo>
                    <a:pt x="178284" y="84562"/>
                  </a:lnTo>
                  <a:lnTo>
                    <a:pt x="178409" y="84709"/>
                  </a:lnTo>
                  <a:lnTo>
                    <a:pt x="178489" y="84214"/>
                  </a:lnTo>
                  <a:close/>
                </a:path>
                <a:path w="257175" h="118745">
                  <a:moveTo>
                    <a:pt x="182118" y="83693"/>
                  </a:moveTo>
                  <a:lnTo>
                    <a:pt x="181381" y="83820"/>
                  </a:lnTo>
                  <a:lnTo>
                    <a:pt x="180543" y="83820"/>
                  </a:lnTo>
                  <a:lnTo>
                    <a:pt x="180555" y="84709"/>
                  </a:lnTo>
                  <a:lnTo>
                    <a:pt x="181368" y="84074"/>
                  </a:lnTo>
                  <a:lnTo>
                    <a:pt x="182714" y="84074"/>
                  </a:lnTo>
                  <a:lnTo>
                    <a:pt x="182118" y="83693"/>
                  </a:lnTo>
                  <a:close/>
                </a:path>
                <a:path w="257175" h="118745">
                  <a:moveTo>
                    <a:pt x="183261" y="84328"/>
                  </a:moveTo>
                  <a:lnTo>
                    <a:pt x="182689" y="84328"/>
                  </a:lnTo>
                  <a:lnTo>
                    <a:pt x="183108" y="84709"/>
                  </a:lnTo>
                  <a:lnTo>
                    <a:pt x="183261" y="84328"/>
                  </a:lnTo>
                  <a:close/>
                </a:path>
                <a:path w="257175" h="118745">
                  <a:moveTo>
                    <a:pt x="219951" y="84582"/>
                  </a:moveTo>
                  <a:lnTo>
                    <a:pt x="219710" y="84582"/>
                  </a:lnTo>
                  <a:lnTo>
                    <a:pt x="219989" y="84709"/>
                  </a:lnTo>
                  <a:close/>
                </a:path>
                <a:path w="257175" h="118745">
                  <a:moveTo>
                    <a:pt x="221329" y="84455"/>
                  </a:moveTo>
                  <a:lnTo>
                    <a:pt x="220408" y="84455"/>
                  </a:lnTo>
                  <a:lnTo>
                    <a:pt x="221132" y="84709"/>
                  </a:lnTo>
                  <a:lnTo>
                    <a:pt x="221329" y="84455"/>
                  </a:lnTo>
                  <a:close/>
                </a:path>
                <a:path w="257175" h="118745">
                  <a:moveTo>
                    <a:pt x="231051" y="83058"/>
                  </a:moveTo>
                  <a:lnTo>
                    <a:pt x="213588" y="83058"/>
                  </a:lnTo>
                  <a:lnTo>
                    <a:pt x="213728" y="83312"/>
                  </a:lnTo>
                  <a:lnTo>
                    <a:pt x="213360" y="83566"/>
                  </a:lnTo>
                  <a:lnTo>
                    <a:pt x="222021" y="83566"/>
                  </a:lnTo>
                  <a:lnTo>
                    <a:pt x="221983" y="84074"/>
                  </a:lnTo>
                  <a:lnTo>
                    <a:pt x="224396" y="84074"/>
                  </a:lnTo>
                  <a:lnTo>
                    <a:pt x="224269" y="84709"/>
                  </a:lnTo>
                  <a:lnTo>
                    <a:pt x="224891" y="84709"/>
                  </a:lnTo>
                  <a:lnTo>
                    <a:pt x="224942" y="84201"/>
                  </a:lnTo>
                  <a:lnTo>
                    <a:pt x="229704" y="84201"/>
                  </a:lnTo>
                  <a:lnTo>
                    <a:pt x="229812" y="83947"/>
                  </a:lnTo>
                  <a:lnTo>
                    <a:pt x="231013" y="83820"/>
                  </a:lnTo>
                  <a:lnTo>
                    <a:pt x="230835" y="83566"/>
                  </a:lnTo>
                  <a:lnTo>
                    <a:pt x="230949" y="83185"/>
                  </a:lnTo>
                  <a:lnTo>
                    <a:pt x="231051" y="83058"/>
                  </a:lnTo>
                  <a:close/>
                </a:path>
                <a:path w="257175" h="118745">
                  <a:moveTo>
                    <a:pt x="229336" y="84328"/>
                  </a:moveTo>
                  <a:lnTo>
                    <a:pt x="229082" y="84328"/>
                  </a:lnTo>
                  <a:lnTo>
                    <a:pt x="228765" y="84709"/>
                  </a:lnTo>
                  <a:lnTo>
                    <a:pt x="229196" y="84455"/>
                  </a:lnTo>
                  <a:lnTo>
                    <a:pt x="229438" y="84455"/>
                  </a:lnTo>
                  <a:close/>
                </a:path>
                <a:path w="257175" h="118745">
                  <a:moveTo>
                    <a:pt x="53719" y="83058"/>
                  </a:moveTo>
                  <a:lnTo>
                    <a:pt x="49720" y="83058"/>
                  </a:lnTo>
                  <a:lnTo>
                    <a:pt x="50253" y="83820"/>
                  </a:lnTo>
                  <a:lnTo>
                    <a:pt x="51181" y="84074"/>
                  </a:lnTo>
                  <a:lnTo>
                    <a:pt x="51199" y="84231"/>
                  </a:lnTo>
                  <a:lnTo>
                    <a:pt x="51323" y="84672"/>
                  </a:lnTo>
                  <a:lnTo>
                    <a:pt x="52082" y="84582"/>
                  </a:lnTo>
                  <a:lnTo>
                    <a:pt x="52031" y="84328"/>
                  </a:lnTo>
                  <a:lnTo>
                    <a:pt x="55537" y="84328"/>
                  </a:lnTo>
                  <a:lnTo>
                    <a:pt x="55257" y="83693"/>
                  </a:lnTo>
                  <a:lnTo>
                    <a:pt x="56495" y="83693"/>
                  </a:lnTo>
                  <a:lnTo>
                    <a:pt x="57023" y="83566"/>
                  </a:lnTo>
                  <a:lnTo>
                    <a:pt x="56803" y="83461"/>
                  </a:lnTo>
                  <a:lnTo>
                    <a:pt x="56764" y="83312"/>
                  </a:lnTo>
                  <a:lnTo>
                    <a:pt x="53860" y="83312"/>
                  </a:lnTo>
                  <a:lnTo>
                    <a:pt x="53719" y="83058"/>
                  </a:lnTo>
                  <a:close/>
                </a:path>
                <a:path w="257175" h="118745">
                  <a:moveTo>
                    <a:pt x="45212" y="84425"/>
                  </a:moveTo>
                  <a:lnTo>
                    <a:pt x="45072" y="84582"/>
                  </a:lnTo>
                  <a:lnTo>
                    <a:pt x="45212" y="84425"/>
                  </a:lnTo>
                  <a:close/>
                </a:path>
                <a:path w="257175" h="118745">
                  <a:moveTo>
                    <a:pt x="88557" y="83947"/>
                  </a:moveTo>
                  <a:lnTo>
                    <a:pt x="83527" y="83947"/>
                  </a:lnTo>
                  <a:lnTo>
                    <a:pt x="83558" y="84124"/>
                  </a:lnTo>
                  <a:lnTo>
                    <a:pt x="83653" y="84425"/>
                  </a:lnTo>
                  <a:lnTo>
                    <a:pt x="83527" y="84582"/>
                  </a:lnTo>
                  <a:lnTo>
                    <a:pt x="83970" y="84432"/>
                  </a:lnTo>
                  <a:lnTo>
                    <a:pt x="84137" y="84328"/>
                  </a:lnTo>
                  <a:lnTo>
                    <a:pt x="84366" y="84328"/>
                  </a:lnTo>
                  <a:lnTo>
                    <a:pt x="84466" y="84177"/>
                  </a:lnTo>
                  <a:lnTo>
                    <a:pt x="84632" y="84074"/>
                  </a:lnTo>
                  <a:lnTo>
                    <a:pt x="88430" y="84074"/>
                  </a:lnTo>
                  <a:close/>
                </a:path>
                <a:path w="257175" h="118745">
                  <a:moveTo>
                    <a:pt x="93065" y="83566"/>
                  </a:moveTo>
                  <a:lnTo>
                    <a:pt x="92925" y="84582"/>
                  </a:lnTo>
                  <a:lnTo>
                    <a:pt x="94616" y="84214"/>
                  </a:lnTo>
                  <a:lnTo>
                    <a:pt x="94737" y="83947"/>
                  </a:lnTo>
                  <a:lnTo>
                    <a:pt x="109867" y="83820"/>
                  </a:lnTo>
                  <a:lnTo>
                    <a:pt x="94932" y="83693"/>
                  </a:lnTo>
                  <a:lnTo>
                    <a:pt x="93065" y="83566"/>
                  </a:lnTo>
                  <a:close/>
                </a:path>
                <a:path w="257175" h="118745">
                  <a:moveTo>
                    <a:pt x="111640" y="83820"/>
                  </a:moveTo>
                  <a:lnTo>
                    <a:pt x="111264" y="83820"/>
                  </a:lnTo>
                  <a:lnTo>
                    <a:pt x="110972" y="84074"/>
                  </a:lnTo>
                  <a:lnTo>
                    <a:pt x="111734" y="84074"/>
                  </a:lnTo>
                  <a:lnTo>
                    <a:pt x="111239" y="84582"/>
                  </a:lnTo>
                  <a:lnTo>
                    <a:pt x="111455" y="84455"/>
                  </a:lnTo>
                  <a:lnTo>
                    <a:pt x="111994" y="84455"/>
                  </a:lnTo>
                  <a:lnTo>
                    <a:pt x="112280" y="84074"/>
                  </a:lnTo>
                  <a:lnTo>
                    <a:pt x="111582" y="83947"/>
                  </a:lnTo>
                  <a:close/>
                </a:path>
                <a:path w="257175" h="118745">
                  <a:moveTo>
                    <a:pt x="117049" y="84455"/>
                  </a:moveTo>
                  <a:lnTo>
                    <a:pt x="116713" y="84455"/>
                  </a:lnTo>
                  <a:lnTo>
                    <a:pt x="116751" y="84582"/>
                  </a:lnTo>
                  <a:lnTo>
                    <a:pt x="117049" y="84455"/>
                  </a:lnTo>
                  <a:close/>
                </a:path>
                <a:path w="257175" h="118745">
                  <a:moveTo>
                    <a:pt x="118656" y="84328"/>
                  </a:moveTo>
                  <a:lnTo>
                    <a:pt x="118300" y="84328"/>
                  </a:lnTo>
                  <a:lnTo>
                    <a:pt x="118325" y="84582"/>
                  </a:lnTo>
                  <a:lnTo>
                    <a:pt x="118630" y="84582"/>
                  </a:lnTo>
                  <a:lnTo>
                    <a:pt x="118656" y="84328"/>
                  </a:lnTo>
                  <a:close/>
                </a:path>
                <a:path w="257175" h="118745">
                  <a:moveTo>
                    <a:pt x="124500" y="82349"/>
                  </a:moveTo>
                  <a:lnTo>
                    <a:pt x="124701" y="83058"/>
                  </a:lnTo>
                  <a:lnTo>
                    <a:pt x="125044" y="83566"/>
                  </a:lnTo>
                  <a:lnTo>
                    <a:pt x="125450" y="84074"/>
                  </a:lnTo>
                  <a:lnTo>
                    <a:pt x="125562" y="84480"/>
                  </a:lnTo>
                  <a:lnTo>
                    <a:pt x="125755" y="84455"/>
                  </a:lnTo>
                  <a:lnTo>
                    <a:pt x="127596" y="84455"/>
                  </a:lnTo>
                  <a:lnTo>
                    <a:pt x="127203" y="84328"/>
                  </a:lnTo>
                  <a:lnTo>
                    <a:pt x="126644" y="83566"/>
                  </a:lnTo>
                  <a:lnTo>
                    <a:pt x="126365" y="83566"/>
                  </a:lnTo>
                  <a:lnTo>
                    <a:pt x="125755" y="83312"/>
                  </a:lnTo>
                  <a:lnTo>
                    <a:pt x="125026" y="82659"/>
                  </a:lnTo>
                  <a:lnTo>
                    <a:pt x="124500" y="82349"/>
                  </a:lnTo>
                  <a:close/>
                </a:path>
                <a:path w="257175" h="118745">
                  <a:moveTo>
                    <a:pt x="128206" y="84201"/>
                  </a:moveTo>
                  <a:lnTo>
                    <a:pt x="128104" y="84582"/>
                  </a:lnTo>
                  <a:lnTo>
                    <a:pt x="128206" y="84201"/>
                  </a:lnTo>
                  <a:close/>
                </a:path>
                <a:path w="257175" h="118745">
                  <a:moveTo>
                    <a:pt x="170472" y="83312"/>
                  </a:moveTo>
                  <a:lnTo>
                    <a:pt x="170281" y="83693"/>
                  </a:lnTo>
                  <a:lnTo>
                    <a:pt x="170385" y="84015"/>
                  </a:lnTo>
                  <a:lnTo>
                    <a:pt x="170510" y="84582"/>
                  </a:lnTo>
                  <a:lnTo>
                    <a:pt x="170548" y="84328"/>
                  </a:lnTo>
                  <a:lnTo>
                    <a:pt x="170726" y="84328"/>
                  </a:lnTo>
                  <a:lnTo>
                    <a:pt x="170916" y="84201"/>
                  </a:lnTo>
                  <a:lnTo>
                    <a:pt x="171646" y="84201"/>
                  </a:lnTo>
                  <a:lnTo>
                    <a:pt x="171745" y="84015"/>
                  </a:lnTo>
                  <a:lnTo>
                    <a:pt x="171030" y="83947"/>
                  </a:lnTo>
                  <a:lnTo>
                    <a:pt x="170789" y="83566"/>
                  </a:lnTo>
                  <a:lnTo>
                    <a:pt x="170992" y="83439"/>
                  </a:lnTo>
                  <a:lnTo>
                    <a:pt x="170586" y="83439"/>
                  </a:lnTo>
                  <a:close/>
                </a:path>
                <a:path w="257175" h="118745">
                  <a:moveTo>
                    <a:pt x="176796" y="84201"/>
                  </a:moveTo>
                  <a:lnTo>
                    <a:pt x="176765" y="84328"/>
                  </a:lnTo>
                  <a:lnTo>
                    <a:pt x="176888" y="84562"/>
                  </a:lnTo>
                  <a:lnTo>
                    <a:pt x="176796" y="84201"/>
                  </a:lnTo>
                  <a:close/>
                </a:path>
                <a:path w="257175" h="118745">
                  <a:moveTo>
                    <a:pt x="176942" y="84336"/>
                  </a:moveTo>
                  <a:lnTo>
                    <a:pt x="176902" y="84556"/>
                  </a:lnTo>
                  <a:lnTo>
                    <a:pt x="177096" y="84480"/>
                  </a:lnTo>
                  <a:lnTo>
                    <a:pt x="176942" y="84336"/>
                  </a:lnTo>
                  <a:close/>
                </a:path>
                <a:path w="257175" h="118745">
                  <a:moveTo>
                    <a:pt x="64516" y="83162"/>
                  </a:moveTo>
                  <a:lnTo>
                    <a:pt x="64463" y="83449"/>
                  </a:lnTo>
                  <a:lnTo>
                    <a:pt x="64886" y="84214"/>
                  </a:lnTo>
                  <a:lnTo>
                    <a:pt x="65151" y="84455"/>
                  </a:lnTo>
                  <a:lnTo>
                    <a:pt x="64516" y="83162"/>
                  </a:lnTo>
                  <a:close/>
                </a:path>
                <a:path w="257175" h="118745">
                  <a:moveTo>
                    <a:pt x="84366" y="84328"/>
                  </a:moveTo>
                  <a:close/>
                </a:path>
                <a:path w="257175" h="118745">
                  <a:moveTo>
                    <a:pt x="88760" y="84201"/>
                  </a:moveTo>
                  <a:lnTo>
                    <a:pt x="88455" y="84201"/>
                  </a:lnTo>
                  <a:lnTo>
                    <a:pt x="88722" y="84455"/>
                  </a:lnTo>
                  <a:lnTo>
                    <a:pt x="88760" y="84201"/>
                  </a:lnTo>
                  <a:close/>
                </a:path>
                <a:path w="257175" h="118745">
                  <a:moveTo>
                    <a:pt x="82651" y="81915"/>
                  </a:moveTo>
                  <a:lnTo>
                    <a:pt x="81813" y="83566"/>
                  </a:lnTo>
                  <a:lnTo>
                    <a:pt x="79260" y="83566"/>
                  </a:lnTo>
                  <a:lnTo>
                    <a:pt x="78689" y="83820"/>
                  </a:lnTo>
                  <a:lnTo>
                    <a:pt x="88684" y="83820"/>
                  </a:lnTo>
                  <a:lnTo>
                    <a:pt x="89217" y="84455"/>
                  </a:lnTo>
                  <a:lnTo>
                    <a:pt x="88734" y="83693"/>
                  </a:lnTo>
                  <a:lnTo>
                    <a:pt x="88861" y="83693"/>
                  </a:lnTo>
                  <a:lnTo>
                    <a:pt x="88983" y="83312"/>
                  </a:lnTo>
                  <a:lnTo>
                    <a:pt x="86067" y="83312"/>
                  </a:lnTo>
                  <a:lnTo>
                    <a:pt x="86025" y="83058"/>
                  </a:lnTo>
                  <a:lnTo>
                    <a:pt x="84213" y="83058"/>
                  </a:lnTo>
                  <a:lnTo>
                    <a:pt x="83832" y="82931"/>
                  </a:lnTo>
                  <a:lnTo>
                    <a:pt x="83730" y="82745"/>
                  </a:lnTo>
                  <a:lnTo>
                    <a:pt x="83606" y="82613"/>
                  </a:lnTo>
                  <a:lnTo>
                    <a:pt x="82651" y="81915"/>
                  </a:lnTo>
                  <a:close/>
                </a:path>
                <a:path w="257175" h="118745">
                  <a:moveTo>
                    <a:pt x="117843" y="84201"/>
                  </a:moveTo>
                  <a:lnTo>
                    <a:pt x="117602" y="84201"/>
                  </a:lnTo>
                  <a:lnTo>
                    <a:pt x="117559" y="84455"/>
                  </a:lnTo>
                  <a:lnTo>
                    <a:pt x="117894" y="84328"/>
                  </a:lnTo>
                  <a:lnTo>
                    <a:pt x="117843" y="84201"/>
                  </a:lnTo>
                  <a:close/>
                </a:path>
                <a:path w="257175" h="118745">
                  <a:moveTo>
                    <a:pt x="140411" y="84074"/>
                  </a:moveTo>
                  <a:lnTo>
                    <a:pt x="140055" y="84074"/>
                  </a:lnTo>
                  <a:lnTo>
                    <a:pt x="140008" y="84252"/>
                  </a:lnTo>
                  <a:lnTo>
                    <a:pt x="139865" y="84328"/>
                  </a:lnTo>
                  <a:lnTo>
                    <a:pt x="142125" y="84455"/>
                  </a:lnTo>
                  <a:lnTo>
                    <a:pt x="141655" y="84328"/>
                  </a:lnTo>
                  <a:lnTo>
                    <a:pt x="141084" y="84328"/>
                  </a:lnTo>
                  <a:lnTo>
                    <a:pt x="140982" y="84201"/>
                  </a:lnTo>
                  <a:lnTo>
                    <a:pt x="140411" y="84074"/>
                  </a:lnTo>
                  <a:close/>
                </a:path>
                <a:path w="257175" h="118745">
                  <a:moveTo>
                    <a:pt x="187375" y="83693"/>
                  </a:moveTo>
                  <a:lnTo>
                    <a:pt x="184353" y="83693"/>
                  </a:lnTo>
                  <a:lnTo>
                    <a:pt x="184492" y="84201"/>
                  </a:lnTo>
                  <a:lnTo>
                    <a:pt x="193459" y="84201"/>
                  </a:lnTo>
                  <a:lnTo>
                    <a:pt x="193586" y="84455"/>
                  </a:lnTo>
                  <a:lnTo>
                    <a:pt x="193738" y="84455"/>
                  </a:lnTo>
                  <a:lnTo>
                    <a:pt x="193713" y="83947"/>
                  </a:lnTo>
                  <a:lnTo>
                    <a:pt x="187426" y="83947"/>
                  </a:lnTo>
                  <a:lnTo>
                    <a:pt x="187375" y="83693"/>
                  </a:lnTo>
                  <a:close/>
                </a:path>
                <a:path w="257175" h="118745">
                  <a:moveTo>
                    <a:pt x="196314" y="83058"/>
                  </a:moveTo>
                  <a:lnTo>
                    <a:pt x="194805" y="83058"/>
                  </a:lnTo>
                  <a:lnTo>
                    <a:pt x="195186" y="83312"/>
                  </a:lnTo>
                  <a:lnTo>
                    <a:pt x="195478" y="83693"/>
                  </a:lnTo>
                  <a:lnTo>
                    <a:pt x="195237" y="83820"/>
                  </a:lnTo>
                  <a:lnTo>
                    <a:pt x="194589" y="84074"/>
                  </a:lnTo>
                  <a:lnTo>
                    <a:pt x="194005" y="84201"/>
                  </a:lnTo>
                  <a:lnTo>
                    <a:pt x="193738" y="84455"/>
                  </a:lnTo>
                  <a:lnTo>
                    <a:pt x="196507" y="84455"/>
                  </a:lnTo>
                  <a:lnTo>
                    <a:pt x="196112" y="84252"/>
                  </a:lnTo>
                  <a:lnTo>
                    <a:pt x="195834" y="83820"/>
                  </a:lnTo>
                  <a:lnTo>
                    <a:pt x="196613" y="83820"/>
                  </a:lnTo>
                  <a:lnTo>
                    <a:pt x="196314" y="83058"/>
                  </a:lnTo>
                  <a:close/>
                </a:path>
                <a:path w="257175" h="118745">
                  <a:moveTo>
                    <a:pt x="196658" y="84328"/>
                  </a:moveTo>
                  <a:lnTo>
                    <a:pt x="196507" y="84455"/>
                  </a:lnTo>
                  <a:lnTo>
                    <a:pt x="196862" y="84455"/>
                  </a:lnTo>
                  <a:lnTo>
                    <a:pt x="196658" y="84328"/>
                  </a:lnTo>
                  <a:close/>
                </a:path>
                <a:path w="257175" h="118745">
                  <a:moveTo>
                    <a:pt x="196775" y="84231"/>
                  </a:moveTo>
                  <a:lnTo>
                    <a:pt x="196729" y="84372"/>
                  </a:lnTo>
                  <a:lnTo>
                    <a:pt x="196862" y="84455"/>
                  </a:lnTo>
                  <a:lnTo>
                    <a:pt x="196775" y="84231"/>
                  </a:lnTo>
                  <a:close/>
                </a:path>
                <a:path w="257175" h="118745">
                  <a:moveTo>
                    <a:pt x="46520" y="84328"/>
                  </a:moveTo>
                  <a:lnTo>
                    <a:pt x="45224" y="84328"/>
                  </a:lnTo>
                  <a:lnTo>
                    <a:pt x="46520" y="84328"/>
                  </a:lnTo>
                  <a:close/>
                </a:path>
                <a:path w="257175" h="118745">
                  <a:moveTo>
                    <a:pt x="177431" y="83566"/>
                  </a:moveTo>
                  <a:lnTo>
                    <a:pt x="177368" y="84372"/>
                  </a:lnTo>
                  <a:lnTo>
                    <a:pt x="178083" y="84328"/>
                  </a:lnTo>
                  <a:lnTo>
                    <a:pt x="177431" y="83566"/>
                  </a:lnTo>
                  <a:close/>
                </a:path>
                <a:path w="257175" h="118745">
                  <a:moveTo>
                    <a:pt x="176966" y="84201"/>
                  </a:moveTo>
                  <a:lnTo>
                    <a:pt x="176796" y="84201"/>
                  </a:lnTo>
                  <a:lnTo>
                    <a:pt x="176942" y="84336"/>
                  </a:lnTo>
                  <a:lnTo>
                    <a:pt x="176966" y="84201"/>
                  </a:lnTo>
                  <a:close/>
                </a:path>
                <a:path w="257175" h="118745">
                  <a:moveTo>
                    <a:pt x="196613" y="83820"/>
                  </a:moveTo>
                  <a:lnTo>
                    <a:pt x="195834" y="83820"/>
                  </a:lnTo>
                  <a:lnTo>
                    <a:pt x="196658" y="84328"/>
                  </a:lnTo>
                  <a:lnTo>
                    <a:pt x="196613" y="83820"/>
                  </a:lnTo>
                  <a:close/>
                </a:path>
                <a:path w="257175" h="118745">
                  <a:moveTo>
                    <a:pt x="40551" y="82804"/>
                  </a:moveTo>
                  <a:lnTo>
                    <a:pt x="38976" y="83693"/>
                  </a:lnTo>
                  <a:lnTo>
                    <a:pt x="37833" y="83693"/>
                  </a:lnTo>
                  <a:lnTo>
                    <a:pt x="37517" y="84231"/>
                  </a:lnTo>
                  <a:lnTo>
                    <a:pt x="41494" y="84201"/>
                  </a:lnTo>
                  <a:lnTo>
                    <a:pt x="40551" y="82804"/>
                  </a:lnTo>
                  <a:close/>
                </a:path>
                <a:path w="257175" h="118745">
                  <a:moveTo>
                    <a:pt x="41494" y="84201"/>
                  </a:moveTo>
                  <a:lnTo>
                    <a:pt x="37579" y="84201"/>
                  </a:lnTo>
                  <a:lnTo>
                    <a:pt x="37626" y="84328"/>
                  </a:lnTo>
                  <a:lnTo>
                    <a:pt x="41579" y="84328"/>
                  </a:lnTo>
                  <a:lnTo>
                    <a:pt x="41494" y="84201"/>
                  </a:lnTo>
                  <a:close/>
                </a:path>
                <a:path w="257175" h="118745">
                  <a:moveTo>
                    <a:pt x="43319" y="83058"/>
                  </a:moveTo>
                  <a:lnTo>
                    <a:pt x="43065" y="83693"/>
                  </a:lnTo>
                  <a:lnTo>
                    <a:pt x="41579" y="84328"/>
                  </a:lnTo>
                  <a:lnTo>
                    <a:pt x="47409" y="84328"/>
                  </a:lnTo>
                  <a:lnTo>
                    <a:pt x="47415" y="84074"/>
                  </a:lnTo>
                  <a:lnTo>
                    <a:pt x="43357" y="84074"/>
                  </a:lnTo>
                  <a:lnTo>
                    <a:pt x="43319" y="83058"/>
                  </a:lnTo>
                  <a:close/>
                </a:path>
                <a:path w="257175" h="118745">
                  <a:moveTo>
                    <a:pt x="47510" y="83693"/>
                  </a:moveTo>
                  <a:lnTo>
                    <a:pt x="45351" y="83693"/>
                  </a:lnTo>
                  <a:lnTo>
                    <a:pt x="47421" y="83820"/>
                  </a:lnTo>
                  <a:lnTo>
                    <a:pt x="47409" y="84328"/>
                  </a:lnTo>
                  <a:lnTo>
                    <a:pt x="47510" y="83693"/>
                  </a:lnTo>
                  <a:close/>
                </a:path>
                <a:path w="257175" h="118745">
                  <a:moveTo>
                    <a:pt x="56495" y="83693"/>
                  </a:moveTo>
                  <a:lnTo>
                    <a:pt x="55943" y="83693"/>
                  </a:lnTo>
                  <a:lnTo>
                    <a:pt x="55727" y="83947"/>
                  </a:lnTo>
                  <a:lnTo>
                    <a:pt x="55599" y="84144"/>
                  </a:lnTo>
                  <a:lnTo>
                    <a:pt x="55829" y="84328"/>
                  </a:lnTo>
                  <a:lnTo>
                    <a:pt x="56718" y="84074"/>
                  </a:lnTo>
                  <a:lnTo>
                    <a:pt x="56578" y="84074"/>
                  </a:lnTo>
                  <a:lnTo>
                    <a:pt x="56495" y="83693"/>
                  </a:lnTo>
                  <a:close/>
                </a:path>
                <a:path w="257175" h="118745">
                  <a:moveTo>
                    <a:pt x="78003" y="82677"/>
                  </a:moveTo>
                  <a:lnTo>
                    <a:pt x="74358" y="82677"/>
                  </a:lnTo>
                  <a:lnTo>
                    <a:pt x="74739" y="83947"/>
                  </a:lnTo>
                  <a:lnTo>
                    <a:pt x="74910" y="84074"/>
                  </a:lnTo>
                  <a:lnTo>
                    <a:pt x="75005" y="84252"/>
                  </a:lnTo>
                  <a:lnTo>
                    <a:pt x="82016" y="84328"/>
                  </a:lnTo>
                  <a:lnTo>
                    <a:pt x="81127" y="84074"/>
                  </a:lnTo>
                  <a:lnTo>
                    <a:pt x="77622" y="84074"/>
                  </a:lnTo>
                  <a:lnTo>
                    <a:pt x="77254" y="83820"/>
                  </a:lnTo>
                  <a:lnTo>
                    <a:pt x="75819" y="83820"/>
                  </a:lnTo>
                  <a:lnTo>
                    <a:pt x="75857" y="83566"/>
                  </a:lnTo>
                  <a:lnTo>
                    <a:pt x="76737" y="83566"/>
                  </a:lnTo>
                  <a:lnTo>
                    <a:pt x="76847" y="83185"/>
                  </a:lnTo>
                  <a:lnTo>
                    <a:pt x="77089" y="83185"/>
                  </a:lnTo>
                  <a:lnTo>
                    <a:pt x="77406" y="83058"/>
                  </a:lnTo>
                  <a:lnTo>
                    <a:pt x="78682" y="83058"/>
                  </a:lnTo>
                  <a:lnTo>
                    <a:pt x="78320" y="82931"/>
                  </a:lnTo>
                  <a:lnTo>
                    <a:pt x="78003" y="82677"/>
                  </a:lnTo>
                  <a:close/>
                </a:path>
                <a:path w="257175" h="118745">
                  <a:moveTo>
                    <a:pt x="82892" y="84074"/>
                  </a:moveTo>
                  <a:lnTo>
                    <a:pt x="82461" y="84074"/>
                  </a:lnTo>
                  <a:lnTo>
                    <a:pt x="82486" y="84328"/>
                  </a:lnTo>
                  <a:lnTo>
                    <a:pt x="83172" y="84328"/>
                  </a:lnTo>
                  <a:lnTo>
                    <a:pt x="82888" y="84214"/>
                  </a:lnTo>
                  <a:lnTo>
                    <a:pt x="82892" y="84074"/>
                  </a:lnTo>
                  <a:close/>
                </a:path>
                <a:path w="257175" h="118745">
                  <a:moveTo>
                    <a:pt x="116992" y="83693"/>
                  </a:moveTo>
                  <a:lnTo>
                    <a:pt x="115785" y="83693"/>
                  </a:lnTo>
                  <a:lnTo>
                    <a:pt x="115938" y="84328"/>
                  </a:lnTo>
                  <a:lnTo>
                    <a:pt x="117348" y="84328"/>
                  </a:lnTo>
                  <a:lnTo>
                    <a:pt x="117284" y="84201"/>
                  </a:lnTo>
                  <a:lnTo>
                    <a:pt x="117843" y="84201"/>
                  </a:lnTo>
                  <a:lnTo>
                    <a:pt x="116992" y="84074"/>
                  </a:lnTo>
                  <a:lnTo>
                    <a:pt x="116992" y="83693"/>
                  </a:lnTo>
                  <a:close/>
                </a:path>
                <a:path w="257175" h="118745">
                  <a:moveTo>
                    <a:pt x="127546" y="84201"/>
                  </a:moveTo>
                  <a:lnTo>
                    <a:pt x="127330" y="84328"/>
                  </a:lnTo>
                  <a:lnTo>
                    <a:pt x="127571" y="84328"/>
                  </a:lnTo>
                  <a:lnTo>
                    <a:pt x="127546" y="84201"/>
                  </a:lnTo>
                  <a:close/>
                </a:path>
                <a:path w="257175" h="118745">
                  <a:moveTo>
                    <a:pt x="130752" y="81915"/>
                  </a:moveTo>
                  <a:lnTo>
                    <a:pt x="130314" y="81915"/>
                  </a:lnTo>
                  <a:lnTo>
                    <a:pt x="130365" y="82296"/>
                  </a:lnTo>
                  <a:lnTo>
                    <a:pt x="130154" y="82296"/>
                  </a:lnTo>
                  <a:lnTo>
                    <a:pt x="130189" y="82514"/>
                  </a:lnTo>
                  <a:lnTo>
                    <a:pt x="130314" y="82931"/>
                  </a:lnTo>
                  <a:lnTo>
                    <a:pt x="130441" y="83223"/>
                  </a:lnTo>
                  <a:lnTo>
                    <a:pt x="130679" y="83461"/>
                  </a:lnTo>
                  <a:lnTo>
                    <a:pt x="130251" y="83693"/>
                  </a:lnTo>
                  <a:lnTo>
                    <a:pt x="130035" y="84328"/>
                  </a:lnTo>
                  <a:lnTo>
                    <a:pt x="130454" y="84201"/>
                  </a:lnTo>
                  <a:lnTo>
                    <a:pt x="139390" y="84201"/>
                  </a:lnTo>
                  <a:lnTo>
                    <a:pt x="139687" y="83947"/>
                  </a:lnTo>
                  <a:lnTo>
                    <a:pt x="131508" y="83820"/>
                  </a:lnTo>
                  <a:lnTo>
                    <a:pt x="131191" y="83693"/>
                  </a:lnTo>
                  <a:lnTo>
                    <a:pt x="130754" y="83185"/>
                  </a:lnTo>
                  <a:lnTo>
                    <a:pt x="130784" y="82550"/>
                  </a:lnTo>
                  <a:lnTo>
                    <a:pt x="130860" y="82169"/>
                  </a:lnTo>
                  <a:lnTo>
                    <a:pt x="130644" y="82169"/>
                  </a:lnTo>
                  <a:lnTo>
                    <a:pt x="130752" y="81915"/>
                  </a:lnTo>
                  <a:close/>
                </a:path>
                <a:path w="257175" h="118745">
                  <a:moveTo>
                    <a:pt x="144449" y="84074"/>
                  </a:moveTo>
                  <a:lnTo>
                    <a:pt x="140970" y="84074"/>
                  </a:lnTo>
                  <a:lnTo>
                    <a:pt x="141084" y="84328"/>
                  </a:lnTo>
                  <a:lnTo>
                    <a:pt x="141630" y="84328"/>
                  </a:lnTo>
                  <a:lnTo>
                    <a:pt x="141859" y="84201"/>
                  </a:lnTo>
                  <a:lnTo>
                    <a:pt x="144145" y="84201"/>
                  </a:lnTo>
                  <a:lnTo>
                    <a:pt x="144449" y="84074"/>
                  </a:lnTo>
                  <a:close/>
                </a:path>
                <a:path w="257175" h="118745">
                  <a:moveTo>
                    <a:pt x="184188" y="83947"/>
                  </a:moveTo>
                  <a:lnTo>
                    <a:pt x="184023" y="84074"/>
                  </a:lnTo>
                  <a:lnTo>
                    <a:pt x="183971" y="84252"/>
                  </a:lnTo>
                  <a:lnTo>
                    <a:pt x="184137" y="84328"/>
                  </a:lnTo>
                  <a:lnTo>
                    <a:pt x="184785" y="84328"/>
                  </a:lnTo>
                  <a:lnTo>
                    <a:pt x="185242" y="84201"/>
                  </a:lnTo>
                  <a:lnTo>
                    <a:pt x="184492" y="84201"/>
                  </a:lnTo>
                  <a:lnTo>
                    <a:pt x="184340" y="84074"/>
                  </a:lnTo>
                  <a:lnTo>
                    <a:pt x="184162" y="84074"/>
                  </a:lnTo>
                  <a:close/>
                </a:path>
                <a:path w="257175" h="118745">
                  <a:moveTo>
                    <a:pt x="197892" y="84124"/>
                  </a:moveTo>
                  <a:lnTo>
                    <a:pt x="197472" y="84328"/>
                  </a:lnTo>
                  <a:lnTo>
                    <a:pt x="197799" y="84231"/>
                  </a:lnTo>
                  <a:close/>
                </a:path>
                <a:path w="257175" h="118745">
                  <a:moveTo>
                    <a:pt x="177147" y="83185"/>
                  </a:moveTo>
                  <a:lnTo>
                    <a:pt x="176453" y="83185"/>
                  </a:lnTo>
                  <a:lnTo>
                    <a:pt x="176427" y="83681"/>
                  </a:lnTo>
                  <a:lnTo>
                    <a:pt x="176720" y="84241"/>
                  </a:lnTo>
                  <a:lnTo>
                    <a:pt x="176966" y="84201"/>
                  </a:lnTo>
                  <a:lnTo>
                    <a:pt x="177147" y="83185"/>
                  </a:lnTo>
                  <a:close/>
                </a:path>
                <a:path w="257175" h="118745">
                  <a:moveTo>
                    <a:pt x="58140" y="83185"/>
                  </a:moveTo>
                  <a:lnTo>
                    <a:pt x="58000" y="83312"/>
                  </a:lnTo>
                  <a:lnTo>
                    <a:pt x="57835" y="83439"/>
                  </a:lnTo>
                  <a:lnTo>
                    <a:pt x="57658" y="84074"/>
                  </a:lnTo>
                  <a:lnTo>
                    <a:pt x="58000" y="84074"/>
                  </a:lnTo>
                  <a:lnTo>
                    <a:pt x="58242" y="84201"/>
                  </a:lnTo>
                  <a:lnTo>
                    <a:pt x="58042" y="83820"/>
                  </a:lnTo>
                  <a:lnTo>
                    <a:pt x="57991" y="83681"/>
                  </a:lnTo>
                  <a:lnTo>
                    <a:pt x="58153" y="83566"/>
                  </a:lnTo>
                  <a:lnTo>
                    <a:pt x="58223" y="83439"/>
                  </a:lnTo>
                  <a:lnTo>
                    <a:pt x="58140" y="83185"/>
                  </a:lnTo>
                  <a:close/>
                </a:path>
                <a:path w="257175" h="118745">
                  <a:moveTo>
                    <a:pt x="74447" y="83693"/>
                  </a:moveTo>
                  <a:lnTo>
                    <a:pt x="74104" y="83693"/>
                  </a:lnTo>
                  <a:lnTo>
                    <a:pt x="73957" y="84124"/>
                  </a:lnTo>
                  <a:lnTo>
                    <a:pt x="74790" y="84201"/>
                  </a:lnTo>
                  <a:lnTo>
                    <a:pt x="74447" y="83693"/>
                  </a:lnTo>
                  <a:close/>
                </a:path>
                <a:path w="257175" h="118745">
                  <a:moveTo>
                    <a:pt x="88684" y="83820"/>
                  </a:moveTo>
                  <a:lnTo>
                    <a:pt x="81267" y="83820"/>
                  </a:lnTo>
                  <a:lnTo>
                    <a:pt x="81597" y="84201"/>
                  </a:lnTo>
                  <a:lnTo>
                    <a:pt x="82029" y="84201"/>
                  </a:lnTo>
                  <a:lnTo>
                    <a:pt x="82461" y="84074"/>
                  </a:lnTo>
                  <a:lnTo>
                    <a:pt x="82892" y="84074"/>
                  </a:lnTo>
                  <a:lnTo>
                    <a:pt x="83312" y="83947"/>
                  </a:lnTo>
                  <a:lnTo>
                    <a:pt x="88557" y="83947"/>
                  </a:lnTo>
                  <a:lnTo>
                    <a:pt x="88684" y="83820"/>
                  </a:lnTo>
                  <a:close/>
                </a:path>
                <a:path w="257175" h="118745">
                  <a:moveTo>
                    <a:pt x="85471" y="84074"/>
                  </a:moveTo>
                  <a:lnTo>
                    <a:pt x="84785" y="84074"/>
                  </a:lnTo>
                  <a:lnTo>
                    <a:pt x="84975" y="84201"/>
                  </a:lnTo>
                  <a:lnTo>
                    <a:pt x="85191" y="84201"/>
                  </a:lnTo>
                  <a:lnTo>
                    <a:pt x="85471" y="84074"/>
                  </a:lnTo>
                  <a:close/>
                </a:path>
                <a:path w="257175" h="118745">
                  <a:moveTo>
                    <a:pt x="129536" y="83820"/>
                  </a:moveTo>
                  <a:lnTo>
                    <a:pt x="127762" y="83820"/>
                  </a:lnTo>
                  <a:lnTo>
                    <a:pt x="128016" y="83947"/>
                  </a:lnTo>
                  <a:lnTo>
                    <a:pt x="128168" y="84201"/>
                  </a:lnTo>
                  <a:lnTo>
                    <a:pt x="129518" y="84074"/>
                  </a:lnTo>
                  <a:lnTo>
                    <a:pt x="129536" y="83820"/>
                  </a:lnTo>
                  <a:close/>
                </a:path>
                <a:path w="257175" h="118745">
                  <a:moveTo>
                    <a:pt x="139763" y="83947"/>
                  </a:moveTo>
                  <a:lnTo>
                    <a:pt x="139814" y="84201"/>
                  </a:lnTo>
                  <a:lnTo>
                    <a:pt x="139763" y="83947"/>
                  </a:lnTo>
                  <a:close/>
                </a:path>
                <a:path w="257175" h="118745">
                  <a:moveTo>
                    <a:pt x="140868" y="84177"/>
                  </a:moveTo>
                  <a:close/>
                </a:path>
                <a:path w="257175" h="118745">
                  <a:moveTo>
                    <a:pt x="140970" y="84074"/>
                  </a:moveTo>
                  <a:lnTo>
                    <a:pt x="140754" y="84074"/>
                  </a:lnTo>
                  <a:lnTo>
                    <a:pt x="140970" y="84201"/>
                  </a:lnTo>
                  <a:close/>
                </a:path>
                <a:path w="257175" h="118745">
                  <a:moveTo>
                    <a:pt x="169735" y="83693"/>
                  </a:moveTo>
                  <a:lnTo>
                    <a:pt x="168465" y="83693"/>
                  </a:lnTo>
                  <a:lnTo>
                    <a:pt x="169164" y="84201"/>
                  </a:lnTo>
                  <a:lnTo>
                    <a:pt x="169506" y="83947"/>
                  </a:lnTo>
                  <a:lnTo>
                    <a:pt x="169735" y="83693"/>
                  </a:lnTo>
                  <a:close/>
                </a:path>
                <a:path w="257175" h="118745">
                  <a:moveTo>
                    <a:pt x="179997" y="84074"/>
                  </a:moveTo>
                  <a:close/>
                </a:path>
                <a:path w="257175" h="118745">
                  <a:moveTo>
                    <a:pt x="231013" y="83820"/>
                  </a:moveTo>
                  <a:lnTo>
                    <a:pt x="229933" y="83820"/>
                  </a:lnTo>
                  <a:lnTo>
                    <a:pt x="230390" y="83947"/>
                  </a:lnTo>
                  <a:lnTo>
                    <a:pt x="230568" y="84201"/>
                  </a:lnTo>
                  <a:lnTo>
                    <a:pt x="230403" y="83947"/>
                  </a:lnTo>
                  <a:lnTo>
                    <a:pt x="231013" y="83820"/>
                  </a:lnTo>
                  <a:close/>
                </a:path>
                <a:path w="257175" h="118745">
                  <a:moveTo>
                    <a:pt x="198374" y="81788"/>
                  </a:moveTo>
                  <a:lnTo>
                    <a:pt x="197898" y="82236"/>
                  </a:lnTo>
                  <a:lnTo>
                    <a:pt x="197787" y="82480"/>
                  </a:lnTo>
                  <a:lnTo>
                    <a:pt x="195496" y="82550"/>
                  </a:lnTo>
                  <a:lnTo>
                    <a:pt x="195046" y="82804"/>
                  </a:lnTo>
                  <a:lnTo>
                    <a:pt x="196215" y="82804"/>
                  </a:lnTo>
                  <a:lnTo>
                    <a:pt x="197116" y="83058"/>
                  </a:lnTo>
                  <a:lnTo>
                    <a:pt x="197764" y="83312"/>
                  </a:lnTo>
                  <a:lnTo>
                    <a:pt x="197892" y="84124"/>
                  </a:lnTo>
                  <a:lnTo>
                    <a:pt x="198259" y="83947"/>
                  </a:lnTo>
                  <a:lnTo>
                    <a:pt x="221725" y="83947"/>
                  </a:lnTo>
                  <a:lnTo>
                    <a:pt x="221922" y="83693"/>
                  </a:lnTo>
                  <a:lnTo>
                    <a:pt x="211683" y="83693"/>
                  </a:lnTo>
                  <a:lnTo>
                    <a:pt x="212102" y="83566"/>
                  </a:lnTo>
                  <a:lnTo>
                    <a:pt x="212229" y="83566"/>
                  </a:lnTo>
                  <a:lnTo>
                    <a:pt x="212267" y="83439"/>
                  </a:lnTo>
                  <a:lnTo>
                    <a:pt x="213017" y="83439"/>
                  </a:lnTo>
                  <a:lnTo>
                    <a:pt x="212674" y="83312"/>
                  </a:lnTo>
                  <a:lnTo>
                    <a:pt x="213426" y="82935"/>
                  </a:lnTo>
                  <a:lnTo>
                    <a:pt x="198539" y="82931"/>
                  </a:lnTo>
                  <a:lnTo>
                    <a:pt x="198374" y="81788"/>
                  </a:lnTo>
                  <a:close/>
                </a:path>
                <a:path w="257175" h="118745">
                  <a:moveTo>
                    <a:pt x="37833" y="83693"/>
                  </a:moveTo>
                  <a:lnTo>
                    <a:pt x="36880" y="83693"/>
                  </a:lnTo>
                  <a:lnTo>
                    <a:pt x="37236" y="83947"/>
                  </a:lnTo>
                  <a:lnTo>
                    <a:pt x="37579" y="84074"/>
                  </a:lnTo>
                  <a:lnTo>
                    <a:pt x="37833" y="83693"/>
                  </a:lnTo>
                  <a:close/>
                </a:path>
                <a:path w="257175" h="118745">
                  <a:moveTo>
                    <a:pt x="44640" y="82804"/>
                  </a:moveTo>
                  <a:lnTo>
                    <a:pt x="43357" y="84074"/>
                  </a:lnTo>
                  <a:lnTo>
                    <a:pt x="47415" y="84074"/>
                  </a:lnTo>
                  <a:lnTo>
                    <a:pt x="47421" y="83820"/>
                  </a:lnTo>
                  <a:lnTo>
                    <a:pt x="45313" y="83820"/>
                  </a:lnTo>
                  <a:lnTo>
                    <a:pt x="45110" y="83693"/>
                  </a:lnTo>
                  <a:lnTo>
                    <a:pt x="44640" y="82804"/>
                  </a:lnTo>
                  <a:close/>
                </a:path>
                <a:path w="257175" h="118745">
                  <a:moveTo>
                    <a:pt x="49714" y="83185"/>
                  </a:moveTo>
                  <a:lnTo>
                    <a:pt x="47828" y="83185"/>
                  </a:lnTo>
                  <a:lnTo>
                    <a:pt x="47879" y="83693"/>
                  </a:lnTo>
                  <a:lnTo>
                    <a:pt x="47510" y="83693"/>
                  </a:lnTo>
                  <a:lnTo>
                    <a:pt x="47853" y="83947"/>
                  </a:lnTo>
                  <a:lnTo>
                    <a:pt x="48748" y="83947"/>
                  </a:lnTo>
                  <a:lnTo>
                    <a:pt x="49034" y="83820"/>
                  </a:lnTo>
                  <a:lnTo>
                    <a:pt x="49377" y="83566"/>
                  </a:lnTo>
                  <a:lnTo>
                    <a:pt x="49593" y="83439"/>
                  </a:lnTo>
                  <a:lnTo>
                    <a:pt x="49714" y="83185"/>
                  </a:lnTo>
                  <a:close/>
                </a:path>
                <a:path w="257175" h="118745">
                  <a:moveTo>
                    <a:pt x="48748" y="83947"/>
                  </a:moveTo>
                  <a:lnTo>
                    <a:pt x="47955" y="83947"/>
                  </a:lnTo>
                  <a:lnTo>
                    <a:pt x="48463" y="84074"/>
                  </a:lnTo>
                  <a:lnTo>
                    <a:pt x="48748" y="83947"/>
                  </a:lnTo>
                  <a:close/>
                </a:path>
                <a:path w="257175" h="118745">
                  <a:moveTo>
                    <a:pt x="70446" y="83566"/>
                  </a:moveTo>
                  <a:lnTo>
                    <a:pt x="69519" y="83566"/>
                  </a:lnTo>
                  <a:lnTo>
                    <a:pt x="69151" y="83947"/>
                  </a:lnTo>
                  <a:lnTo>
                    <a:pt x="68884" y="84074"/>
                  </a:lnTo>
                  <a:lnTo>
                    <a:pt x="70834" y="84074"/>
                  </a:lnTo>
                  <a:lnTo>
                    <a:pt x="70878" y="83820"/>
                  </a:lnTo>
                  <a:lnTo>
                    <a:pt x="70307" y="83820"/>
                  </a:lnTo>
                  <a:lnTo>
                    <a:pt x="70446" y="83566"/>
                  </a:lnTo>
                  <a:close/>
                </a:path>
                <a:path w="257175" h="118745">
                  <a:moveTo>
                    <a:pt x="77431" y="83312"/>
                  </a:moveTo>
                  <a:lnTo>
                    <a:pt x="77431" y="83693"/>
                  </a:lnTo>
                  <a:lnTo>
                    <a:pt x="77749" y="83693"/>
                  </a:lnTo>
                  <a:lnTo>
                    <a:pt x="77622" y="84074"/>
                  </a:lnTo>
                  <a:lnTo>
                    <a:pt x="81127" y="84074"/>
                  </a:lnTo>
                  <a:lnTo>
                    <a:pt x="81267" y="83820"/>
                  </a:lnTo>
                  <a:lnTo>
                    <a:pt x="78689" y="83820"/>
                  </a:lnTo>
                  <a:lnTo>
                    <a:pt x="78546" y="83681"/>
                  </a:lnTo>
                  <a:lnTo>
                    <a:pt x="78212" y="83439"/>
                  </a:lnTo>
                  <a:lnTo>
                    <a:pt x="77800" y="83439"/>
                  </a:lnTo>
                  <a:lnTo>
                    <a:pt x="77431" y="83312"/>
                  </a:lnTo>
                  <a:close/>
                </a:path>
                <a:path w="257175" h="118745">
                  <a:moveTo>
                    <a:pt x="127228" y="83058"/>
                  </a:moveTo>
                  <a:lnTo>
                    <a:pt x="127114" y="83693"/>
                  </a:lnTo>
                  <a:lnTo>
                    <a:pt x="127406" y="83820"/>
                  </a:lnTo>
                  <a:lnTo>
                    <a:pt x="127495" y="84074"/>
                  </a:lnTo>
                  <a:lnTo>
                    <a:pt x="127571" y="83820"/>
                  </a:lnTo>
                  <a:lnTo>
                    <a:pt x="129536" y="83820"/>
                  </a:lnTo>
                  <a:lnTo>
                    <a:pt x="128943" y="83693"/>
                  </a:lnTo>
                  <a:lnTo>
                    <a:pt x="127736" y="83566"/>
                  </a:lnTo>
                  <a:lnTo>
                    <a:pt x="127228" y="83058"/>
                  </a:lnTo>
                  <a:close/>
                </a:path>
                <a:path w="257175" h="118745">
                  <a:moveTo>
                    <a:pt x="167843" y="83058"/>
                  </a:moveTo>
                  <a:lnTo>
                    <a:pt x="167395" y="83058"/>
                  </a:lnTo>
                  <a:lnTo>
                    <a:pt x="167487" y="84074"/>
                  </a:lnTo>
                  <a:lnTo>
                    <a:pt x="167703" y="83566"/>
                  </a:lnTo>
                  <a:lnTo>
                    <a:pt x="167843" y="83058"/>
                  </a:lnTo>
                  <a:close/>
                </a:path>
                <a:path w="257175" h="118745">
                  <a:moveTo>
                    <a:pt x="179946" y="83820"/>
                  </a:moveTo>
                  <a:lnTo>
                    <a:pt x="179870" y="84074"/>
                  </a:lnTo>
                  <a:lnTo>
                    <a:pt x="179946" y="83820"/>
                  </a:lnTo>
                  <a:close/>
                </a:path>
                <a:path w="257175" h="118745">
                  <a:moveTo>
                    <a:pt x="183997" y="83693"/>
                  </a:moveTo>
                  <a:lnTo>
                    <a:pt x="183692" y="83693"/>
                  </a:lnTo>
                  <a:lnTo>
                    <a:pt x="183819" y="84074"/>
                  </a:lnTo>
                  <a:lnTo>
                    <a:pt x="184023" y="83947"/>
                  </a:lnTo>
                  <a:lnTo>
                    <a:pt x="183997" y="83693"/>
                  </a:lnTo>
                  <a:close/>
                </a:path>
                <a:path w="257175" h="118745">
                  <a:moveTo>
                    <a:pt x="184023" y="83947"/>
                  </a:moveTo>
                  <a:lnTo>
                    <a:pt x="183857" y="83947"/>
                  </a:lnTo>
                  <a:lnTo>
                    <a:pt x="184023" y="84074"/>
                  </a:lnTo>
                  <a:close/>
                </a:path>
                <a:path w="257175" h="118745">
                  <a:moveTo>
                    <a:pt x="194513" y="83820"/>
                  </a:moveTo>
                  <a:lnTo>
                    <a:pt x="194551" y="84074"/>
                  </a:lnTo>
                  <a:lnTo>
                    <a:pt x="194513" y="83820"/>
                  </a:lnTo>
                  <a:close/>
                </a:path>
                <a:path w="257175" h="118745">
                  <a:moveTo>
                    <a:pt x="35902" y="81534"/>
                  </a:moveTo>
                  <a:lnTo>
                    <a:pt x="34594" y="81534"/>
                  </a:lnTo>
                  <a:lnTo>
                    <a:pt x="35081" y="82094"/>
                  </a:lnTo>
                  <a:lnTo>
                    <a:pt x="35189" y="82296"/>
                  </a:lnTo>
                  <a:lnTo>
                    <a:pt x="35307" y="82837"/>
                  </a:lnTo>
                  <a:lnTo>
                    <a:pt x="35186" y="83011"/>
                  </a:lnTo>
                  <a:lnTo>
                    <a:pt x="35105" y="83223"/>
                  </a:lnTo>
                  <a:lnTo>
                    <a:pt x="35471" y="83566"/>
                  </a:lnTo>
                  <a:lnTo>
                    <a:pt x="35687" y="83820"/>
                  </a:lnTo>
                  <a:lnTo>
                    <a:pt x="36766" y="83947"/>
                  </a:lnTo>
                  <a:lnTo>
                    <a:pt x="36880" y="83693"/>
                  </a:lnTo>
                  <a:lnTo>
                    <a:pt x="37884" y="83693"/>
                  </a:lnTo>
                  <a:lnTo>
                    <a:pt x="38036" y="83312"/>
                  </a:lnTo>
                  <a:lnTo>
                    <a:pt x="37960" y="82931"/>
                  </a:lnTo>
                  <a:lnTo>
                    <a:pt x="36144" y="82931"/>
                  </a:lnTo>
                  <a:lnTo>
                    <a:pt x="36156" y="82423"/>
                  </a:lnTo>
                  <a:lnTo>
                    <a:pt x="36017" y="82423"/>
                  </a:lnTo>
                  <a:lnTo>
                    <a:pt x="35773" y="82094"/>
                  </a:lnTo>
                  <a:lnTo>
                    <a:pt x="35902" y="81534"/>
                  </a:lnTo>
                  <a:close/>
                </a:path>
                <a:path w="257175" h="118745">
                  <a:moveTo>
                    <a:pt x="61406" y="82804"/>
                  </a:moveTo>
                  <a:lnTo>
                    <a:pt x="58508" y="82804"/>
                  </a:lnTo>
                  <a:lnTo>
                    <a:pt x="58632" y="82935"/>
                  </a:lnTo>
                  <a:lnTo>
                    <a:pt x="58867" y="83053"/>
                  </a:lnTo>
                  <a:lnTo>
                    <a:pt x="59169" y="83947"/>
                  </a:lnTo>
                  <a:lnTo>
                    <a:pt x="59220" y="83439"/>
                  </a:lnTo>
                  <a:lnTo>
                    <a:pt x="59499" y="83439"/>
                  </a:lnTo>
                  <a:lnTo>
                    <a:pt x="59131" y="83185"/>
                  </a:lnTo>
                  <a:lnTo>
                    <a:pt x="60742" y="83185"/>
                  </a:lnTo>
                  <a:lnTo>
                    <a:pt x="61406" y="82804"/>
                  </a:lnTo>
                  <a:close/>
                </a:path>
                <a:path w="257175" h="118745">
                  <a:moveTo>
                    <a:pt x="69138" y="83693"/>
                  </a:moveTo>
                  <a:lnTo>
                    <a:pt x="68770" y="83693"/>
                  </a:lnTo>
                  <a:lnTo>
                    <a:pt x="69088" y="83947"/>
                  </a:lnTo>
                  <a:lnTo>
                    <a:pt x="69138" y="83693"/>
                  </a:lnTo>
                  <a:close/>
                </a:path>
                <a:path w="257175" h="118745">
                  <a:moveTo>
                    <a:pt x="88861" y="83693"/>
                  </a:moveTo>
                  <a:lnTo>
                    <a:pt x="88734" y="83693"/>
                  </a:lnTo>
                  <a:lnTo>
                    <a:pt x="89433" y="83947"/>
                  </a:lnTo>
                  <a:lnTo>
                    <a:pt x="88861" y="83693"/>
                  </a:lnTo>
                  <a:close/>
                </a:path>
                <a:path w="257175" h="118745">
                  <a:moveTo>
                    <a:pt x="110388" y="83820"/>
                  </a:moveTo>
                  <a:lnTo>
                    <a:pt x="109867" y="83820"/>
                  </a:lnTo>
                  <a:lnTo>
                    <a:pt x="110274" y="83947"/>
                  </a:lnTo>
                  <a:close/>
                </a:path>
                <a:path w="257175" h="118745">
                  <a:moveTo>
                    <a:pt x="162737" y="83820"/>
                  </a:moveTo>
                  <a:lnTo>
                    <a:pt x="141287" y="83820"/>
                  </a:lnTo>
                  <a:lnTo>
                    <a:pt x="162671" y="83947"/>
                  </a:lnTo>
                  <a:close/>
                </a:path>
                <a:path w="257175" h="118745">
                  <a:moveTo>
                    <a:pt x="175323" y="82296"/>
                  </a:moveTo>
                  <a:lnTo>
                    <a:pt x="172554" y="82296"/>
                  </a:lnTo>
                  <a:lnTo>
                    <a:pt x="172491" y="82423"/>
                  </a:lnTo>
                  <a:lnTo>
                    <a:pt x="172364" y="82931"/>
                  </a:lnTo>
                  <a:lnTo>
                    <a:pt x="172337" y="83132"/>
                  </a:lnTo>
                  <a:lnTo>
                    <a:pt x="172212" y="83312"/>
                  </a:lnTo>
                  <a:lnTo>
                    <a:pt x="171970" y="83439"/>
                  </a:lnTo>
                  <a:lnTo>
                    <a:pt x="171056" y="83439"/>
                  </a:lnTo>
                  <a:lnTo>
                    <a:pt x="171030" y="83947"/>
                  </a:lnTo>
                  <a:lnTo>
                    <a:pt x="171824" y="83947"/>
                  </a:lnTo>
                  <a:lnTo>
                    <a:pt x="171970" y="83820"/>
                  </a:lnTo>
                  <a:lnTo>
                    <a:pt x="172250" y="83439"/>
                  </a:lnTo>
                  <a:lnTo>
                    <a:pt x="172491" y="83312"/>
                  </a:lnTo>
                  <a:lnTo>
                    <a:pt x="172872" y="83312"/>
                  </a:lnTo>
                  <a:lnTo>
                    <a:pt x="172859" y="83058"/>
                  </a:lnTo>
                  <a:lnTo>
                    <a:pt x="173755" y="83058"/>
                  </a:lnTo>
                  <a:lnTo>
                    <a:pt x="173736" y="82677"/>
                  </a:lnTo>
                  <a:lnTo>
                    <a:pt x="175425" y="82677"/>
                  </a:lnTo>
                  <a:lnTo>
                    <a:pt x="175323" y="82296"/>
                  </a:lnTo>
                  <a:close/>
                </a:path>
                <a:path w="257175" h="118745">
                  <a:moveTo>
                    <a:pt x="186963" y="83058"/>
                  </a:moveTo>
                  <a:lnTo>
                    <a:pt x="183083" y="83058"/>
                  </a:lnTo>
                  <a:lnTo>
                    <a:pt x="183337" y="83947"/>
                  </a:lnTo>
                  <a:lnTo>
                    <a:pt x="183337" y="83693"/>
                  </a:lnTo>
                  <a:lnTo>
                    <a:pt x="187375" y="83693"/>
                  </a:lnTo>
                  <a:lnTo>
                    <a:pt x="187325" y="83439"/>
                  </a:lnTo>
                  <a:lnTo>
                    <a:pt x="186963" y="83058"/>
                  </a:lnTo>
                  <a:close/>
                </a:path>
                <a:path w="257175" h="118745">
                  <a:moveTo>
                    <a:pt x="187883" y="83566"/>
                  </a:moveTo>
                  <a:lnTo>
                    <a:pt x="187680" y="83566"/>
                  </a:lnTo>
                  <a:lnTo>
                    <a:pt x="187756" y="83820"/>
                  </a:lnTo>
                  <a:lnTo>
                    <a:pt x="187426" y="83947"/>
                  </a:lnTo>
                  <a:lnTo>
                    <a:pt x="192862" y="83947"/>
                  </a:lnTo>
                  <a:lnTo>
                    <a:pt x="192836" y="83693"/>
                  </a:lnTo>
                  <a:lnTo>
                    <a:pt x="187909" y="83693"/>
                  </a:lnTo>
                  <a:close/>
                </a:path>
                <a:path w="257175" h="118745">
                  <a:moveTo>
                    <a:pt x="193586" y="83693"/>
                  </a:moveTo>
                  <a:lnTo>
                    <a:pt x="192836" y="83693"/>
                  </a:lnTo>
                  <a:lnTo>
                    <a:pt x="192862" y="83947"/>
                  </a:lnTo>
                  <a:lnTo>
                    <a:pt x="193713" y="83947"/>
                  </a:lnTo>
                  <a:lnTo>
                    <a:pt x="193586" y="83693"/>
                  </a:lnTo>
                  <a:close/>
                </a:path>
                <a:path w="257175" h="118745">
                  <a:moveTo>
                    <a:pt x="55943" y="83693"/>
                  </a:moveTo>
                  <a:lnTo>
                    <a:pt x="55257" y="83693"/>
                  </a:lnTo>
                  <a:lnTo>
                    <a:pt x="55486" y="83820"/>
                  </a:lnTo>
                  <a:lnTo>
                    <a:pt x="55943" y="83693"/>
                  </a:lnTo>
                  <a:close/>
                </a:path>
                <a:path w="257175" h="118745">
                  <a:moveTo>
                    <a:pt x="59499" y="83439"/>
                  </a:moveTo>
                  <a:lnTo>
                    <a:pt x="59220" y="83439"/>
                  </a:lnTo>
                  <a:lnTo>
                    <a:pt x="59334" y="83820"/>
                  </a:lnTo>
                  <a:lnTo>
                    <a:pt x="59499" y="83439"/>
                  </a:lnTo>
                  <a:close/>
                </a:path>
                <a:path w="257175" h="118745">
                  <a:moveTo>
                    <a:pt x="76737" y="83566"/>
                  </a:moveTo>
                  <a:lnTo>
                    <a:pt x="75857" y="83566"/>
                  </a:lnTo>
                  <a:lnTo>
                    <a:pt x="75819" y="83820"/>
                  </a:lnTo>
                  <a:lnTo>
                    <a:pt x="76822" y="83820"/>
                  </a:lnTo>
                  <a:lnTo>
                    <a:pt x="76737" y="83566"/>
                  </a:lnTo>
                  <a:close/>
                </a:path>
                <a:path w="257175" h="118745">
                  <a:moveTo>
                    <a:pt x="111721" y="82677"/>
                  </a:moveTo>
                  <a:lnTo>
                    <a:pt x="110578" y="82677"/>
                  </a:lnTo>
                  <a:lnTo>
                    <a:pt x="111544" y="83439"/>
                  </a:lnTo>
                  <a:lnTo>
                    <a:pt x="111569" y="83820"/>
                  </a:lnTo>
                  <a:lnTo>
                    <a:pt x="111995" y="83053"/>
                  </a:lnTo>
                  <a:lnTo>
                    <a:pt x="111887" y="82804"/>
                  </a:lnTo>
                  <a:lnTo>
                    <a:pt x="111721" y="82677"/>
                  </a:lnTo>
                  <a:close/>
                </a:path>
                <a:path w="257175" h="118745">
                  <a:moveTo>
                    <a:pt x="117602" y="83693"/>
                  </a:moveTo>
                  <a:close/>
                </a:path>
                <a:path w="257175" h="118745">
                  <a:moveTo>
                    <a:pt x="117779" y="83312"/>
                  </a:moveTo>
                  <a:lnTo>
                    <a:pt x="117830" y="83693"/>
                  </a:lnTo>
                  <a:lnTo>
                    <a:pt x="117678" y="83820"/>
                  </a:lnTo>
                  <a:lnTo>
                    <a:pt x="122271" y="83820"/>
                  </a:lnTo>
                  <a:lnTo>
                    <a:pt x="122516" y="83693"/>
                  </a:lnTo>
                  <a:lnTo>
                    <a:pt x="121907" y="83693"/>
                  </a:lnTo>
                  <a:lnTo>
                    <a:pt x="117970" y="83566"/>
                  </a:lnTo>
                  <a:lnTo>
                    <a:pt x="117779" y="83312"/>
                  </a:lnTo>
                  <a:close/>
                </a:path>
                <a:path w="257175" h="118745">
                  <a:moveTo>
                    <a:pt x="130866" y="80608"/>
                  </a:moveTo>
                  <a:lnTo>
                    <a:pt x="131000" y="81280"/>
                  </a:lnTo>
                  <a:lnTo>
                    <a:pt x="131123" y="81635"/>
                  </a:lnTo>
                  <a:lnTo>
                    <a:pt x="131483" y="82423"/>
                  </a:lnTo>
                  <a:lnTo>
                    <a:pt x="131572" y="82804"/>
                  </a:lnTo>
                  <a:lnTo>
                    <a:pt x="131711" y="82931"/>
                  </a:lnTo>
                  <a:lnTo>
                    <a:pt x="132029" y="83693"/>
                  </a:lnTo>
                  <a:lnTo>
                    <a:pt x="131508" y="83820"/>
                  </a:lnTo>
                  <a:lnTo>
                    <a:pt x="139738" y="83820"/>
                  </a:lnTo>
                  <a:lnTo>
                    <a:pt x="139992" y="83693"/>
                  </a:lnTo>
                  <a:lnTo>
                    <a:pt x="162890" y="83693"/>
                  </a:lnTo>
                  <a:lnTo>
                    <a:pt x="162915" y="83439"/>
                  </a:lnTo>
                  <a:lnTo>
                    <a:pt x="137007" y="83439"/>
                  </a:lnTo>
                  <a:lnTo>
                    <a:pt x="133019" y="83312"/>
                  </a:lnTo>
                  <a:lnTo>
                    <a:pt x="132664" y="82931"/>
                  </a:lnTo>
                  <a:lnTo>
                    <a:pt x="132541" y="82659"/>
                  </a:lnTo>
                  <a:lnTo>
                    <a:pt x="132655" y="82313"/>
                  </a:lnTo>
                  <a:lnTo>
                    <a:pt x="136347" y="82296"/>
                  </a:lnTo>
                  <a:lnTo>
                    <a:pt x="136486" y="82042"/>
                  </a:lnTo>
                  <a:lnTo>
                    <a:pt x="132245" y="82042"/>
                  </a:lnTo>
                  <a:lnTo>
                    <a:pt x="132123" y="81788"/>
                  </a:lnTo>
                  <a:lnTo>
                    <a:pt x="131940" y="81788"/>
                  </a:lnTo>
                  <a:lnTo>
                    <a:pt x="131699" y="81661"/>
                  </a:lnTo>
                  <a:lnTo>
                    <a:pt x="131191" y="81026"/>
                  </a:lnTo>
                  <a:lnTo>
                    <a:pt x="131435" y="80893"/>
                  </a:lnTo>
                  <a:lnTo>
                    <a:pt x="130898" y="80645"/>
                  </a:lnTo>
                  <a:close/>
                </a:path>
                <a:path w="257175" h="118745">
                  <a:moveTo>
                    <a:pt x="164871" y="83439"/>
                  </a:moveTo>
                  <a:lnTo>
                    <a:pt x="163614" y="83439"/>
                  </a:lnTo>
                  <a:lnTo>
                    <a:pt x="163609" y="83681"/>
                  </a:lnTo>
                  <a:lnTo>
                    <a:pt x="163512" y="83820"/>
                  </a:lnTo>
                  <a:lnTo>
                    <a:pt x="165912" y="83820"/>
                  </a:lnTo>
                  <a:lnTo>
                    <a:pt x="165125" y="83693"/>
                  </a:lnTo>
                  <a:lnTo>
                    <a:pt x="164871" y="83439"/>
                  </a:lnTo>
                  <a:close/>
                </a:path>
                <a:path w="257175" h="118745">
                  <a:moveTo>
                    <a:pt x="168821" y="82677"/>
                  </a:moveTo>
                  <a:lnTo>
                    <a:pt x="167805" y="82677"/>
                  </a:lnTo>
                  <a:lnTo>
                    <a:pt x="168148" y="82804"/>
                  </a:lnTo>
                  <a:lnTo>
                    <a:pt x="168173" y="83566"/>
                  </a:lnTo>
                  <a:lnTo>
                    <a:pt x="168338" y="83820"/>
                  </a:lnTo>
                  <a:lnTo>
                    <a:pt x="168529" y="83820"/>
                  </a:lnTo>
                  <a:lnTo>
                    <a:pt x="169735" y="83693"/>
                  </a:lnTo>
                  <a:lnTo>
                    <a:pt x="169621" y="83439"/>
                  </a:lnTo>
                  <a:lnTo>
                    <a:pt x="168389" y="83439"/>
                  </a:lnTo>
                  <a:lnTo>
                    <a:pt x="168376" y="82804"/>
                  </a:lnTo>
                  <a:lnTo>
                    <a:pt x="168887" y="82804"/>
                  </a:lnTo>
                  <a:close/>
                </a:path>
                <a:path w="257175" h="118745">
                  <a:moveTo>
                    <a:pt x="172872" y="83312"/>
                  </a:moveTo>
                  <a:lnTo>
                    <a:pt x="172491" y="83312"/>
                  </a:lnTo>
                  <a:lnTo>
                    <a:pt x="172834" y="83693"/>
                  </a:lnTo>
                  <a:lnTo>
                    <a:pt x="173024" y="83820"/>
                  </a:lnTo>
                  <a:lnTo>
                    <a:pt x="172872" y="83312"/>
                  </a:lnTo>
                  <a:close/>
                </a:path>
                <a:path w="257175" h="118745">
                  <a:moveTo>
                    <a:pt x="179552" y="83566"/>
                  </a:moveTo>
                  <a:lnTo>
                    <a:pt x="179552" y="83820"/>
                  </a:lnTo>
                  <a:lnTo>
                    <a:pt x="179806" y="83820"/>
                  </a:lnTo>
                  <a:lnTo>
                    <a:pt x="179641" y="83693"/>
                  </a:lnTo>
                  <a:close/>
                </a:path>
                <a:path w="257175" h="118745">
                  <a:moveTo>
                    <a:pt x="179755" y="83439"/>
                  </a:moveTo>
                  <a:lnTo>
                    <a:pt x="179806" y="83820"/>
                  </a:lnTo>
                  <a:lnTo>
                    <a:pt x="179844" y="83566"/>
                  </a:lnTo>
                  <a:lnTo>
                    <a:pt x="179755" y="83439"/>
                  </a:lnTo>
                  <a:close/>
                </a:path>
                <a:path w="257175" h="118745">
                  <a:moveTo>
                    <a:pt x="180213" y="83185"/>
                  </a:moveTo>
                  <a:lnTo>
                    <a:pt x="180136" y="83693"/>
                  </a:lnTo>
                  <a:lnTo>
                    <a:pt x="179920" y="83820"/>
                  </a:lnTo>
                  <a:lnTo>
                    <a:pt x="180708" y="83820"/>
                  </a:lnTo>
                  <a:lnTo>
                    <a:pt x="180962" y="83312"/>
                  </a:lnTo>
                  <a:lnTo>
                    <a:pt x="180213" y="83185"/>
                  </a:lnTo>
                  <a:close/>
                </a:path>
                <a:path w="257175" h="118745">
                  <a:moveTo>
                    <a:pt x="194183" y="83693"/>
                  </a:moveTo>
                  <a:lnTo>
                    <a:pt x="193586" y="83693"/>
                  </a:lnTo>
                  <a:lnTo>
                    <a:pt x="193776" y="83820"/>
                  </a:lnTo>
                  <a:lnTo>
                    <a:pt x="194183" y="83693"/>
                  </a:lnTo>
                  <a:close/>
                </a:path>
                <a:path w="257175" h="118745">
                  <a:moveTo>
                    <a:pt x="190449" y="83252"/>
                  </a:moveTo>
                  <a:lnTo>
                    <a:pt x="190157" y="83312"/>
                  </a:lnTo>
                  <a:lnTo>
                    <a:pt x="188914" y="83461"/>
                  </a:lnTo>
                  <a:lnTo>
                    <a:pt x="188277" y="83566"/>
                  </a:lnTo>
                  <a:lnTo>
                    <a:pt x="187909" y="83693"/>
                  </a:lnTo>
                  <a:lnTo>
                    <a:pt x="194183" y="83693"/>
                  </a:lnTo>
                  <a:lnTo>
                    <a:pt x="194424" y="83820"/>
                  </a:lnTo>
                  <a:lnTo>
                    <a:pt x="194284" y="83566"/>
                  </a:lnTo>
                  <a:lnTo>
                    <a:pt x="190627" y="83566"/>
                  </a:lnTo>
                  <a:lnTo>
                    <a:pt x="190449" y="83252"/>
                  </a:lnTo>
                  <a:close/>
                </a:path>
                <a:path w="257175" h="118745">
                  <a:moveTo>
                    <a:pt x="38468" y="83185"/>
                  </a:moveTo>
                  <a:lnTo>
                    <a:pt x="38150" y="83312"/>
                  </a:lnTo>
                  <a:lnTo>
                    <a:pt x="37884" y="83693"/>
                  </a:lnTo>
                  <a:lnTo>
                    <a:pt x="38976" y="83693"/>
                  </a:lnTo>
                  <a:lnTo>
                    <a:pt x="38468" y="83185"/>
                  </a:lnTo>
                  <a:close/>
                </a:path>
                <a:path w="257175" h="118745">
                  <a:moveTo>
                    <a:pt x="45186" y="83312"/>
                  </a:moveTo>
                  <a:lnTo>
                    <a:pt x="45110" y="83693"/>
                  </a:lnTo>
                  <a:lnTo>
                    <a:pt x="47663" y="83693"/>
                  </a:lnTo>
                  <a:lnTo>
                    <a:pt x="46697" y="83439"/>
                  </a:lnTo>
                  <a:lnTo>
                    <a:pt x="46024" y="83439"/>
                  </a:lnTo>
                  <a:lnTo>
                    <a:pt x="45186" y="83312"/>
                  </a:lnTo>
                  <a:close/>
                </a:path>
                <a:path w="257175" h="118745">
                  <a:moveTo>
                    <a:pt x="47612" y="82550"/>
                  </a:moveTo>
                  <a:lnTo>
                    <a:pt x="47632" y="83132"/>
                  </a:lnTo>
                  <a:lnTo>
                    <a:pt x="47553" y="83439"/>
                  </a:lnTo>
                  <a:lnTo>
                    <a:pt x="47663" y="83693"/>
                  </a:lnTo>
                  <a:lnTo>
                    <a:pt x="47785" y="83439"/>
                  </a:lnTo>
                  <a:lnTo>
                    <a:pt x="47828" y="83185"/>
                  </a:lnTo>
                  <a:lnTo>
                    <a:pt x="49714" y="83185"/>
                  </a:lnTo>
                  <a:lnTo>
                    <a:pt x="49720" y="83058"/>
                  </a:lnTo>
                  <a:lnTo>
                    <a:pt x="53719" y="83058"/>
                  </a:lnTo>
                  <a:lnTo>
                    <a:pt x="49237" y="82931"/>
                  </a:lnTo>
                  <a:lnTo>
                    <a:pt x="49250" y="82677"/>
                  </a:lnTo>
                  <a:lnTo>
                    <a:pt x="47802" y="82677"/>
                  </a:lnTo>
                  <a:lnTo>
                    <a:pt x="47612" y="82550"/>
                  </a:lnTo>
                  <a:close/>
                </a:path>
                <a:path w="257175" h="118745">
                  <a:moveTo>
                    <a:pt x="49428" y="83566"/>
                  </a:moveTo>
                  <a:close/>
                </a:path>
                <a:path w="257175" h="118745">
                  <a:moveTo>
                    <a:pt x="69408" y="83681"/>
                  </a:moveTo>
                  <a:close/>
                </a:path>
                <a:path w="257175" h="118745">
                  <a:moveTo>
                    <a:pt x="69519" y="83566"/>
                  </a:moveTo>
                  <a:close/>
                </a:path>
                <a:path w="257175" h="118745">
                  <a:moveTo>
                    <a:pt x="99206" y="82677"/>
                  </a:moveTo>
                  <a:lnTo>
                    <a:pt x="94107" y="82677"/>
                  </a:lnTo>
                  <a:lnTo>
                    <a:pt x="94445" y="83053"/>
                  </a:lnTo>
                  <a:lnTo>
                    <a:pt x="94767" y="83312"/>
                  </a:lnTo>
                  <a:lnTo>
                    <a:pt x="94932" y="83693"/>
                  </a:lnTo>
                  <a:lnTo>
                    <a:pt x="109855" y="83681"/>
                  </a:lnTo>
                  <a:lnTo>
                    <a:pt x="110109" y="83566"/>
                  </a:lnTo>
                  <a:lnTo>
                    <a:pt x="109258" y="83566"/>
                  </a:lnTo>
                  <a:lnTo>
                    <a:pt x="109359" y="83439"/>
                  </a:lnTo>
                  <a:lnTo>
                    <a:pt x="97612" y="83439"/>
                  </a:lnTo>
                  <a:lnTo>
                    <a:pt x="97624" y="83185"/>
                  </a:lnTo>
                  <a:lnTo>
                    <a:pt x="98685" y="83185"/>
                  </a:lnTo>
                  <a:lnTo>
                    <a:pt x="98767" y="82804"/>
                  </a:lnTo>
                  <a:lnTo>
                    <a:pt x="99194" y="82804"/>
                  </a:lnTo>
                  <a:close/>
                </a:path>
                <a:path w="257175" h="118745">
                  <a:moveTo>
                    <a:pt x="121869" y="83566"/>
                  </a:moveTo>
                  <a:lnTo>
                    <a:pt x="122516" y="83693"/>
                  </a:lnTo>
                  <a:lnTo>
                    <a:pt x="121869" y="83566"/>
                  </a:lnTo>
                  <a:close/>
                </a:path>
                <a:path w="257175" h="118745">
                  <a:moveTo>
                    <a:pt x="129136" y="83185"/>
                  </a:moveTo>
                  <a:lnTo>
                    <a:pt x="129184" y="83693"/>
                  </a:lnTo>
                  <a:lnTo>
                    <a:pt x="129533" y="83693"/>
                  </a:lnTo>
                  <a:lnTo>
                    <a:pt x="129527" y="83439"/>
                  </a:lnTo>
                  <a:lnTo>
                    <a:pt x="129146" y="83312"/>
                  </a:lnTo>
                  <a:close/>
                </a:path>
                <a:path w="257175" h="118745">
                  <a:moveTo>
                    <a:pt x="165215" y="83241"/>
                  </a:moveTo>
                  <a:lnTo>
                    <a:pt x="165125" y="83693"/>
                  </a:lnTo>
                  <a:lnTo>
                    <a:pt x="165804" y="83693"/>
                  </a:lnTo>
                  <a:lnTo>
                    <a:pt x="165442" y="83439"/>
                  </a:lnTo>
                  <a:lnTo>
                    <a:pt x="165215" y="83241"/>
                  </a:lnTo>
                  <a:close/>
                </a:path>
                <a:path w="257175" h="118745">
                  <a:moveTo>
                    <a:pt x="222021" y="83566"/>
                  </a:moveTo>
                  <a:lnTo>
                    <a:pt x="212344" y="83566"/>
                  </a:lnTo>
                  <a:lnTo>
                    <a:pt x="212039" y="83693"/>
                  </a:lnTo>
                  <a:lnTo>
                    <a:pt x="221922" y="83693"/>
                  </a:lnTo>
                  <a:close/>
                </a:path>
                <a:path w="257175" h="118745">
                  <a:moveTo>
                    <a:pt x="70205" y="83185"/>
                  </a:moveTo>
                  <a:lnTo>
                    <a:pt x="69583" y="83185"/>
                  </a:lnTo>
                  <a:lnTo>
                    <a:pt x="69100" y="83312"/>
                  </a:lnTo>
                  <a:lnTo>
                    <a:pt x="69408" y="83681"/>
                  </a:lnTo>
                  <a:lnTo>
                    <a:pt x="70446" y="83566"/>
                  </a:lnTo>
                  <a:lnTo>
                    <a:pt x="70205" y="83185"/>
                  </a:lnTo>
                  <a:close/>
                </a:path>
                <a:path w="257175" h="118745">
                  <a:moveTo>
                    <a:pt x="60579" y="81026"/>
                  </a:moveTo>
                  <a:lnTo>
                    <a:pt x="59309" y="82550"/>
                  </a:lnTo>
                  <a:lnTo>
                    <a:pt x="61849" y="82550"/>
                  </a:lnTo>
                  <a:lnTo>
                    <a:pt x="62725" y="83566"/>
                  </a:lnTo>
                  <a:lnTo>
                    <a:pt x="63193" y="83223"/>
                  </a:lnTo>
                  <a:lnTo>
                    <a:pt x="63957" y="82931"/>
                  </a:lnTo>
                  <a:lnTo>
                    <a:pt x="64604" y="82804"/>
                  </a:lnTo>
                  <a:lnTo>
                    <a:pt x="64325" y="82423"/>
                  </a:lnTo>
                  <a:lnTo>
                    <a:pt x="63055" y="82423"/>
                  </a:lnTo>
                  <a:lnTo>
                    <a:pt x="62453" y="82186"/>
                  </a:lnTo>
                  <a:lnTo>
                    <a:pt x="62514" y="81915"/>
                  </a:lnTo>
                  <a:lnTo>
                    <a:pt x="62052" y="81915"/>
                  </a:lnTo>
                  <a:lnTo>
                    <a:pt x="60579" y="81026"/>
                  </a:lnTo>
                  <a:close/>
                </a:path>
                <a:path w="257175" h="118745">
                  <a:moveTo>
                    <a:pt x="71056" y="82423"/>
                  </a:moveTo>
                  <a:lnTo>
                    <a:pt x="70662" y="82677"/>
                  </a:lnTo>
                  <a:lnTo>
                    <a:pt x="70385" y="82677"/>
                  </a:lnTo>
                  <a:lnTo>
                    <a:pt x="70396" y="83312"/>
                  </a:lnTo>
                  <a:lnTo>
                    <a:pt x="70675" y="83566"/>
                  </a:lnTo>
                  <a:lnTo>
                    <a:pt x="70662" y="83058"/>
                  </a:lnTo>
                  <a:lnTo>
                    <a:pt x="71132" y="83058"/>
                  </a:lnTo>
                  <a:lnTo>
                    <a:pt x="71199" y="82550"/>
                  </a:lnTo>
                  <a:lnTo>
                    <a:pt x="71056" y="82423"/>
                  </a:lnTo>
                  <a:close/>
                </a:path>
                <a:path w="257175" h="118745">
                  <a:moveTo>
                    <a:pt x="71132" y="83058"/>
                  </a:moveTo>
                  <a:lnTo>
                    <a:pt x="70662" y="83058"/>
                  </a:lnTo>
                  <a:lnTo>
                    <a:pt x="71158" y="83566"/>
                  </a:lnTo>
                  <a:lnTo>
                    <a:pt x="71132" y="83058"/>
                  </a:lnTo>
                  <a:close/>
                </a:path>
                <a:path w="257175" h="118745">
                  <a:moveTo>
                    <a:pt x="81319" y="83058"/>
                  </a:moveTo>
                  <a:lnTo>
                    <a:pt x="79654" y="83058"/>
                  </a:lnTo>
                  <a:lnTo>
                    <a:pt x="80225" y="83185"/>
                  </a:lnTo>
                  <a:lnTo>
                    <a:pt x="80137" y="83439"/>
                  </a:lnTo>
                  <a:lnTo>
                    <a:pt x="79654" y="83439"/>
                  </a:lnTo>
                  <a:lnTo>
                    <a:pt x="79197" y="83566"/>
                  </a:lnTo>
                  <a:lnTo>
                    <a:pt x="81813" y="83566"/>
                  </a:lnTo>
                  <a:lnTo>
                    <a:pt x="81319" y="83058"/>
                  </a:lnTo>
                  <a:close/>
                </a:path>
                <a:path w="257175" h="118745">
                  <a:moveTo>
                    <a:pt x="98685" y="83185"/>
                  </a:moveTo>
                  <a:lnTo>
                    <a:pt x="97624" y="83185"/>
                  </a:lnTo>
                  <a:lnTo>
                    <a:pt x="97802" y="83312"/>
                  </a:lnTo>
                  <a:lnTo>
                    <a:pt x="97612" y="83439"/>
                  </a:lnTo>
                  <a:lnTo>
                    <a:pt x="109359" y="83439"/>
                  </a:lnTo>
                  <a:lnTo>
                    <a:pt x="109359" y="83566"/>
                  </a:lnTo>
                  <a:lnTo>
                    <a:pt x="110744" y="83566"/>
                  </a:lnTo>
                  <a:lnTo>
                    <a:pt x="110655" y="83312"/>
                  </a:lnTo>
                  <a:lnTo>
                    <a:pt x="98691" y="83312"/>
                  </a:lnTo>
                  <a:close/>
                </a:path>
                <a:path w="257175" h="118745">
                  <a:moveTo>
                    <a:pt x="116624" y="82931"/>
                  </a:moveTo>
                  <a:lnTo>
                    <a:pt x="116479" y="83011"/>
                  </a:lnTo>
                  <a:lnTo>
                    <a:pt x="116420" y="83566"/>
                  </a:lnTo>
                  <a:lnTo>
                    <a:pt x="116713" y="83566"/>
                  </a:lnTo>
                  <a:lnTo>
                    <a:pt x="116624" y="82931"/>
                  </a:lnTo>
                  <a:close/>
                </a:path>
                <a:path w="257175" h="118745">
                  <a:moveTo>
                    <a:pt x="116911" y="83461"/>
                  </a:moveTo>
                  <a:lnTo>
                    <a:pt x="116713" y="83566"/>
                  </a:lnTo>
                  <a:lnTo>
                    <a:pt x="116947" y="83566"/>
                  </a:lnTo>
                  <a:close/>
                </a:path>
                <a:path w="257175" h="118745">
                  <a:moveTo>
                    <a:pt x="117195" y="83312"/>
                  </a:moveTo>
                  <a:lnTo>
                    <a:pt x="116954" y="83439"/>
                  </a:lnTo>
                  <a:lnTo>
                    <a:pt x="117259" y="83566"/>
                  </a:lnTo>
                  <a:lnTo>
                    <a:pt x="117195" y="83312"/>
                  </a:lnTo>
                  <a:close/>
                </a:path>
                <a:path w="257175" h="118745">
                  <a:moveTo>
                    <a:pt x="118059" y="83058"/>
                  </a:moveTo>
                  <a:lnTo>
                    <a:pt x="117970" y="83566"/>
                  </a:lnTo>
                  <a:lnTo>
                    <a:pt x="121843" y="83566"/>
                  </a:lnTo>
                  <a:lnTo>
                    <a:pt x="121780" y="83439"/>
                  </a:lnTo>
                  <a:lnTo>
                    <a:pt x="120878" y="83439"/>
                  </a:lnTo>
                  <a:lnTo>
                    <a:pt x="118122" y="83312"/>
                  </a:lnTo>
                  <a:lnTo>
                    <a:pt x="118059" y="83058"/>
                  </a:lnTo>
                  <a:close/>
                </a:path>
                <a:path w="257175" h="118745">
                  <a:moveTo>
                    <a:pt x="123685" y="81915"/>
                  </a:moveTo>
                  <a:lnTo>
                    <a:pt x="123190" y="81915"/>
                  </a:lnTo>
                  <a:lnTo>
                    <a:pt x="122946" y="82296"/>
                  </a:lnTo>
                  <a:lnTo>
                    <a:pt x="122855" y="82659"/>
                  </a:lnTo>
                  <a:lnTo>
                    <a:pt x="123456" y="83566"/>
                  </a:lnTo>
                  <a:lnTo>
                    <a:pt x="123957" y="82313"/>
                  </a:lnTo>
                  <a:lnTo>
                    <a:pt x="123885" y="82014"/>
                  </a:lnTo>
                  <a:lnTo>
                    <a:pt x="123685" y="81915"/>
                  </a:lnTo>
                  <a:close/>
                </a:path>
                <a:path w="257175" h="118745">
                  <a:moveTo>
                    <a:pt x="126365" y="83185"/>
                  </a:moveTo>
                  <a:lnTo>
                    <a:pt x="126365" y="83566"/>
                  </a:lnTo>
                  <a:lnTo>
                    <a:pt x="126644" y="83566"/>
                  </a:lnTo>
                  <a:lnTo>
                    <a:pt x="126365" y="83185"/>
                  </a:lnTo>
                  <a:close/>
                </a:path>
                <a:path w="257175" h="118745">
                  <a:moveTo>
                    <a:pt x="127814" y="82236"/>
                  </a:moveTo>
                  <a:lnTo>
                    <a:pt x="127736" y="83566"/>
                  </a:lnTo>
                  <a:lnTo>
                    <a:pt x="128854" y="83566"/>
                  </a:lnTo>
                  <a:lnTo>
                    <a:pt x="128765" y="83439"/>
                  </a:lnTo>
                  <a:lnTo>
                    <a:pt x="128873" y="83132"/>
                  </a:lnTo>
                  <a:lnTo>
                    <a:pt x="128620" y="82935"/>
                  </a:lnTo>
                  <a:lnTo>
                    <a:pt x="128646" y="82677"/>
                  </a:lnTo>
                  <a:lnTo>
                    <a:pt x="128244" y="82677"/>
                  </a:lnTo>
                  <a:lnTo>
                    <a:pt x="128235" y="82296"/>
                  </a:lnTo>
                  <a:lnTo>
                    <a:pt x="127812" y="82296"/>
                  </a:lnTo>
                  <a:close/>
                </a:path>
                <a:path w="257175" h="118745">
                  <a:moveTo>
                    <a:pt x="164744" y="83312"/>
                  </a:moveTo>
                  <a:lnTo>
                    <a:pt x="163334" y="83312"/>
                  </a:lnTo>
                  <a:lnTo>
                    <a:pt x="163449" y="83566"/>
                  </a:lnTo>
                  <a:lnTo>
                    <a:pt x="163550" y="83439"/>
                  </a:lnTo>
                  <a:lnTo>
                    <a:pt x="164871" y="83439"/>
                  </a:lnTo>
                  <a:close/>
                </a:path>
                <a:path w="257175" h="118745">
                  <a:moveTo>
                    <a:pt x="175882" y="82677"/>
                  </a:moveTo>
                  <a:lnTo>
                    <a:pt x="175718" y="83011"/>
                  </a:lnTo>
                  <a:lnTo>
                    <a:pt x="175844" y="83566"/>
                  </a:lnTo>
                  <a:lnTo>
                    <a:pt x="175933" y="83312"/>
                  </a:lnTo>
                  <a:lnTo>
                    <a:pt x="176174" y="83312"/>
                  </a:lnTo>
                  <a:lnTo>
                    <a:pt x="176872" y="83185"/>
                  </a:lnTo>
                  <a:lnTo>
                    <a:pt x="176847" y="83058"/>
                  </a:lnTo>
                  <a:lnTo>
                    <a:pt x="176225" y="83058"/>
                  </a:lnTo>
                  <a:lnTo>
                    <a:pt x="176005" y="82935"/>
                  </a:lnTo>
                  <a:lnTo>
                    <a:pt x="175882" y="82677"/>
                  </a:lnTo>
                  <a:close/>
                </a:path>
                <a:path w="257175" h="118745">
                  <a:moveTo>
                    <a:pt x="190571" y="83227"/>
                  </a:moveTo>
                  <a:lnTo>
                    <a:pt x="190555" y="83439"/>
                  </a:lnTo>
                  <a:lnTo>
                    <a:pt x="190627" y="83566"/>
                  </a:lnTo>
                  <a:lnTo>
                    <a:pt x="190571" y="83227"/>
                  </a:lnTo>
                  <a:close/>
                </a:path>
                <a:path w="257175" h="118745">
                  <a:moveTo>
                    <a:pt x="191833" y="81407"/>
                  </a:moveTo>
                  <a:lnTo>
                    <a:pt x="190271" y="81407"/>
                  </a:lnTo>
                  <a:lnTo>
                    <a:pt x="190804" y="82296"/>
                  </a:lnTo>
                  <a:lnTo>
                    <a:pt x="190902" y="82745"/>
                  </a:lnTo>
                  <a:lnTo>
                    <a:pt x="190779" y="83185"/>
                  </a:lnTo>
                  <a:lnTo>
                    <a:pt x="190590" y="83223"/>
                  </a:lnTo>
                  <a:lnTo>
                    <a:pt x="190627" y="83566"/>
                  </a:lnTo>
                  <a:lnTo>
                    <a:pt x="194284" y="83566"/>
                  </a:lnTo>
                  <a:lnTo>
                    <a:pt x="194544" y="83312"/>
                  </a:lnTo>
                  <a:lnTo>
                    <a:pt x="193281" y="83312"/>
                  </a:lnTo>
                  <a:lnTo>
                    <a:pt x="193443" y="83058"/>
                  </a:lnTo>
                  <a:lnTo>
                    <a:pt x="192849" y="83058"/>
                  </a:lnTo>
                  <a:lnTo>
                    <a:pt x="192819" y="82042"/>
                  </a:lnTo>
                  <a:lnTo>
                    <a:pt x="191935" y="82042"/>
                  </a:lnTo>
                  <a:lnTo>
                    <a:pt x="191985" y="81788"/>
                  </a:lnTo>
                  <a:lnTo>
                    <a:pt x="192455" y="81788"/>
                  </a:lnTo>
                  <a:lnTo>
                    <a:pt x="191871" y="81661"/>
                  </a:lnTo>
                  <a:lnTo>
                    <a:pt x="191833" y="81407"/>
                  </a:lnTo>
                  <a:close/>
                </a:path>
                <a:path w="257175" h="118745">
                  <a:moveTo>
                    <a:pt x="213017" y="83439"/>
                  </a:moveTo>
                  <a:lnTo>
                    <a:pt x="212382" y="83439"/>
                  </a:lnTo>
                  <a:lnTo>
                    <a:pt x="212394" y="83566"/>
                  </a:lnTo>
                  <a:lnTo>
                    <a:pt x="213360" y="83566"/>
                  </a:lnTo>
                  <a:lnTo>
                    <a:pt x="213017" y="83439"/>
                  </a:lnTo>
                  <a:close/>
                </a:path>
                <a:path w="257175" h="118745">
                  <a:moveTo>
                    <a:pt x="49123" y="81661"/>
                  </a:moveTo>
                  <a:lnTo>
                    <a:pt x="42316" y="81661"/>
                  </a:lnTo>
                  <a:lnTo>
                    <a:pt x="41821" y="83439"/>
                  </a:lnTo>
                  <a:lnTo>
                    <a:pt x="42972" y="82659"/>
                  </a:lnTo>
                  <a:lnTo>
                    <a:pt x="44259" y="82169"/>
                  </a:lnTo>
                  <a:lnTo>
                    <a:pt x="46638" y="82169"/>
                  </a:lnTo>
                  <a:lnTo>
                    <a:pt x="46926" y="81915"/>
                  </a:lnTo>
                  <a:lnTo>
                    <a:pt x="48920" y="81915"/>
                  </a:lnTo>
                  <a:lnTo>
                    <a:pt x="49123" y="81661"/>
                  </a:lnTo>
                  <a:close/>
                </a:path>
                <a:path w="257175" h="118745">
                  <a:moveTo>
                    <a:pt x="58619" y="82042"/>
                  </a:moveTo>
                  <a:lnTo>
                    <a:pt x="57048" y="82042"/>
                  </a:lnTo>
                  <a:lnTo>
                    <a:pt x="57042" y="82349"/>
                  </a:lnTo>
                  <a:lnTo>
                    <a:pt x="56930" y="82659"/>
                  </a:lnTo>
                  <a:lnTo>
                    <a:pt x="57810" y="83439"/>
                  </a:lnTo>
                  <a:lnTo>
                    <a:pt x="58000" y="83312"/>
                  </a:lnTo>
                  <a:lnTo>
                    <a:pt x="58508" y="82804"/>
                  </a:lnTo>
                  <a:lnTo>
                    <a:pt x="61406" y="82804"/>
                  </a:lnTo>
                  <a:lnTo>
                    <a:pt x="61849" y="82550"/>
                  </a:lnTo>
                  <a:lnTo>
                    <a:pt x="59309" y="82550"/>
                  </a:lnTo>
                  <a:lnTo>
                    <a:pt x="58619" y="82042"/>
                  </a:lnTo>
                  <a:close/>
                </a:path>
                <a:path w="257175" h="118745">
                  <a:moveTo>
                    <a:pt x="60742" y="83185"/>
                  </a:moveTo>
                  <a:lnTo>
                    <a:pt x="59131" y="83185"/>
                  </a:lnTo>
                  <a:lnTo>
                    <a:pt x="60299" y="83439"/>
                  </a:lnTo>
                  <a:lnTo>
                    <a:pt x="60742" y="83185"/>
                  </a:lnTo>
                  <a:close/>
                </a:path>
                <a:path w="257175" h="118745">
                  <a:moveTo>
                    <a:pt x="77863" y="83185"/>
                  </a:moveTo>
                  <a:lnTo>
                    <a:pt x="77800" y="83439"/>
                  </a:lnTo>
                  <a:lnTo>
                    <a:pt x="78212" y="83439"/>
                  </a:lnTo>
                  <a:lnTo>
                    <a:pt x="77863" y="83185"/>
                  </a:lnTo>
                  <a:close/>
                </a:path>
                <a:path w="257175" h="118745">
                  <a:moveTo>
                    <a:pt x="78682" y="83058"/>
                  </a:moveTo>
                  <a:lnTo>
                    <a:pt x="78092" y="83058"/>
                  </a:lnTo>
                  <a:lnTo>
                    <a:pt x="78342" y="83162"/>
                  </a:lnTo>
                  <a:lnTo>
                    <a:pt x="78435" y="83439"/>
                  </a:lnTo>
                  <a:lnTo>
                    <a:pt x="78727" y="83312"/>
                  </a:lnTo>
                  <a:lnTo>
                    <a:pt x="78682" y="83058"/>
                  </a:lnTo>
                  <a:close/>
                </a:path>
                <a:path w="257175" h="118745">
                  <a:moveTo>
                    <a:pt x="80949" y="82677"/>
                  </a:moveTo>
                  <a:lnTo>
                    <a:pt x="78232" y="82677"/>
                  </a:lnTo>
                  <a:lnTo>
                    <a:pt x="78320" y="82931"/>
                  </a:lnTo>
                  <a:lnTo>
                    <a:pt x="78764" y="82935"/>
                  </a:lnTo>
                  <a:lnTo>
                    <a:pt x="79070" y="83053"/>
                  </a:lnTo>
                  <a:lnTo>
                    <a:pt x="79260" y="83185"/>
                  </a:lnTo>
                  <a:lnTo>
                    <a:pt x="79489" y="83185"/>
                  </a:lnTo>
                  <a:lnTo>
                    <a:pt x="79654" y="83439"/>
                  </a:lnTo>
                  <a:lnTo>
                    <a:pt x="79654" y="83058"/>
                  </a:lnTo>
                  <a:lnTo>
                    <a:pt x="81319" y="83058"/>
                  </a:lnTo>
                  <a:lnTo>
                    <a:pt x="80949" y="82677"/>
                  </a:lnTo>
                  <a:close/>
                </a:path>
                <a:path w="257175" h="118745">
                  <a:moveTo>
                    <a:pt x="121551" y="83312"/>
                  </a:moveTo>
                  <a:lnTo>
                    <a:pt x="121259" y="83312"/>
                  </a:lnTo>
                  <a:lnTo>
                    <a:pt x="121780" y="83439"/>
                  </a:lnTo>
                  <a:lnTo>
                    <a:pt x="121551" y="83312"/>
                  </a:lnTo>
                  <a:close/>
                </a:path>
                <a:path w="257175" h="118745">
                  <a:moveTo>
                    <a:pt x="137591" y="82423"/>
                  </a:moveTo>
                  <a:lnTo>
                    <a:pt x="137350" y="82423"/>
                  </a:lnTo>
                  <a:lnTo>
                    <a:pt x="137302" y="83132"/>
                  </a:lnTo>
                  <a:lnTo>
                    <a:pt x="137096" y="83312"/>
                  </a:lnTo>
                  <a:lnTo>
                    <a:pt x="162953" y="83439"/>
                  </a:lnTo>
                  <a:lnTo>
                    <a:pt x="164744" y="83312"/>
                  </a:lnTo>
                  <a:lnTo>
                    <a:pt x="163601" y="83185"/>
                  </a:lnTo>
                  <a:lnTo>
                    <a:pt x="163563" y="83058"/>
                  </a:lnTo>
                  <a:lnTo>
                    <a:pt x="161594" y="83058"/>
                  </a:lnTo>
                  <a:lnTo>
                    <a:pt x="142024" y="82931"/>
                  </a:lnTo>
                  <a:lnTo>
                    <a:pt x="140995" y="82677"/>
                  </a:lnTo>
                  <a:lnTo>
                    <a:pt x="140614" y="82677"/>
                  </a:lnTo>
                  <a:lnTo>
                    <a:pt x="140309" y="82550"/>
                  </a:lnTo>
                  <a:lnTo>
                    <a:pt x="137947" y="82550"/>
                  </a:lnTo>
                  <a:lnTo>
                    <a:pt x="137591" y="82423"/>
                  </a:lnTo>
                  <a:close/>
                </a:path>
                <a:path w="257175" h="118745">
                  <a:moveTo>
                    <a:pt x="168887" y="82804"/>
                  </a:moveTo>
                  <a:lnTo>
                    <a:pt x="168376" y="82804"/>
                  </a:lnTo>
                  <a:lnTo>
                    <a:pt x="168512" y="83223"/>
                  </a:lnTo>
                  <a:lnTo>
                    <a:pt x="168630" y="83439"/>
                  </a:lnTo>
                  <a:lnTo>
                    <a:pt x="169621" y="83439"/>
                  </a:lnTo>
                  <a:lnTo>
                    <a:pt x="169583" y="83185"/>
                  </a:lnTo>
                  <a:lnTo>
                    <a:pt x="169087" y="83185"/>
                  </a:lnTo>
                  <a:lnTo>
                    <a:pt x="168887" y="82804"/>
                  </a:lnTo>
                  <a:close/>
                </a:path>
                <a:path w="257175" h="118745">
                  <a:moveTo>
                    <a:pt x="172005" y="82677"/>
                  </a:moveTo>
                  <a:lnTo>
                    <a:pt x="170294" y="82677"/>
                  </a:lnTo>
                  <a:lnTo>
                    <a:pt x="170649" y="82804"/>
                  </a:lnTo>
                  <a:lnTo>
                    <a:pt x="170960" y="83011"/>
                  </a:lnTo>
                  <a:lnTo>
                    <a:pt x="170893" y="83227"/>
                  </a:lnTo>
                  <a:lnTo>
                    <a:pt x="170586" y="83439"/>
                  </a:lnTo>
                  <a:lnTo>
                    <a:pt x="171729" y="83439"/>
                  </a:lnTo>
                  <a:lnTo>
                    <a:pt x="171640" y="83185"/>
                  </a:lnTo>
                  <a:lnTo>
                    <a:pt x="171386" y="83185"/>
                  </a:lnTo>
                  <a:lnTo>
                    <a:pt x="170929" y="82804"/>
                  </a:lnTo>
                  <a:lnTo>
                    <a:pt x="171999" y="82804"/>
                  </a:lnTo>
                  <a:close/>
                </a:path>
                <a:path w="257175" h="118745">
                  <a:moveTo>
                    <a:pt x="175458" y="82804"/>
                  </a:moveTo>
                  <a:lnTo>
                    <a:pt x="175221" y="82804"/>
                  </a:lnTo>
                  <a:lnTo>
                    <a:pt x="175475" y="83439"/>
                  </a:lnTo>
                  <a:lnTo>
                    <a:pt x="175526" y="83058"/>
                  </a:lnTo>
                  <a:lnTo>
                    <a:pt x="175458" y="82804"/>
                  </a:lnTo>
                  <a:close/>
                </a:path>
                <a:path w="257175" h="118745">
                  <a:moveTo>
                    <a:pt x="176174" y="83312"/>
                  </a:moveTo>
                  <a:lnTo>
                    <a:pt x="175933" y="83312"/>
                  </a:lnTo>
                  <a:lnTo>
                    <a:pt x="176225" y="83439"/>
                  </a:lnTo>
                  <a:close/>
                </a:path>
                <a:path w="257175" h="118745">
                  <a:moveTo>
                    <a:pt x="188899" y="83185"/>
                  </a:moveTo>
                  <a:lnTo>
                    <a:pt x="189052" y="83439"/>
                  </a:lnTo>
                  <a:lnTo>
                    <a:pt x="188899" y="83185"/>
                  </a:lnTo>
                  <a:close/>
                </a:path>
                <a:path w="257175" h="118745">
                  <a:moveTo>
                    <a:pt x="53657" y="82677"/>
                  </a:moveTo>
                  <a:lnTo>
                    <a:pt x="53506" y="82677"/>
                  </a:lnTo>
                  <a:lnTo>
                    <a:pt x="53757" y="82894"/>
                  </a:lnTo>
                  <a:lnTo>
                    <a:pt x="53860" y="83312"/>
                  </a:lnTo>
                  <a:lnTo>
                    <a:pt x="56764" y="83312"/>
                  </a:lnTo>
                  <a:lnTo>
                    <a:pt x="56485" y="82931"/>
                  </a:lnTo>
                  <a:lnTo>
                    <a:pt x="54927" y="82931"/>
                  </a:lnTo>
                  <a:lnTo>
                    <a:pt x="54679" y="82804"/>
                  </a:lnTo>
                  <a:lnTo>
                    <a:pt x="53911" y="82804"/>
                  </a:lnTo>
                  <a:lnTo>
                    <a:pt x="53657" y="82677"/>
                  </a:lnTo>
                  <a:close/>
                </a:path>
                <a:path w="257175" h="118745">
                  <a:moveTo>
                    <a:pt x="71199" y="82550"/>
                  </a:moveTo>
                  <a:lnTo>
                    <a:pt x="71894" y="83312"/>
                  </a:lnTo>
                  <a:lnTo>
                    <a:pt x="71971" y="83132"/>
                  </a:lnTo>
                  <a:lnTo>
                    <a:pt x="71635" y="82935"/>
                  </a:lnTo>
                  <a:lnTo>
                    <a:pt x="71199" y="82550"/>
                  </a:lnTo>
                  <a:close/>
                </a:path>
                <a:path w="257175" h="118745">
                  <a:moveTo>
                    <a:pt x="86296" y="83185"/>
                  </a:moveTo>
                  <a:close/>
                </a:path>
                <a:path w="257175" h="118745">
                  <a:moveTo>
                    <a:pt x="86540" y="83240"/>
                  </a:moveTo>
                  <a:lnTo>
                    <a:pt x="86410" y="83312"/>
                  </a:lnTo>
                  <a:lnTo>
                    <a:pt x="86664" y="83312"/>
                  </a:lnTo>
                  <a:close/>
                </a:path>
                <a:path w="257175" h="118745">
                  <a:moveTo>
                    <a:pt x="86685" y="83223"/>
                  </a:moveTo>
                  <a:close/>
                </a:path>
                <a:path w="257175" h="118745">
                  <a:moveTo>
                    <a:pt x="88252" y="82931"/>
                  </a:moveTo>
                  <a:lnTo>
                    <a:pt x="87477" y="83185"/>
                  </a:lnTo>
                  <a:lnTo>
                    <a:pt x="86791" y="83312"/>
                  </a:lnTo>
                  <a:lnTo>
                    <a:pt x="88983" y="83312"/>
                  </a:lnTo>
                  <a:lnTo>
                    <a:pt x="89034" y="83053"/>
                  </a:lnTo>
                  <a:lnTo>
                    <a:pt x="88252" y="82931"/>
                  </a:lnTo>
                  <a:close/>
                </a:path>
                <a:path w="257175" h="118745">
                  <a:moveTo>
                    <a:pt x="109308" y="82169"/>
                  </a:moveTo>
                  <a:lnTo>
                    <a:pt x="109169" y="82296"/>
                  </a:lnTo>
                  <a:lnTo>
                    <a:pt x="109093" y="82677"/>
                  </a:lnTo>
                  <a:lnTo>
                    <a:pt x="109262" y="82745"/>
                  </a:lnTo>
                  <a:lnTo>
                    <a:pt x="109131" y="82931"/>
                  </a:lnTo>
                  <a:lnTo>
                    <a:pt x="99593" y="82931"/>
                  </a:lnTo>
                  <a:lnTo>
                    <a:pt x="98691" y="83312"/>
                  </a:lnTo>
                  <a:lnTo>
                    <a:pt x="109143" y="83312"/>
                  </a:lnTo>
                  <a:lnTo>
                    <a:pt x="109029" y="83058"/>
                  </a:lnTo>
                  <a:lnTo>
                    <a:pt x="110756" y="83058"/>
                  </a:lnTo>
                  <a:lnTo>
                    <a:pt x="110450" y="82935"/>
                  </a:lnTo>
                  <a:lnTo>
                    <a:pt x="110509" y="82804"/>
                  </a:lnTo>
                  <a:lnTo>
                    <a:pt x="109766" y="82804"/>
                  </a:lnTo>
                  <a:lnTo>
                    <a:pt x="109308" y="82169"/>
                  </a:lnTo>
                  <a:close/>
                </a:path>
                <a:path w="257175" h="118745">
                  <a:moveTo>
                    <a:pt x="110756" y="83058"/>
                  </a:moveTo>
                  <a:lnTo>
                    <a:pt x="109181" y="83058"/>
                  </a:lnTo>
                  <a:lnTo>
                    <a:pt x="109347" y="83312"/>
                  </a:lnTo>
                  <a:lnTo>
                    <a:pt x="110693" y="83312"/>
                  </a:lnTo>
                  <a:lnTo>
                    <a:pt x="110756" y="83058"/>
                  </a:lnTo>
                  <a:close/>
                </a:path>
                <a:path w="257175" h="118745">
                  <a:moveTo>
                    <a:pt x="117919" y="82042"/>
                  </a:moveTo>
                  <a:lnTo>
                    <a:pt x="118033" y="82804"/>
                  </a:lnTo>
                  <a:lnTo>
                    <a:pt x="118243" y="83185"/>
                  </a:lnTo>
                  <a:lnTo>
                    <a:pt x="121018" y="83312"/>
                  </a:lnTo>
                  <a:lnTo>
                    <a:pt x="119849" y="83185"/>
                  </a:lnTo>
                  <a:lnTo>
                    <a:pt x="119827" y="83058"/>
                  </a:lnTo>
                  <a:lnTo>
                    <a:pt x="119151" y="83058"/>
                  </a:lnTo>
                  <a:lnTo>
                    <a:pt x="118795" y="82931"/>
                  </a:lnTo>
                  <a:lnTo>
                    <a:pt x="118656" y="82837"/>
                  </a:lnTo>
                  <a:lnTo>
                    <a:pt x="118173" y="82677"/>
                  </a:lnTo>
                  <a:lnTo>
                    <a:pt x="118827" y="82550"/>
                  </a:lnTo>
                  <a:lnTo>
                    <a:pt x="118376" y="82423"/>
                  </a:lnTo>
                  <a:lnTo>
                    <a:pt x="117919" y="82042"/>
                  </a:lnTo>
                  <a:close/>
                </a:path>
                <a:path w="257175" h="118745">
                  <a:moveTo>
                    <a:pt x="136347" y="82296"/>
                  </a:moveTo>
                  <a:lnTo>
                    <a:pt x="132689" y="82296"/>
                  </a:lnTo>
                  <a:lnTo>
                    <a:pt x="132892" y="82804"/>
                  </a:lnTo>
                  <a:lnTo>
                    <a:pt x="133019" y="83312"/>
                  </a:lnTo>
                  <a:lnTo>
                    <a:pt x="136969" y="83312"/>
                  </a:lnTo>
                  <a:lnTo>
                    <a:pt x="136867" y="82804"/>
                  </a:lnTo>
                  <a:lnTo>
                    <a:pt x="135661" y="82804"/>
                  </a:lnTo>
                  <a:lnTo>
                    <a:pt x="135547" y="82550"/>
                  </a:lnTo>
                  <a:lnTo>
                    <a:pt x="136050" y="82550"/>
                  </a:lnTo>
                  <a:lnTo>
                    <a:pt x="136277" y="82423"/>
                  </a:lnTo>
                  <a:lnTo>
                    <a:pt x="136347" y="82296"/>
                  </a:lnTo>
                  <a:close/>
                </a:path>
                <a:path w="257175" h="118745">
                  <a:moveTo>
                    <a:pt x="173755" y="83058"/>
                  </a:moveTo>
                  <a:lnTo>
                    <a:pt x="172859" y="83058"/>
                  </a:lnTo>
                  <a:lnTo>
                    <a:pt x="173405" y="83312"/>
                  </a:lnTo>
                  <a:lnTo>
                    <a:pt x="173761" y="83185"/>
                  </a:lnTo>
                  <a:lnTo>
                    <a:pt x="173755" y="83058"/>
                  </a:lnTo>
                  <a:close/>
                </a:path>
                <a:path w="257175" h="118745">
                  <a:moveTo>
                    <a:pt x="176453" y="83185"/>
                  </a:moveTo>
                  <a:lnTo>
                    <a:pt x="176123" y="83185"/>
                  </a:lnTo>
                  <a:lnTo>
                    <a:pt x="176364" y="83312"/>
                  </a:lnTo>
                  <a:close/>
                </a:path>
                <a:path w="257175" h="118745">
                  <a:moveTo>
                    <a:pt x="187752" y="82296"/>
                  </a:moveTo>
                  <a:lnTo>
                    <a:pt x="181203" y="82296"/>
                  </a:lnTo>
                  <a:lnTo>
                    <a:pt x="181400" y="82480"/>
                  </a:lnTo>
                  <a:lnTo>
                    <a:pt x="181496" y="83011"/>
                  </a:lnTo>
                  <a:lnTo>
                    <a:pt x="181394" y="83312"/>
                  </a:lnTo>
                  <a:lnTo>
                    <a:pt x="183083" y="83058"/>
                  </a:lnTo>
                  <a:lnTo>
                    <a:pt x="186963" y="83058"/>
                  </a:lnTo>
                  <a:lnTo>
                    <a:pt x="186601" y="82550"/>
                  </a:lnTo>
                  <a:lnTo>
                    <a:pt x="187761" y="82550"/>
                  </a:lnTo>
                  <a:lnTo>
                    <a:pt x="187752" y="82296"/>
                  </a:lnTo>
                  <a:close/>
                </a:path>
                <a:path w="257175" h="118745">
                  <a:moveTo>
                    <a:pt x="190119" y="83185"/>
                  </a:moveTo>
                  <a:lnTo>
                    <a:pt x="189915" y="83185"/>
                  </a:lnTo>
                  <a:lnTo>
                    <a:pt x="190055" y="83312"/>
                  </a:lnTo>
                  <a:close/>
                </a:path>
                <a:path w="257175" h="118745">
                  <a:moveTo>
                    <a:pt x="193929" y="82296"/>
                  </a:moveTo>
                  <a:lnTo>
                    <a:pt x="194136" y="82550"/>
                  </a:lnTo>
                  <a:lnTo>
                    <a:pt x="194259" y="83058"/>
                  </a:lnTo>
                  <a:lnTo>
                    <a:pt x="193281" y="83312"/>
                  </a:lnTo>
                  <a:lnTo>
                    <a:pt x="194544" y="83312"/>
                  </a:lnTo>
                  <a:lnTo>
                    <a:pt x="194805" y="83058"/>
                  </a:lnTo>
                  <a:lnTo>
                    <a:pt x="196314" y="83058"/>
                  </a:lnTo>
                  <a:lnTo>
                    <a:pt x="196215" y="82804"/>
                  </a:lnTo>
                  <a:lnTo>
                    <a:pt x="195046" y="82804"/>
                  </a:lnTo>
                  <a:lnTo>
                    <a:pt x="193929" y="82296"/>
                  </a:lnTo>
                  <a:close/>
                </a:path>
                <a:path w="257175" h="118745">
                  <a:moveTo>
                    <a:pt x="231101" y="83058"/>
                  </a:moveTo>
                  <a:lnTo>
                    <a:pt x="231190" y="83312"/>
                  </a:lnTo>
                  <a:lnTo>
                    <a:pt x="231101" y="83058"/>
                  </a:lnTo>
                  <a:close/>
                </a:path>
                <a:path w="257175" h="118745">
                  <a:moveTo>
                    <a:pt x="190501" y="82804"/>
                  </a:moveTo>
                  <a:lnTo>
                    <a:pt x="190195" y="82804"/>
                  </a:lnTo>
                  <a:lnTo>
                    <a:pt x="190449" y="83252"/>
                  </a:lnTo>
                  <a:lnTo>
                    <a:pt x="190501" y="82804"/>
                  </a:lnTo>
                  <a:close/>
                </a:path>
                <a:path w="257175" h="118745">
                  <a:moveTo>
                    <a:pt x="165227" y="83185"/>
                  </a:moveTo>
                  <a:close/>
                </a:path>
                <a:path w="257175" h="118745">
                  <a:moveTo>
                    <a:pt x="86755" y="82931"/>
                  </a:moveTo>
                  <a:lnTo>
                    <a:pt x="86004" y="82931"/>
                  </a:lnTo>
                  <a:lnTo>
                    <a:pt x="86540" y="83240"/>
                  </a:lnTo>
                  <a:lnTo>
                    <a:pt x="86694" y="83185"/>
                  </a:lnTo>
                  <a:lnTo>
                    <a:pt x="86755" y="82931"/>
                  </a:lnTo>
                  <a:close/>
                </a:path>
                <a:path w="257175" h="118745">
                  <a:moveTo>
                    <a:pt x="86694" y="83185"/>
                  </a:moveTo>
                  <a:close/>
                </a:path>
                <a:path w="257175" h="118745">
                  <a:moveTo>
                    <a:pt x="80920" y="82550"/>
                  </a:moveTo>
                  <a:lnTo>
                    <a:pt x="73139" y="82550"/>
                  </a:lnTo>
                  <a:lnTo>
                    <a:pt x="73367" y="83185"/>
                  </a:lnTo>
                  <a:lnTo>
                    <a:pt x="73266" y="82677"/>
                  </a:lnTo>
                  <a:lnTo>
                    <a:pt x="80949" y="82677"/>
                  </a:lnTo>
                  <a:close/>
                </a:path>
                <a:path w="257175" h="118745">
                  <a:moveTo>
                    <a:pt x="74358" y="82677"/>
                  </a:moveTo>
                  <a:lnTo>
                    <a:pt x="73266" y="82677"/>
                  </a:lnTo>
                  <a:lnTo>
                    <a:pt x="73685" y="83185"/>
                  </a:lnTo>
                  <a:lnTo>
                    <a:pt x="74358" y="82677"/>
                  </a:lnTo>
                  <a:close/>
                </a:path>
                <a:path w="257175" h="118745">
                  <a:moveTo>
                    <a:pt x="99194" y="82804"/>
                  </a:moveTo>
                  <a:lnTo>
                    <a:pt x="98767" y="82804"/>
                  </a:lnTo>
                  <a:lnTo>
                    <a:pt x="99161" y="83185"/>
                  </a:lnTo>
                  <a:lnTo>
                    <a:pt x="99194" y="82804"/>
                  </a:lnTo>
                  <a:close/>
                </a:path>
                <a:path w="257175" h="118745">
                  <a:moveTo>
                    <a:pt x="120662" y="82169"/>
                  </a:moveTo>
                  <a:lnTo>
                    <a:pt x="119888" y="82169"/>
                  </a:lnTo>
                  <a:lnTo>
                    <a:pt x="119973" y="82894"/>
                  </a:lnTo>
                  <a:lnTo>
                    <a:pt x="119849" y="83185"/>
                  </a:lnTo>
                  <a:lnTo>
                    <a:pt x="121056" y="83185"/>
                  </a:lnTo>
                  <a:lnTo>
                    <a:pt x="121169" y="83011"/>
                  </a:lnTo>
                  <a:lnTo>
                    <a:pt x="121297" y="82931"/>
                  </a:lnTo>
                  <a:lnTo>
                    <a:pt x="120396" y="82931"/>
                  </a:lnTo>
                  <a:lnTo>
                    <a:pt x="120662" y="82169"/>
                  </a:lnTo>
                  <a:close/>
                </a:path>
                <a:path w="257175" h="118745">
                  <a:moveTo>
                    <a:pt x="129127" y="83058"/>
                  </a:moveTo>
                  <a:lnTo>
                    <a:pt x="128955" y="83058"/>
                  </a:lnTo>
                  <a:lnTo>
                    <a:pt x="129120" y="83185"/>
                  </a:lnTo>
                  <a:lnTo>
                    <a:pt x="129127" y="83058"/>
                  </a:lnTo>
                  <a:close/>
                </a:path>
                <a:path w="257175" h="118745">
                  <a:moveTo>
                    <a:pt x="164223" y="82931"/>
                  </a:moveTo>
                  <a:lnTo>
                    <a:pt x="163664" y="82931"/>
                  </a:lnTo>
                  <a:lnTo>
                    <a:pt x="163601" y="83185"/>
                  </a:lnTo>
                  <a:lnTo>
                    <a:pt x="164617" y="83185"/>
                  </a:lnTo>
                  <a:lnTo>
                    <a:pt x="164096" y="83058"/>
                  </a:lnTo>
                  <a:close/>
                </a:path>
                <a:path w="257175" h="118745">
                  <a:moveTo>
                    <a:pt x="163950" y="82042"/>
                  </a:moveTo>
                  <a:lnTo>
                    <a:pt x="160108" y="82042"/>
                  </a:lnTo>
                  <a:lnTo>
                    <a:pt x="160032" y="82296"/>
                  </a:lnTo>
                  <a:lnTo>
                    <a:pt x="160464" y="82296"/>
                  </a:lnTo>
                  <a:lnTo>
                    <a:pt x="160540" y="82423"/>
                  </a:lnTo>
                  <a:lnTo>
                    <a:pt x="164426" y="82423"/>
                  </a:lnTo>
                  <a:lnTo>
                    <a:pt x="164490" y="82931"/>
                  </a:lnTo>
                  <a:lnTo>
                    <a:pt x="164617" y="83185"/>
                  </a:lnTo>
                  <a:lnTo>
                    <a:pt x="164494" y="82514"/>
                  </a:lnTo>
                  <a:lnTo>
                    <a:pt x="164490" y="82296"/>
                  </a:lnTo>
                  <a:lnTo>
                    <a:pt x="163959" y="82183"/>
                  </a:lnTo>
                  <a:lnTo>
                    <a:pt x="163950" y="82042"/>
                  </a:lnTo>
                  <a:close/>
                </a:path>
                <a:path w="257175" h="118745">
                  <a:moveTo>
                    <a:pt x="169446" y="81052"/>
                  </a:moveTo>
                  <a:lnTo>
                    <a:pt x="169376" y="81592"/>
                  </a:lnTo>
                  <a:lnTo>
                    <a:pt x="169913" y="81913"/>
                  </a:lnTo>
                  <a:lnTo>
                    <a:pt x="170013" y="82169"/>
                  </a:lnTo>
                  <a:lnTo>
                    <a:pt x="169087" y="83185"/>
                  </a:lnTo>
                  <a:lnTo>
                    <a:pt x="169443" y="83185"/>
                  </a:lnTo>
                  <a:lnTo>
                    <a:pt x="169537" y="83011"/>
                  </a:lnTo>
                  <a:lnTo>
                    <a:pt x="169938" y="82677"/>
                  </a:lnTo>
                  <a:lnTo>
                    <a:pt x="172005" y="82677"/>
                  </a:lnTo>
                  <a:lnTo>
                    <a:pt x="172021" y="82296"/>
                  </a:lnTo>
                  <a:lnTo>
                    <a:pt x="175323" y="82296"/>
                  </a:lnTo>
                  <a:lnTo>
                    <a:pt x="174726" y="81788"/>
                  </a:lnTo>
                  <a:lnTo>
                    <a:pt x="170167" y="81788"/>
                  </a:lnTo>
                  <a:lnTo>
                    <a:pt x="169952" y="81690"/>
                  </a:lnTo>
                  <a:lnTo>
                    <a:pt x="169801" y="81534"/>
                  </a:lnTo>
                  <a:lnTo>
                    <a:pt x="169659" y="81534"/>
                  </a:lnTo>
                  <a:lnTo>
                    <a:pt x="169446" y="81052"/>
                  </a:lnTo>
                  <a:close/>
                </a:path>
                <a:path w="257175" h="118745">
                  <a:moveTo>
                    <a:pt x="171999" y="82804"/>
                  </a:moveTo>
                  <a:lnTo>
                    <a:pt x="170929" y="82804"/>
                  </a:lnTo>
                  <a:lnTo>
                    <a:pt x="171983" y="83185"/>
                  </a:lnTo>
                  <a:lnTo>
                    <a:pt x="171999" y="82804"/>
                  </a:lnTo>
                  <a:close/>
                </a:path>
                <a:path w="257175" h="118745">
                  <a:moveTo>
                    <a:pt x="177215" y="82804"/>
                  </a:moveTo>
                  <a:lnTo>
                    <a:pt x="177147" y="83185"/>
                  </a:lnTo>
                  <a:lnTo>
                    <a:pt x="177546" y="83185"/>
                  </a:lnTo>
                  <a:lnTo>
                    <a:pt x="177574" y="83011"/>
                  </a:lnTo>
                  <a:lnTo>
                    <a:pt x="177215" y="82804"/>
                  </a:lnTo>
                  <a:close/>
                </a:path>
                <a:path w="257175" h="118745">
                  <a:moveTo>
                    <a:pt x="178041" y="82677"/>
                  </a:moveTo>
                  <a:lnTo>
                    <a:pt x="177406" y="82677"/>
                  </a:lnTo>
                  <a:lnTo>
                    <a:pt x="177609" y="82804"/>
                  </a:lnTo>
                  <a:lnTo>
                    <a:pt x="177656" y="83058"/>
                  </a:lnTo>
                  <a:lnTo>
                    <a:pt x="177876" y="83185"/>
                  </a:lnTo>
                  <a:lnTo>
                    <a:pt x="177787" y="82804"/>
                  </a:lnTo>
                  <a:lnTo>
                    <a:pt x="178085" y="82804"/>
                  </a:lnTo>
                  <a:close/>
                </a:path>
                <a:path w="257175" h="118745">
                  <a:moveTo>
                    <a:pt x="189699" y="82296"/>
                  </a:moveTo>
                  <a:lnTo>
                    <a:pt x="188137" y="82296"/>
                  </a:lnTo>
                  <a:lnTo>
                    <a:pt x="188269" y="82745"/>
                  </a:lnTo>
                  <a:lnTo>
                    <a:pt x="188899" y="83185"/>
                  </a:lnTo>
                  <a:lnTo>
                    <a:pt x="188790" y="82894"/>
                  </a:lnTo>
                  <a:lnTo>
                    <a:pt x="188683" y="82423"/>
                  </a:lnTo>
                  <a:lnTo>
                    <a:pt x="189617" y="82423"/>
                  </a:lnTo>
                  <a:lnTo>
                    <a:pt x="189699" y="82296"/>
                  </a:lnTo>
                  <a:close/>
                </a:path>
                <a:path w="257175" h="118745">
                  <a:moveTo>
                    <a:pt x="190125" y="83053"/>
                  </a:moveTo>
                  <a:lnTo>
                    <a:pt x="190119" y="83185"/>
                  </a:lnTo>
                  <a:lnTo>
                    <a:pt x="190125" y="83053"/>
                  </a:lnTo>
                  <a:close/>
                </a:path>
                <a:path w="257175" h="118745">
                  <a:moveTo>
                    <a:pt x="231292" y="82931"/>
                  </a:moveTo>
                  <a:lnTo>
                    <a:pt x="213436" y="82931"/>
                  </a:lnTo>
                  <a:lnTo>
                    <a:pt x="213601" y="83185"/>
                  </a:lnTo>
                  <a:lnTo>
                    <a:pt x="213588" y="83058"/>
                  </a:lnTo>
                  <a:lnTo>
                    <a:pt x="231101" y="83058"/>
                  </a:lnTo>
                  <a:lnTo>
                    <a:pt x="231292" y="82931"/>
                  </a:lnTo>
                  <a:close/>
                </a:path>
                <a:path w="257175" h="118745">
                  <a:moveTo>
                    <a:pt x="72824" y="81915"/>
                  </a:moveTo>
                  <a:lnTo>
                    <a:pt x="72842" y="82236"/>
                  </a:lnTo>
                  <a:lnTo>
                    <a:pt x="72722" y="82423"/>
                  </a:lnTo>
                  <a:lnTo>
                    <a:pt x="72599" y="82931"/>
                  </a:lnTo>
                  <a:lnTo>
                    <a:pt x="73139" y="82550"/>
                  </a:lnTo>
                  <a:lnTo>
                    <a:pt x="80920" y="82550"/>
                  </a:lnTo>
                  <a:lnTo>
                    <a:pt x="80860" y="82296"/>
                  </a:lnTo>
                  <a:lnTo>
                    <a:pt x="73025" y="82296"/>
                  </a:lnTo>
                  <a:lnTo>
                    <a:pt x="72824" y="81915"/>
                  </a:lnTo>
                  <a:close/>
                </a:path>
                <a:path w="257175" h="118745">
                  <a:moveTo>
                    <a:pt x="84442" y="82550"/>
                  </a:moveTo>
                  <a:lnTo>
                    <a:pt x="84213" y="83058"/>
                  </a:lnTo>
                  <a:lnTo>
                    <a:pt x="84442" y="82550"/>
                  </a:lnTo>
                  <a:close/>
                </a:path>
                <a:path w="257175" h="118745">
                  <a:moveTo>
                    <a:pt x="84924" y="82423"/>
                  </a:moveTo>
                  <a:lnTo>
                    <a:pt x="84861" y="83058"/>
                  </a:lnTo>
                  <a:lnTo>
                    <a:pt x="86025" y="83058"/>
                  </a:lnTo>
                  <a:lnTo>
                    <a:pt x="86755" y="82931"/>
                  </a:lnTo>
                  <a:lnTo>
                    <a:pt x="86845" y="82550"/>
                  </a:lnTo>
                  <a:lnTo>
                    <a:pt x="85636" y="82550"/>
                  </a:lnTo>
                  <a:lnTo>
                    <a:pt x="84924" y="82423"/>
                  </a:lnTo>
                  <a:close/>
                </a:path>
                <a:path w="257175" h="118745">
                  <a:moveTo>
                    <a:pt x="108775" y="81280"/>
                  </a:moveTo>
                  <a:lnTo>
                    <a:pt x="91986" y="81280"/>
                  </a:lnTo>
                  <a:lnTo>
                    <a:pt x="92595" y="81407"/>
                  </a:lnTo>
                  <a:lnTo>
                    <a:pt x="92895" y="81649"/>
                  </a:lnTo>
                  <a:lnTo>
                    <a:pt x="93014" y="82042"/>
                  </a:lnTo>
                  <a:lnTo>
                    <a:pt x="93345" y="82042"/>
                  </a:lnTo>
                  <a:lnTo>
                    <a:pt x="93801" y="82384"/>
                  </a:lnTo>
                  <a:lnTo>
                    <a:pt x="93906" y="82613"/>
                  </a:lnTo>
                  <a:lnTo>
                    <a:pt x="94030" y="83058"/>
                  </a:lnTo>
                  <a:lnTo>
                    <a:pt x="94107" y="82677"/>
                  </a:lnTo>
                  <a:lnTo>
                    <a:pt x="99206" y="82677"/>
                  </a:lnTo>
                  <a:lnTo>
                    <a:pt x="99250" y="82169"/>
                  </a:lnTo>
                  <a:lnTo>
                    <a:pt x="108635" y="82169"/>
                  </a:lnTo>
                  <a:lnTo>
                    <a:pt x="108889" y="81661"/>
                  </a:lnTo>
                  <a:lnTo>
                    <a:pt x="108686" y="81661"/>
                  </a:lnTo>
                  <a:lnTo>
                    <a:pt x="108902" y="81534"/>
                  </a:lnTo>
                  <a:lnTo>
                    <a:pt x="108775" y="81280"/>
                  </a:lnTo>
                  <a:close/>
                </a:path>
                <a:path w="257175" h="118745">
                  <a:moveTo>
                    <a:pt x="119783" y="82804"/>
                  </a:moveTo>
                  <a:lnTo>
                    <a:pt x="119468" y="82804"/>
                  </a:lnTo>
                  <a:lnTo>
                    <a:pt x="119329" y="83058"/>
                  </a:lnTo>
                  <a:lnTo>
                    <a:pt x="119827" y="83058"/>
                  </a:lnTo>
                  <a:lnTo>
                    <a:pt x="119783" y="82804"/>
                  </a:lnTo>
                  <a:close/>
                </a:path>
                <a:path w="257175" h="118745">
                  <a:moveTo>
                    <a:pt x="128892" y="82931"/>
                  </a:moveTo>
                  <a:lnTo>
                    <a:pt x="129108" y="83058"/>
                  </a:lnTo>
                  <a:lnTo>
                    <a:pt x="128892" y="82931"/>
                  </a:lnTo>
                  <a:close/>
                </a:path>
                <a:path w="257175" h="118745">
                  <a:moveTo>
                    <a:pt x="129108" y="82804"/>
                  </a:moveTo>
                  <a:lnTo>
                    <a:pt x="129108" y="83058"/>
                  </a:lnTo>
                  <a:lnTo>
                    <a:pt x="129108" y="82804"/>
                  </a:lnTo>
                  <a:close/>
                </a:path>
                <a:path w="257175" h="118745">
                  <a:moveTo>
                    <a:pt x="163652" y="82931"/>
                  </a:moveTo>
                  <a:lnTo>
                    <a:pt x="161734" y="82931"/>
                  </a:lnTo>
                  <a:lnTo>
                    <a:pt x="163563" y="83058"/>
                  </a:lnTo>
                  <a:close/>
                </a:path>
                <a:path w="257175" h="118745">
                  <a:moveTo>
                    <a:pt x="167210" y="81788"/>
                  </a:moveTo>
                  <a:lnTo>
                    <a:pt x="167030" y="81788"/>
                  </a:lnTo>
                  <a:lnTo>
                    <a:pt x="167042" y="82349"/>
                  </a:lnTo>
                  <a:lnTo>
                    <a:pt x="167288" y="82613"/>
                  </a:lnTo>
                  <a:lnTo>
                    <a:pt x="167395" y="83058"/>
                  </a:lnTo>
                  <a:lnTo>
                    <a:pt x="167589" y="82423"/>
                  </a:lnTo>
                  <a:lnTo>
                    <a:pt x="167728" y="82423"/>
                  </a:lnTo>
                  <a:lnTo>
                    <a:pt x="167805" y="82169"/>
                  </a:lnTo>
                  <a:lnTo>
                    <a:pt x="167309" y="82169"/>
                  </a:lnTo>
                  <a:lnTo>
                    <a:pt x="167210" y="81788"/>
                  </a:lnTo>
                  <a:close/>
                </a:path>
                <a:path w="257175" h="118745">
                  <a:moveTo>
                    <a:pt x="175425" y="82677"/>
                  </a:moveTo>
                  <a:lnTo>
                    <a:pt x="173736" y="82677"/>
                  </a:lnTo>
                  <a:lnTo>
                    <a:pt x="174040" y="83058"/>
                  </a:lnTo>
                  <a:lnTo>
                    <a:pt x="174815" y="83058"/>
                  </a:lnTo>
                  <a:lnTo>
                    <a:pt x="175221" y="82804"/>
                  </a:lnTo>
                  <a:lnTo>
                    <a:pt x="175458" y="82804"/>
                  </a:lnTo>
                  <a:close/>
                </a:path>
                <a:path w="257175" h="118745">
                  <a:moveTo>
                    <a:pt x="176580" y="82804"/>
                  </a:moveTo>
                  <a:lnTo>
                    <a:pt x="176212" y="82804"/>
                  </a:lnTo>
                  <a:lnTo>
                    <a:pt x="176225" y="83058"/>
                  </a:lnTo>
                  <a:lnTo>
                    <a:pt x="176847" y="83058"/>
                  </a:lnTo>
                  <a:lnTo>
                    <a:pt x="176542" y="82931"/>
                  </a:lnTo>
                  <a:close/>
                </a:path>
                <a:path w="257175" h="118745">
                  <a:moveTo>
                    <a:pt x="184505" y="81788"/>
                  </a:moveTo>
                  <a:lnTo>
                    <a:pt x="180682" y="81788"/>
                  </a:lnTo>
                  <a:lnTo>
                    <a:pt x="180538" y="82236"/>
                  </a:lnTo>
                  <a:lnTo>
                    <a:pt x="180651" y="82550"/>
                  </a:lnTo>
                  <a:lnTo>
                    <a:pt x="180784" y="82804"/>
                  </a:lnTo>
                  <a:lnTo>
                    <a:pt x="180949" y="82804"/>
                  </a:lnTo>
                  <a:lnTo>
                    <a:pt x="181114" y="83058"/>
                  </a:lnTo>
                  <a:lnTo>
                    <a:pt x="181220" y="82894"/>
                  </a:lnTo>
                  <a:lnTo>
                    <a:pt x="181203" y="82296"/>
                  </a:lnTo>
                  <a:lnTo>
                    <a:pt x="187752" y="82296"/>
                  </a:lnTo>
                  <a:lnTo>
                    <a:pt x="187744" y="82042"/>
                  </a:lnTo>
                  <a:lnTo>
                    <a:pt x="190375" y="82042"/>
                  </a:lnTo>
                  <a:lnTo>
                    <a:pt x="184734" y="81915"/>
                  </a:lnTo>
                  <a:lnTo>
                    <a:pt x="184505" y="81788"/>
                  </a:lnTo>
                  <a:close/>
                </a:path>
                <a:path w="257175" h="118745">
                  <a:moveTo>
                    <a:pt x="193687" y="82677"/>
                  </a:moveTo>
                  <a:lnTo>
                    <a:pt x="193412" y="82935"/>
                  </a:lnTo>
                  <a:lnTo>
                    <a:pt x="192849" y="83058"/>
                  </a:lnTo>
                  <a:lnTo>
                    <a:pt x="193443" y="83058"/>
                  </a:lnTo>
                  <a:lnTo>
                    <a:pt x="193687" y="82677"/>
                  </a:lnTo>
                  <a:close/>
                </a:path>
                <a:path w="257175" h="118745">
                  <a:moveTo>
                    <a:pt x="190417" y="82296"/>
                  </a:moveTo>
                  <a:lnTo>
                    <a:pt x="189699" y="82296"/>
                  </a:lnTo>
                  <a:lnTo>
                    <a:pt x="190309" y="82677"/>
                  </a:lnTo>
                  <a:lnTo>
                    <a:pt x="189890" y="82677"/>
                  </a:lnTo>
                  <a:lnTo>
                    <a:pt x="190125" y="83053"/>
                  </a:lnTo>
                  <a:lnTo>
                    <a:pt x="190195" y="82804"/>
                  </a:lnTo>
                  <a:lnTo>
                    <a:pt x="190501" y="82804"/>
                  </a:lnTo>
                  <a:lnTo>
                    <a:pt x="190417" y="82296"/>
                  </a:lnTo>
                  <a:close/>
                </a:path>
                <a:path w="257175" h="118745">
                  <a:moveTo>
                    <a:pt x="36677" y="82423"/>
                  </a:moveTo>
                  <a:lnTo>
                    <a:pt x="36372" y="82423"/>
                  </a:lnTo>
                  <a:lnTo>
                    <a:pt x="36339" y="82837"/>
                  </a:lnTo>
                  <a:lnTo>
                    <a:pt x="36144" y="82931"/>
                  </a:lnTo>
                  <a:lnTo>
                    <a:pt x="37960" y="82931"/>
                  </a:lnTo>
                  <a:lnTo>
                    <a:pt x="37604" y="82804"/>
                  </a:lnTo>
                  <a:lnTo>
                    <a:pt x="37426" y="82677"/>
                  </a:lnTo>
                  <a:lnTo>
                    <a:pt x="37033" y="82677"/>
                  </a:lnTo>
                  <a:lnTo>
                    <a:pt x="36785" y="82440"/>
                  </a:lnTo>
                  <a:close/>
                </a:path>
                <a:path w="257175" h="118745">
                  <a:moveTo>
                    <a:pt x="49949" y="82550"/>
                  </a:moveTo>
                  <a:lnTo>
                    <a:pt x="49237" y="82931"/>
                  </a:lnTo>
                  <a:lnTo>
                    <a:pt x="53648" y="82931"/>
                  </a:lnTo>
                  <a:lnTo>
                    <a:pt x="51676" y="82804"/>
                  </a:lnTo>
                  <a:lnTo>
                    <a:pt x="51295" y="82677"/>
                  </a:lnTo>
                  <a:lnTo>
                    <a:pt x="49949" y="82550"/>
                  </a:lnTo>
                  <a:close/>
                </a:path>
                <a:path w="257175" h="118745">
                  <a:moveTo>
                    <a:pt x="55219" y="82804"/>
                  </a:moveTo>
                  <a:lnTo>
                    <a:pt x="54927" y="82931"/>
                  </a:lnTo>
                  <a:lnTo>
                    <a:pt x="55511" y="82931"/>
                  </a:lnTo>
                  <a:lnTo>
                    <a:pt x="55219" y="82804"/>
                  </a:lnTo>
                  <a:close/>
                </a:path>
                <a:path w="257175" h="118745">
                  <a:moveTo>
                    <a:pt x="55740" y="82423"/>
                  </a:moveTo>
                  <a:lnTo>
                    <a:pt x="55448" y="82423"/>
                  </a:lnTo>
                  <a:lnTo>
                    <a:pt x="55753" y="82931"/>
                  </a:lnTo>
                  <a:lnTo>
                    <a:pt x="55740" y="82423"/>
                  </a:lnTo>
                  <a:close/>
                </a:path>
                <a:path w="257175" h="118745">
                  <a:moveTo>
                    <a:pt x="56095" y="82550"/>
                  </a:moveTo>
                  <a:lnTo>
                    <a:pt x="55943" y="82550"/>
                  </a:lnTo>
                  <a:lnTo>
                    <a:pt x="55935" y="82837"/>
                  </a:lnTo>
                  <a:lnTo>
                    <a:pt x="56485" y="82931"/>
                  </a:lnTo>
                  <a:lnTo>
                    <a:pt x="56235" y="82804"/>
                  </a:lnTo>
                  <a:lnTo>
                    <a:pt x="56095" y="82550"/>
                  </a:lnTo>
                  <a:close/>
                </a:path>
                <a:path w="257175" h="118745">
                  <a:moveTo>
                    <a:pt x="84035" y="82677"/>
                  </a:moveTo>
                  <a:lnTo>
                    <a:pt x="83908" y="82931"/>
                  </a:lnTo>
                  <a:lnTo>
                    <a:pt x="84154" y="82931"/>
                  </a:lnTo>
                  <a:lnTo>
                    <a:pt x="84035" y="82677"/>
                  </a:lnTo>
                  <a:close/>
                </a:path>
                <a:path w="257175" h="118745">
                  <a:moveTo>
                    <a:pt x="108635" y="82169"/>
                  </a:moveTo>
                  <a:lnTo>
                    <a:pt x="99250" y="82169"/>
                  </a:lnTo>
                  <a:lnTo>
                    <a:pt x="99796" y="82296"/>
                  </a:lnTo>
                  <a:lnTo>
                    <a:pt x="99542" y="82931"/>
                  </a:lnTo>
                  <a:lnTo>
                    <a:pt x="109131" y="82931"/>
                  </a:lnTo>
                  <a:lnTo>
                    <a:pt x="109016" y="82677"/>
                  </a:lnTo>
                  <a:lnTo>
                    <a:pt x="99872" y="82677"/>
                  </a:lnTo>
                  <a:lnTo>
                    <a:pt x="99847" y="82296"/>
                  </a:lnTo>
                  <a:lnTo>
                    <a:pt x="108572" y="82296"/>
                  </a:lnTo>
                  <a:close/>
                </a:path>
                <a:path w="257175" h="118745">
                  <a:moveTo>
                    <a:pt x="114388" y="82613"/>
                  </a:moveTo>
                  <a:lnTo>
                    <a:pt x="114439" y="82931"/>
                  </a:lnTo>
                  <a:lnTo>
                    <a:pt x="114388" y="82613"/>
                  </a:lnTo>
                  <a:close/>
                </a:path>
                <a:path w="257175" h="118745">
                  <a:moveTo>
                    <a:pt x="115722" y="81153"/>
                  </a:moveTo>
                  <a:lnTo>
                    <a:pt x="115324" y="81407"/>
                  </a:lnTo>
                  <a:lnTo>
                    <a:pt x="115214" y="81788"/>
                  </a:lnTo>
                  <a:lnTo>
                    <a:pt x="115201" y="82202"/>
                  </a:lnTo>
                  <a:lnTo>
                    <a:pt x="115455" y="82296"/>
                  </a:lnTo>
                  <a:lnTo>
                    <a:pt x="115620" y="82804"/>
                  </a:lnTo>
                  <a:lnTo>
                    <a:pt x="115112" y="82804"/>
                  </a:lnTo>
                  <a:lnTo>
                    <a:pt x="114490" y="82931"/>
                  </a:lnTo>
                  <a:lnTo>
                    <a:pt x="116027" y="82931"/>
                  </a:lnTo>
                  <a:lnTo>
                    <a:pt x="116382" y="82550"/>
                  </a:lnTo>
                  <a:lnTo>
                    <a:pt x="117026" y="82550"/>
                  </a:lnTo>
                  <a:lnTo>
                    <a:pt x="116319" y="82423"/>
                  </a:lnTo>
                  <a:lnTo>
                    <a:pt x="115722" y="81153"/>
                  </a:lnTo>
                  <a:close/>
                </a:path>
                <a:path w="257175" h="118745">
                  <a:moveTo>
                    <a:pt x="118656" y="82837"/>
                  </a:moveTo>
                  <a:lnTo>
                    <a:pt x="118795" y="82931"/>
                  </a:lnTo>
                  <a:lnTo>
                    <a:pt x="118935" y="82931"/>
                  </a:lnTo>
                  <a:lnTo>
                    <a:pt x="118656" y="82837"/>
                  </a:lnTo>
                  <a:close/>
                </a:path>
                <a:path w="257175" h="118745">
                  <a:moveTo>
                    <a:pt x="119608" y="82042"/>
                  </a:moveTo>
                  <a:lnTo>
                    <a:pt x="119430" y="82042"/>
                  </a:lnTo>
                  <a:lnTo>
                    <a:pt x="119456" y="82296"/>
                  </a:lnTo>
                  <a:lnTo>
                    <a:pt x="119265" y="82296"/>
                  </a:lnTo>
                  <a:lnTo>
                    <a:pt x="119407" y="82384"/>
                  </a:lnTo>
                  <a:lnTo>
                    <a:pt x="119494" y="82677"/>
                  </a:lnTo>
                  <a:lnTo>
                    <a:pt x="118389" y="82677"/>
                  </a:lnTo>
                  <a:lnTo>
                    <a:pt x="118656" y="82837"/>
                  </a:lnTo>
                  <a:lnTo>
                    <a:pt x="118935" y="82931"/>
                  </a:lnTo>
                  <a:lnTo>
                    <a:pt x="119341" y="82931"/>
                  </a:lnTo>
                  <a:lnTo>
                    <a:pt x="119783" y="82804"/>
                  </a:lnTo>
                  <a:lnTo>
                    <a:pt x="119608" y="82042"/>
                  </a:lnTo>
                  <a:close/>
                </a:path>
                <a:path w="257175" h="118745">
                  <a:moveTo>
                    <a:pt x="164007" y="81915"/>
                  </a:moveTo>
                  <a:lnTo>
                    <a:pt x="140919" y="81915"/>
                  </a:lnTo>
                  <a:lnTo>
                    <a:pt x="141198" y="82169"/>
                  </a:lnTo>
                  <a:lnTo>
                    <a:pt x="141859" y="82423"/>
                  </a:lnTo>
                  <a:lnTo>
                    <a:pt x="142024" y="82931"/>
                  </a:lnTo>
                  <a:lnTo>
                    <a:pt x="164477" y="82931"/>
                  </a:lnTo>
                  <a:lnTo>
                    <a:pt x="159499" y="82804"/>
                  </a:lnTo>
                  <a:lnTo>
                    <a:pt x="159296" y="82550"/>
                  </a:lnTo>
                  <a:lnTo>
                    <a:pt x="164185" y="82550"/>
                  </a:lnTo>
                  <a:lnTo>
                    <a:pt x="164426" y="82423"/>
                  </a:lnTo>
                  <a:lnTo>
                    <a:pt x="159600" y="82423"/>
                  </a:lnTo>
                  <a:lnTo>
                    <a:pt x="159677" y="82296"/>
                  </a:lnTo>
                  <a:lnTo>
                    <a:pt x="160018" y="82094"/>
                  </a:lnTo>
                  <a:lnTo>
                    <a:pt x="163950" y="82042"/>
                  </a:lnTo>
                  <a:close/>
                </a:path>
                <a:path w="257175" h="118745">
                  <a:moveTo>
                    <a:pt x="172288" y="82804"/>
                  </a:moveTo>
                  <a:close/>
                </a:path>
                <a:path w="257175" h="118745">
                  <a:moveTo>
                    <a:pt x="176733" y="82042"/>
                  </a:moveTo>
                  <a:lnTo>
                    <a:pt x="176509" y="82202"/>
                  </a:lnTo>
                  <a:lnTo>
                    <a:pt x="176392" y="82349"/>
                  </a:lnTo>
                  <a:lnTo>
                    <a:pt x="176517" y="82804"/>
                  </a:lnTo>
                  <a:lnTo>
                    <a:pt x="176930" y="82931"/>
                  </a:lnTo>
                  <a:lnTo>
                    <a:pt x="176854" y="82094"/>
                  </a:lnTo>
                  <a:close/>
                </a:path>
                <a:path w="257175" h="118745">
                  <a:moveTo>
                    <a:pt x="178085" y="82804"/>
                  </a:moveTo>
                  <a:lnTo>
                    <a:pt x="177787" y="82804"/>
                  </a:lnTo>
                  <a:lnTo>
                    <a:pt x="178130" y="82931"/>
                  </a:lnTo>
                  <a:close/>
                </a:path>
                <a:path w="257175" h="118745">
                  <a:moveTo>
                    <a:pt x="199529" y="81788"/>
                  </a:moveTo>
                  <a:lnTo>
                    <a:pt x="199237" y="82677"/>
                  </a:lnTo>
                  <a:lnTo>
                    <a:pt x="198539" y="82931"/>
                  </a:lnTo>
                  <a:lnTo>
                    <a:pt x="226644" y="82931"/>
                  </a:lnTo>
                  <a:lnTo>
                    <a:pt x="225907" y="82677"/>
                  </a:lnTo>
                  <a:lnTo>
                    <a:pt x="201104" y="82677"/>
                  </a:lnTo>
                  <a:lnTo>
                    <a:pt x="200990" y="82296"/>
                  </a:lnTo>
                  <a:lnTo>
                    <a:pt x="199529" y="81788"/>
                  </a:lnTo>
                  <a:close/>
                </a:path>
                <a:path w="257175" h="118745">
                  <a:moveTo>
                    <a:pt x="227114" y="82042"/>
                  </a:moveTo>
                  <a:lnTo>
                    <a:pt x="226974" y="82042"/>
                  </a:lnTo>
                  <a:lnTo>
                    <a:pt x="226745" y="82169"/>
                  </a:lnTo>
                  <a:lnTo>
                    <a:pt x="226644" y="82931"/>
                  </a:lnTo>
                  <a:lnTo>
                    <a:pt x="231165" y="82931"/>
                  </a:lnTo>
                  <a:lnTo>
                    <a:pt x="227037" y="82804"/>
                  </a:lnTo>
                  <a:lnTo>
                    <a:pt x="227256" y="82423"/>
                  </a:lnTo>
                  <a:lnTo>
                    <a:pt x="227114" y="82042"/>
                  </a:lnTo>
                  <a:close/>
                </a:path>
                <a:path w="257175" h="118745">
                  <a:moveTo>
                    <a:pt x="231482" y="82804"/>
                  </a:moveTo>
                  <a:lnTo>
                    <a:pt x="231165" y="82931"/>
                  </a:lnTo>
                  <a:lnTo>
                    <a:pt x="231482" y="82804"/>
                  </a:lnTo>
                  <a:close/>
                </a:path>
                <a:path w="257175" h="118745">
                  <a:moveTo>
                    <a:pt x="37846" y="82550"/>
                  </a:moveTo>
                  <a:lnTo>
                    <a:pt x="37703" y="82659"/>
                  </a:lnTo>
                  <a:lnTo>
                    <a:pt x="37604" y="82804"/>
                  </a:lnTo>
                  <a:lnTo>
                    <a:pt x="37884" y="82804"/>
                  </a:lnTo>
                  <a:lnTo>
                    <a:pt x="37846" y="82550"/>
                  </a:lnTo>
                  <a:close/>
                </a:path>
                <a:path w="257175" h="118745">
                  <a:moveTo>
                    <a:pt x="53365" y="82423"/>
                  </a:moveTo>
                  <a:lnTo>
                    <a:pt x="51676" y="82804"/>
                  </a:lnTo>
                  <a:lnTo>
                    <a:pt x="53577" y="82804"/>
                  </a:lnTo>
                  <a:lnTo>
                    <a:pt x="53365" y="82423"/>
                  </a:lnTo>
                  <a:close/>
                </a:path>
                <a:path w="257175" h="118745">
                  <a:moveTo>
                    <a:pt x="54432" y="82677"/>
                  </a:moveTo>
                  <a:lnTo>
                    <a:pt x="54051" y="82677"/>
                  </a:lnTo>
                  <a:lnTo>
                    <a:pt x="53911" y="82804"/>
                  </a:lnTo>
                  <a:lnTo>
                    <a:pt x="54679" y="82804"/>
                  </a:lnTo>
                  <a:lnTo>
                    <a:pt x="54432" y="82677"/>
                  </a:lnTo>
                  <a:close/>
                </a:path>
                <a:path w="257175" h="118745">
                  <a:moveTo>
                    <a:pt x="56299" y="82677"/>
                  </a:moveTo>
                  <a:close/>
                </a:path>
                <a:path w="257175" h="118745">
                  <a:moveTo>
                    <a:pt x="64719" y="82423"/>
                  </a:moveTo>
                  <a:lnTo>
                    <a:pt x="64655" y="82804"/>
                  </a:lnTo>
                  <a:lnTo>
                    <a:pt x="65303" y="82804"/>
                  </a:lnTo>
                  <a:lnTo>
                    <a:pt x="64719" y="82423"/>
                  </a:lnTo>
                  <a:close/>
                </a:path>
                <a:path w="257175" h="118745">
                  <a:moveTo>
                    <a:pt x="111125" y="82550"/>
                  </a:moveTo>
                  <a:lnTo>
                    <a:pt x="110363" y="82550"/>
                  </a:lnTo>
                  <a:lnTo>
                    <a:pt x="110083" y="82804"/>
                  </a:lnTo>
                  <a:lnTo>
                    <a:pt x="110509" y="82804"/>
                  </a:lnTo>
                  <a:lnTo>
                    <a:pt x="111506" y="82677"/>
                  </a:lnTo>
                  <a:lnTo>
                    <a:pt x="111125" y="82550"/>
                  </a:lnTo>
                  <a:close/>
                </a:path>
                <a:path w="257175" h="118745">
                  <a:moveTo>
                    <a:pt x="117026" y="82550"/>
                  </a:moveTo>
                  <a:lnTo>
                    <a:pt x="116382" y="82550"/>
                  </a:lnTo>
                  <a:lnTo>
                    <a:pt x="116776" y="82804"/>
                  </a:lnTo>
                  <a:lnTo>
                    <a:pt x="117208" y="82804"/>
                  </a:lnTo>
                  <a:lnTo>
                    <a:pt x="117026" y="82550"/>
                  </a:lnTo>
                  <a:close/>
                </a:path>
                <a:path w="257175" h="118745">
                  <a:moveTo>
                    <a:pt x="136245" y="82423"/>
                  </a:moveTo>
                  <a:lnTo>
                    <a:pt x="135661" y="82804"/>
                  </a:lnTo>
                  <a:lnTo>
                    <a:pt x="136969" y="82804"/>
                  </a:lnTo>
                  <a:lnTo>
                    <a:pt x="136817" y="82550"/>
                  </a:lnTo>
                  <a:lnTo>
                    <a:pt x="136207" y="82550"/>
                  </a:lnTo>
                  <a:close/>
                </a:path>
                <a:path w="257175" h="118745">
                  <a:moveTo>
                    <a:pt x="160959" y="82550"/>
                  </a:moveTo>
                  <a:lnTo>
                    <a:pt x="159296" y="82550"/>
                  </a:lnTo>
                  <a:lnTo>
                    <a:pt x="159499" y="82804"/>
                  </a:lnTo>
                  <a:lnTo>
                    <a:pt x="161290" y="82804"/>
                  </a:lnTo>
                  <a:lnTo>
                    <a:pt x="160997" y="82677"/>
                  </a:lnTo>
                  <a:close/>
                </a:path>
                <a:path w="257175" h="118745">
                  <a:moveTo>
                    <a:pt x="163906" y="82677"/>
                  </a:moveTo>
                  <a:lnTo>
                    <a:pt x="161340" y="82677"/>
                  </a:lnTo>
                  <a:lnTo>
                    <a:pt x="163791" y="82804"/>
                  </a:lnTo>
                  <a:close/>
                </a:path>
                <a:path w="257175" h="118745">
                  <a:moveTo>
                    <a:pt x="164185" y="82550"/>
                  </a:moveTo>
                  <a:lnTo>
                    <a:pt x="161290" y="82550"/>
                  </a:lnTo>
                  <a:lnTo>
                    <a:pt x="163906" y="82677"/>
                  </a:lnTo>
                  <a:lnTo>
                    <a:pt x="164380" y="82804"/>
                  </a:lnTo>
                  <a:lnTo>
                    <a:pt x="164185" y="82550"/>
                  </a:lnTo>
                  <a:close/>
                </a:path>
                <a:path w="257175" h="118745">
                  <a:moveTo>
                    <a:pt x="167741" y="82677"/>
                  </a:moveTo>
                  <a:lnTo>
                    <a:pt x="167525" y="82804"/>
                  </a:lnTo>
                  <a:lnTo>
                    <a:pt x="167741" y="82677"/>
                  </a:lnTo>
                  <a:close/>
                </a:path>
                <a:path w="257175" h="118745">
                  <a:moveTo>
                    <a:pt x="176136" y="82677"/>
                  </a:moveTo>
                  <a:close/>
                </a:path>
                <a:path w="257175" h="118745">
                  <a:moveTo>
                    <a:pt x="176446" y="82745"/>
                  </a:moveTo>
                  <a:close/>
                </a:path>
                <a:path w="257175" h="118745">
                  <a:moveTo>
                    <a:pt x="177952" y="82423"/>
                  </a:moveTo>
                  <a:lnTo>
                    <a:pt x="177215" y="82423"/>
                  </a:lnTo>
                  <a:lnTo>
                    <a:pt x="177161" y="82613"/>
                  </a:lnTo>
                  <a:lnTo>
                    <a:pt x="177419" y="82804"/>
                  </a:lnTo>
                  <a:lnTo>
                    <a:pt x="178041" y="82677"/>
                  </a:lnTo>
                  <a:lnTo>
                    <a:pt x="177952" y="82423"/>
                  </a:lnTo>
                  <a:close/>
                </a:path>
                <a:path w="257175" h="118745">
                  <a:moveTo>
                    <a:pt x="187761" y="82550"/>
                  </a:moveTo>
                  <a:lnTo>
                    <a:pt x="187020" y="82550"/>
                  </a:lnTo>
                  <a:lnTo>
                    <a:pt x="187769" y="82804"/>
                  </a:lnTo>
                  <a:lnTo>
                    <a:pt x="187761" y="82550"/>
                  </a:lnTo>
                  <a:close/>
                </a:path>
                <a:path w="257175" h="118745">
                  <a:moveTo>
                    <a:pt x="228371" y="81788"/>
                  </a:moveTo>
                  <a:lnTo>
                    <a:pt x="227037" y="82804"/>
                  </a:lnTo>
                  <a:lnTo>
                    <a:pt x="231089" y="82804"/>
                  </a:lnTo>
                  <a:lnTo>
                    <a:pt x="230988" y="82659"/>
                  </a:lnTo>
                  <a:lnTo>
                    <a:pt x="230835" y="82550"/>
                  </a:lnTo>
                  <a:lnTo>
                    <a:pt x="229616" y="82550"/>
                  </a:lnTo>
                  <a:lnTo>
                    <a:pt x="228371" y="81788"/>
                  </a:lnTo>
                  <a:close/>
                </a:path>
                <a:path w="257175" h="118745">
                  <a:moveTo>
                    <a:pt x="53506" y="82677"/>
                  </a:moveTo>
                  <a:close/>
                </a:path>
                <a:path w="257175" h="118745">
                  <a:moveTo>
                    <a:pt x="176390" y="82550"/>
                  </a:moveTo>
                  <a:lnTo>
                    <a:pt x="176212" y="82550"/>
                  </a:lnTo>
                  <a:lnTo>
                    <a:pt x="176446" y="82745"/>
                  </a:lnTo>
                  <a:lnTo>
                    <a:pt x="176390" y="82550"/>
                  </a:lnTo>
                  <a:close/>
                </a:path>
                <a:path w="257175" h="118745">
                  <a:moveTo>
                    <a:pt x="37039" y="82483"/>
                  </a:moveTo>
                  <a:lnTo>
                    <a:pt x="37033" y="82677"/>
                  </a:lnTo>
                  <a:lnTo>
                    <a:pt x="37338" y="82677"/>
                  </a:lnTo>
                  <a:lnTo>
                    <a:pt x="37039" y="82483"/>
                  </a:lnTo>
                  <a:close/>
                </a:path>
                <a:path w="257175" h="118745">
                  <a:moveTo>
                    <a:pt x="46638" y="82169"/>
                  </a:moveTo>
                  <a:lnTo>
                    <a:pt x="44259" y="82169"/>
                  </a:lnTo>
                  <a:lnTo>
                    <a:pt x="45758" y="82677"/>
                  </a:lnTo>
                  <a:lnTo>
                    <a:pt x="46454" y="82440"/>
                  </a:lnTo>
                  <a:lnTo>
                    <a:pt x="46561" y="82236"/>
                  </a:lnTo>
                  <a:close/>
                </a:path>
                <a:path w="257175" h="118745">
                  <a:moveTo>
                    <a:pt x="49212" y="82550"/>
                  </a:moveTo>
                  <a:lnTo>
                    <a:pt x="48056" y="82550"/>
                  </a:lnTo>
                  <a:lnTo>
                    <a:pt x="47802" y="82677"/>
                  </a:lnTo>
                  <a:lnTo>
                    <a:pt x="49250" y="82677"/>
                  </a:lnTo>
                  <a:close/>
                </a:path>
                <a:path w="257175" h="118745">
                  <a:moveTo>
                    <a:pt x="51935" y="81788"/>
                  </a:moveTo>
                  <a:lnTo>
                    <a:pt x="51066" y="81788"/>
                  </a:lnTo>
                  <a:lnTo>
                    <a:pt x="51295" y="82677"/>
                  </a:lnTo>
                  <a:lnTo>
                    <a:pt x="51708" y="82677"/>
                  </a:lnTo>
                  <a:lnTo>
                    <a:pt x="51935" y="81788"/>
                  </a:lnTo>
                  <a:close/>
                </a:path>
                <a:path w="257175" h="118745">
                  <a:moveTo>
                    <a:pt x="56273" y="82423"/>
                  </a:moveTo>
                  <a:lnTo>
                    <a:pt x="56134" y="82677"/>
                  </a:lnTo>
                  <a:lnTo>
                    <a:pt x="56273" y="82423"/>
                  </a:lnTo>
                  <a:close/>
                </a:path>
                <a:path w="257175" h="118745">
                  <a:moveTo>
                    <a:pt x="70383" y="82550"/>
                  </a:moveTo>
                  <a:lnTo>
                    <a:pt x="70237" y="82613"/>
                  </a:lnTo>
                  <a:lnTo>
                    <a:pt x="70385" y="82677"/>
                  </a:lnTo>
                  <a:close/>
                </a:path>
                <a:path w="257175" h="118745">
                  <a:moveTo>
                    <a:pt x="70650" y="82550"/>
                  </a:moveTo>
                  <a:lnTo>
                    <a:pt x="70396" y="82677"/>
                  </a:lnTo>
                  <a:lnTo>
                    <a:pt x="70662" y="82677"/>
                  </a:lnTo>
                  <a:close/>
                </a:path>
                <a:path w="257175" h="118745">
                  <a:moveTo>
                    <a:pt x="108902" y="82296"/>
                  </a:moveTo>
                  <a:lnTo>
                    <a:pt x="108712" y="82296"/>
                  </a:lnTo>
                  <a:lnTo>
                    <a:pt x="108508" y="82423"/>
                  </a:lnTo>
                  <a:lnTo>
                    <a:pt x="100076" y="82423"/>
                  </a:lnTo>
                  <a:lnTo>
                    <a:pt x="99872" y="82677"/>
                  </a:lnTo>
                  <a:lnTo>
                    <a:pt x="109016" y="82677"/>
                  </a:lnTo>
                  <a:lnTo>
                    <a:pt x="108902" y="82296"/>
                  </a:lnTo>
                  <a:close/>
                </a:path>
                <a:path w="257175" h="118745">
                  <a:moveTo>
                    <a:pt x="114526" y="82550"/>
                  </a:moveTo>
                  <a:close/>
                </a:path>
                <a:path w="257175" h="118745">
                  <a:moveTo>
                    <a:pt x="118827" y="82550"/>
                  </a:moveTo>
                  <a:lnTo>
                    <a:pt x="118287" y="82550"/>
                  </a:lnTo>
                  <a:lnTo>
                    <a:pt x="118541" y="82677"/>
                  </a:lnTo>
                  <a:lnTo>
                    <a:pt x="118948" y="82677"/>
                  </a:lnTo>
                  <a:close/>
                </a:path>
                <a:path w="257175" h="118745">
                  <a:moveTo>
                    <a:pt x="119113" y="82423"/>
                  </a:moveTo>
                  <a:lnTo>
                    <a:pt x="119075" y="82677"/>
                  </a:lnTo>
                  <a:lnTo>
                    <a:pt x="119113" y="82423"/>
                  </a:lnTo>
                  <a:close/>
                </a:path>
                <a:path w="257175" h="118745">
                  <a:moveTo>
                    <a:pt x="128701" y="82423"/>
                  </a:moveTo>
                  <a:lnTo>
                    <a:pt x="128244" y="82677"/>
                  </a:lnTo>
                  <a:lnTo>
                    <a:pt x="128646" y="82677"/>
                  </a:lnTo>
                  <a:lnTo>
                    <a:pt x="128701" y="82423"/>
                  </a:lnTo>
                  <a:close/>
                </a:path>
                <a:path w="257175" h="118745">
                  <a:moveTo>
                    <a:pt x="140563" y="82423"/>
                  </a:moveTo>
                  <a:lnTo>
                    <a:pt x="140284" y="82423"/>
                  </a:lnTo>
                  <a:lnTo>
                    <a:pt x="140614" y="82677"/>
                  </a:lnTo>
                  <a:lnTo>
                    <a:pt x="140563" y="82423"/>
                  </a:lnTo>
                  <a:close/>
                </a:path>
                <a:path w="257175" h="118745">
                  <a:moveTo>
                    <a:pt x="175831" y="82550"/>
                  </a:moveTo>
                  <a:close/>
                </a:path>
                <a:path w="257175" h="118745">
                  <a:moveTo>
                    <a:pt x="175958" y="82550"/>
                  </a:moveTo>
                  <a:close/>
                </a:path>
                <a:path w="257175" h="118745">
                  <a:moveTo>
                    <a:pt x="179006" y="81788"/>
                  </a:moveTo>
                  <a:lnTo>
                    <a:pt x="178346" y="81915"/>
                  </a:lnTo>
                  <a:lnTo>
                    <a:pt x="177558" y="81915"/>
                  </a:lnTo>
                  <a:lnTo>
                    <a:pt x="177367" y="81981"/>
                  </a:lnTo>
                  <a:lnTo>
                    <a:pt x="177262" y="82202"/>
                  </a:lnTo>
                  <a:lnTo>
                    <a:pt x="177385" y="82349"/>
                  </a:lnTo>
                  <a:lnTo>
                    <a:pt x="178396" y="82423"/>
                  </a:lnTo>
                  <a:lnTo>
                    <a:pt x="178485" y="82677"/>
                  </a:lnTo>
                  <a:lnTo>
                    <a:pt x="178320" y="82169"/>
                  </a:lnTo>
                  <a:lnTo>
                    <a:pt x="179149" y="82169"/>
                  </a:lnTo>
                  <a:lnTo>
                    <a:pt x="179006" y="81788"/>
                  </a:lnTo>
                  <a:close/>
                </a:path>
                <a:path w="257175" h="118745">
                  <a:moveTo>
                    <a:pt x="202171" y="81153"/>
                  </a:moveTo>
                  <a:lnTo>
                    <a:pt x="201104" y="82677"/>
                  </a:lnTo>
                  <a:lnTo>
                    <a:pt x="225907" y="82677"/>
                  </a:lnTo>
                  <a:lnTo>
                    <a:pt x="225720" y="82550"/>
                  </a:lnTo>
                  <a:lnTo>
                    <a:pt x="212686" y="82550"/>
                  </a:lnTo>
                  <a:lnTo>
                    <a:pt x="212406" y="82349"/>
                  </a:lnTo>
                  <a:lnTo>
                    <a:pt x="212486" y="82169"/>
                  </a:lnTo>
                  <a:lnTo>
                    <a:pt x="212717" y="81981"/>
                  </a:lnTo>
                  <a:lnTo>
                    <a:pt x="212829" y="81788"/>
                  </a:lnTo>
                  <a:lnTo>
                    <a:pt x="202819" y="81788"/>
                  </a:lnTo>
                  <a:lnTo>
                    <a:pt x="202514" y="81661"/>
                  </a:lnTo>
                  <a:lnTo>
                    <a:pt x="202171" y="81153"/>
                  </a:lnTo>
                  <a:close/>
                </a:path>
                <a:path w="257175" h="118745">
                  <a:moveTo>
                    <a:pt x="114312" y="82042"/>
                  </a:moveTo>
                  <a:lnTo>
                    <a:pt x="114211" y="82423"/>
                  </a:lnTo>
                  <a:lnTo>
                    <a:pt x="113817" y="82423"/>
                  </a:lnTo>
                  <a:lnTo>
                    <a:pt x="114388" y="82613"/>
                  </a:lnTo>
                  <a:lnTo>
                    <a:pt x="114526" y="82550"/>
                  </a:lnTo>
                  <a:lnTo>
                    <a:pt x="114312" y="82042"/>
                  </a:lnTo>
                  <a:close/>
                </a:path>
                <a:path w="257175" h="118745">
                  <a:moveTo>
                    <a:pt x="34556" y="81788"/>
                  </a:moveTo>
                  <a:lnTo>
                    <a:pt x="34112" y="82550"/>
                  </a:lnTo>
                  <a:lnTo>
                    <a:pt x="34956" y="82431"/>
                  </a:lnTo>
                  <a:lnTo>
                    <a:pt x="34728" y="82313"/>
                  </a:lnTo>
                  <a:lnTo>
                    <a:pt x="34603" y="82094"/>
                  </a:lnTo>
                  <a:lnTo>
                    <a:pt x="34556" y="81788"/>
                  </a:lnTo>
                  <a:close/>
                </a:path>
                <a:path w="257175" h="118745">
                  <a:moveTo>
                    <a:pt x="48920" y="81915"/>
                  </a:moveTo>
                  <a:lnTo>
                    <a:pt x="46926" y="81915"/>
                  </a:lnTo>
                  <a:lnTo>
                    <a:pt x="47726" y="82423"/>
                  </a:lnTo>
                  <a:lnTo>
                    <a:pt x="48183" y="82423"/>
                  </a:lnTo>
                  <a:lnTo>
                    <a:pt x="49110" y="82550"/>
                  </a:lnTo>
                  <a:lnTo>
                    <a:pt x="49401" y="82349"/>
                  </a:lnTo>
                  <a:lnTo>
                    <a:pt x="49292" y="82169"/>
                  </a:lnTo>
                  <a:lnTo>
                    <a:pt x="48920" y="81915"/>
                  </a:lnTo>
                  <a:close/>
                </a:path>
                <a:path w="257175" h="118745">
                  <a:moveTo>
                    <a:pt x="56337" y="82423"/>
                  </a:moveTo>
                  <a:close/>
                </a:path>
                <a:path w="257175" h="118745">
                  <a:moveTo>
                    <a:pt x="68872" y="81661"/>
                  </a:moveTo>
                  <a:lnTo>
                    <a:pt x="68632" y="81832"/>
                  </a:lnTo>
                  <a:lnTo>
                    <a:pt x="68566" y="82014"/>
                  </a:lnTo>
                  <a:lnTo>
                    <a:pt x="68686" y="82480"/>
                  </a:lnTo>
                  <a:lnTo>
                    <a:pt x="69100" y="82550"/>
                  </a:lnTo>
                  <a:lnTo>
                    <a:pt x="69253" y="82423"/>
                  </a:lnTo>
                  <a:lnTo>
                    <a:pt x="69392" y="82423"/>
                  </a:lnTo>
                  <a:lnTo>
                    <a:pt x="69278" y="82169"/>
                  </a:lnTo>
                  <a:lnTo>
                    <a:pt x="69051" y="81942"/>
                  </a:lnTo>
                  <a:lnTo>
                    <a:pt x="68872" y="81661"/>
                  </a:lnTo>
                  <a:close/>
                </a:path>
                <a:path w="257175" h="118745">
                  <a:moveTo>
                    <a:pt x="81483" y="82042"/>
                  </a:moveTo>
                  <a:lnTo>
                    <a:pt x="81293" y="82120"/>
                  </a:lnTo>
                  <a:lnTo>
                    <a:pt x="81206" y="82296"/>
                  </a:lnTo>
                  <a:lnTo>
                    <a:pt x="81495" y="82550"/>
                  </a:lnTo>
                  <a:lnTo>
                    <a:pt x="81483" y="82042"/>
                  </a:lnTo>
                  <a:close/>
                </a:path>
                <a:path w="257175" h="118745">
                  <a:moveTo>
                    <a:pt x="87147" y="81280"/>
                  </a:moveTo>
                  <a:lnTo>
                    <a:pt x="85521" y="81280"/>
                  </a:lnTo>
                  <a:lnTo>
                    <a:pt x="85636" y="82550"/>
                  </a:lnTo>
                  <a:lnTo>
                    <a:pt x="86845" y="82550"/>
                  </a:lnTo>
                  <a:lnTo>
                    <a:pt x="87147" y="81280"/>
                  </a:lnTo>
                  <a:close/>
                </a:path>
                <a:path w="257175" h="118745">
                  <a:moveTo>
                    <a:pt x="111086" y="81661"/>
                  </a:moveTo>
                  <a:lnTo>
                    <a:pt x="110998" y="82550"/>
                  </a:lnTo>
                  <a:lnTo>
                    <a:pt x="111386" y="82431"/>
                  </a:lnTo>
                  <a:lnTo>
                    <a:pt x="111648" y="81915"/>
                  </a:lnTo>
                  <a:lnTo>
                    <a:pt x="111518" y="81915"/>
                  </a:lnTo>
                  <a:lnTo>
                    <a:pt x="111086" y="81661"/>
                  </a:lnTo>
                  <a:close/>
                </a:path>
                <a:path w="257175" h="118745">
                  <a:moveTo>
                    <a:pt x="113525" y="81915"/>
                  </a:moveTo>
                  <a:lnTo>
                    <a:pt x="113271" y="81915"/>
                  </a:lnTo>
                  <a:lnTo>
                    <a:pt x="113487" y="82550"/>
                  </a:lnTo>
                  <a:lnTo>
                    <a:pt x="113817" y="82423"/>
                  </a:lnTo>
                  <a:lnTo>
                    <a:pt x="114058" y="82423"/>
                  </a:lnTo>
                  <a:lnTo>
                    <a:pt x="113957" y="82042"/>
                  </a:lnTo>
                  <a:lnTo>
                    <a:pt x="113626" y="82042"/>
                  </a:lnTo>
                  <a:close/>
                </a:path>
                <a:path w="257175" h="118745">
                  <a:moveTo>
                    <a:pt x="131038" y="82296"/>
                  </a:moveTo>
                  <a:lnTo>
                    <a:pt x="130898" y="82550"/>
                  </a:lnTo>
                  <a:lnTo>
                    <a:pt x="131134" y="82480"/>
                  </a:lnTo>
                  <a:lnTo>
                    <a:pt x="131038" y="82296"/>
                  </a:lnTo>
                  <a:close/>
                </a:path>
                <a:path w="257175" h="118745">
                  <a:moveTo>
                    <a:pt x="131483" y="82423"/>
                  </a:moveTo>
                  <a:lnTo>
                    <a:pt x="131330" y="82423"/>
                  </a:lnTo>
                  <a:lnTo>
                    <a:pt x="131483" y="82423"/>
                  </a:lnTo>
                  <a:close/>
                </a:path>
                <a:path w="257175" h="118745">
                  <a:moveTo>
                    <a:pt x="136272" y="82431"/>
                  </a:moveTo>
                  <a:lnTo>
                    <a:pt x="136677" y="82550"/>
                  </a:lnTo>
                  <a:lnTo>
                    <a:pt x="136272" y="82431"/>
                  </a:lnTo>
                  <a:close/>
                </a:path>
                <a:path w="257175" h="118745">
                  <a:moveTo>
                    <a:pt x="157350" y="81280"/>
                  </a:moveTo>
                  <a:lnTo>
                    <a:pt x="139204" y="81280"/>
                  </a:lnTo>
                  <a:lnTo>
                    <a:pt x="139242" y="82236"/>
                  </a:lnTo>
                  <a:lnTo>
                    <a:pt x="138861" y="82296"/>
                  </a:lnTo>
                  <a:lnTo>
                    <a:pt x="138795" y="82450"/>
                  </a:lnTo>
                  <a:lnTo>
                    <a:pt x="138455" y="82550"/>
                  </a:lnTo>
                  <a:lnTo>
                    <a:pt x="140309" y="82550"/>
                  </a:lnTo>
                  <a:lnTo>
                    <a:pt x="141185" y="82423"/>
                  </a:lnTo>
                  <a:lnTo>
                    <a:pt x="141052" y="82169"/>
                  </a:lnTo>
                  <a:lnTo>
                    <a:pt x="140576" y="82169"/>
                  </a:lnTo>
                  <a:lnTo>
                    <a:pt x="140639" y="82042"/>
                  </a:lnTo>
                  <a:lnTo>
                    <a:pt x="140985" y="82042"/>
                  </a:lnTo>
                  <a:lnTo>
                    <a:pt x="164007" y="81915"/>
                  </a:lnTo>
                  <a:lnTo>
                    <a:pt x="164122" y="81534"/>
                  </a:lnTo>
                  <a:lnTo>
                    <a:pt x="157454" y="81534"/>
                  </a:lnTo>
                  <a:lnTo>
                    <a:pt x="157350" y="81280"/>
                  </a:lnTo>
                  <a:close/>
                </a:path>
                <a:path w="257175" h="118745">
                  <a:moveTo>
                    <a:pt x="166617" y="81026"/>
                  </a:moveTo>
                  <a:lnTo>
                    <a:pt x="163703" y="81026"/>
                  </a:lnTo>
                  <a:lnTo>
                    <a:pt x="163804" y="81153"/>
                  </a:lnTo>
                  <a:lnTo>
                    <a:pt x="165315" y="81153"/>
                  </a:lnTo>
                  <a:lnTo>
                    <a:pt x="166408" y="82550"/>
                  </a:lnTo>
                  <a:lnTo>
                    <a:pt x="167030" y="81788"/>
                  </a:lnTo>
                  <a:lnTo>
                    <a:pt x="167210" y="81788"/>
                  </a:lnTo>
                  <a:lnTo>
                    <a:pt x="167081" y="81661"/>
                  </a:lnTo>
                  <a:lnTo>
                    <a:pt x="166878" y="81534"/>
                  </a:lnTo>
                  <a:lnTo>
                    <a:pt x="166255" y="81534"/>
                  </a:lnTo>
                  <a:lnTo>
                    <a:pt x="165976" y="81407"/>
                  </a:lnTo>
                  <a:lnTo>
                    <a:pt x="166293" y="81280"/>
                  </a:lnTo>
                  <a:lnTo>
                    <a:pt x="166407" y="81128"/>
                  </a:lnTo>
                  <a:lnTo>
                    <a:pt x="166617" y="81026"/>
                  </a:lnTo>
                  <a:close/>
                </a:path>
                <a:path w="257175" h="118745">
                  <a:moveTo>
                    <a:pt x="180060" y="81915"/>
                  </a:moveTo>
                  <a:lnTo>
                    <a:pt x="179095" y="81915"/>
                  </a:lnTo>
                  <a:lnTo>
                    <a:pt x="179305" y="82349"/>
                  </a:lnTo>
                  <a:lnTo>
                    <a:pt x="179616" y="82550"/>
                  </a:lnTo>
                  <a:lnTo>
                    <a:pt x="179565" y="82296"/>
                  </a:lnTo>
                  <a:lnTo>
                    <a:pt x="179705" y="82296"/>
                  </a:lnTo>
                  <a:lnTo>
                    <a:pt x="179947" y="82065"/>
                  </a:lnTo>
                  <a:lnTo>
                    <a:pt x="180060" y="81915"/>
                  </a:lnTo>
                  <a:close/>
                </a:path>
                <a:path w="257175" h="118745">
                  <a:moveTo>
                    <a:pt x="189242" y="82423"/>
                  </a:moveTo>
                  <a:lnTo>
                    <a:pt x="188683" y="82423"/>
                  </a:lnTo>
                  <a:lnTo>
                    <a:pt x="189026" y="82550"/>
                  </a:lnTo>
                  <a:lnTo>
                    <a:pt x="189242" y="82423"/>
                  </a:lnTo>
                  <a:close/>
                </a:path>
                <a:path w="257175" h="118745">
                  <a:moveTo>
                    <a:pt x="189617" y="82423"/>
                  </a:moveTo>
                  <a:lnTo>
                    <a:pt x="189242" y="82423"/>
                  </a:lnTo>
                  <a:lnTo>
                    <a:pt x="189534" y="82550"/>
                  </a:lnTo>
                  <a:close/>
                </a:path>
                <a:path w="257175" h="118745">
                  <a:moveTo>
                    <a:pt x="195540" y="82525"/>
                  </a:moveTo>
                  <a:close/>
                </a:path>
                <a:path w="257175" h="118745">
                  <a:moveTo>
                    <a:pt x="196621" y="81915"/>
                  </a:moveTo>
                  <a:lnTo>
                    <a:pt x="195673" y="82450"/>
                  </a:lnTo>
                  <a:lnTo>
                    <a:pt x="197891" y="82550"/>
                  </a:lnTo>
                  <a:lnTo>
                    <a:pt x="196621" y="81915"/>
                  </a:lnTo>
                  <a:close/>
                </a:path>
                <a:path w="257175" h="118745">
                  <a:moveTo>
                    <a:pt x="213563" y="81788"/>
                  </a:moveTo>
                  <a:lnTo>
                    <a:pt x="213220" y="81788"/>
                  </a:lnTo>
                  <a:lnTo>
                    <a:pt x="212756" y="81981"/>
                  </a:lnTo>
                  <a:lnTo>
                    <a:pt x="212686" y="82550"/>
                  </a:lnTo>
                  <a:lnTo>
                    <a:pt x="225720" y="82550"/>
                  </a:lnTo>
                  <a:lnTo>
                    <a:pt x="224786" y="81915"/>
                  </a:lnTo>
                  <a:lnTo>
                    <a:pt x="213918" y="81915"/>
                  </a:lnTo>
                  <a:lnTo>
                    <a:pt x="213563" y="81788"/>
                  </a:lnTo>
                  <a:close/>
                </a:path>
                <a:path w="257175" h="118745">
                  <a:moveTo>
                    <a:pt x="230847" y="82423"/>
                  </a:moveTo>
                  <a:close/>
                </a:path>
                <a:path w="257175" h="118745">
                  <a:moveTo>
                    <a:pt x="199898" y="79756"/>
                  </a:moveTo>
                  <a:lnTo>
                    <a:pt x="179590" y="79756"/>
                  </a:lnTo>
                  <a:lnTo>
                    <a:pt x="194043" y="79883"/>
                  </a:lnTo>
                  <a:lnTo>
                    <a:pt x="195540" y="82525"/>
                  </a:lnTo>
                  <a:lnTo>
                    <a:pt x="195795" y="80645"/>
                  </a:lnTo>
                  <a:lnTo>
                    <a:pt x="199326" y="80645"/>
                  </a:lnTo>
                  <a:lnTo>
                    <a:pt x="199809" y="80518"/>
                  </a:lnTo>
                  <a:lnTo>
                    <a:pt x="200520" y="80518"/>
                  </a:lnTo>
                  <a:lnTo>
                    <a:pt x="200401" y="80264"/>
                  </a:lnTo>
                  <a:lnTo>
                    <a:pt x="200494" y="80052"/>
                  </a:lnTo>
                  <a:lnTo>
                    <a:pt x="200748" y="80010"/>
                  </a:lnTo>
                  <a:lnTo>
                    <a:pt x="200164" y="79883"/>
                  </a:lnTo>
                  <a:lnTo>
                    <a:pt x="199898" y="79756"/>
                  </a:lnTo>
                  <a:close/>
                </a:path>
                <a:path w="257175" h="118745">
                  <a:moveTo>
                    <a:pt x="36893" y="82186"/>
                  </a:moveTo>
                  <a:lnTo>
                    <a:pt x="36766" y="82423"/>
                  </a:lnTo>
                  <a:lnTo>
                    <a:pt x="37039" y="82483"/>
                  </a:lnTo>
                  <a:lnTo>
                    <a:pt x="36893" y="82186"/>
                  </a:lnTo>
                  <a:close/>
                </a:path>
                <a:path w="257175" h="118745">
                  <a:moveTo>
                    <a:pt x="110680" y="82042"/>
                  </a:moveTo>
                  <a:lnTo>
                    <a:pt x="110799" y="82296"/>
                  </a:lnTo>
                  <a:lnTo>
                    <a:pt x="110921" y="82480"/>
                  </a:lnTo>
                  <a:lnTo>
                    <a:pt x="110680" y="82042"/>
                  </a:lnTo>
                  <a:close/>
                </a:path>
                <a:path w="257175" h="118745">
                  <a:moveTo>
                    <a:pt x="37604" y="81407"/>
                  </a:moveTo>
                  <a:lnTo>
                    <a:pt x="36042" y="81407"/>
                  </a:lnTo>
                  <a:lnTo>
                    <a:pt x="36131" y="81788"/>
                  </a:lnTo>
                  <a:lnTo>
                    <a:pt x="36017" y="82423"/>
                  </a:lnTo>
                  <a:lnTo>
                    <a:pt x="36156" y="82423"/>
                  </a:lnTo>
                  <a:lnTo>
                    <a:pt x="36131" y="82042"/>
                  </a:lnTo>
                  <a:lnTo>
                    <a:pt x="37025" y="82042"/>
                  </a:lnTo>
                  <a:lnTo>
                    <a:pt x="37604" y="81407"/>
                  </a:lnTo>
                  <a:close/>
                </a:path>
                <a:path w="257175" h="118745">
                  <a:moveTo>
                    <a:pt x="36588" y="82296"/>
                  </a:moveTo>
                  <a:lnTo>
                    <a:pt x="36550" y="82423"/>
                  </a:lnTo>
                  <a:lnTo>
                    <a:pt x="36588" y="82296"/>
                  </a:lnTo>
                  <a:close/>
                </a:path>
                <a:path w="257175" h="118745">
                  <a:moveTo>
                    <a:pt x="53400" y="81661"/>
                  </a:moveTo>
                  <a:lnTo>
                    <a:pt x="51968" y="81661"/>
                  </a:lnTo>
                  <a:lnTo>
                    <a:pt x="52895" y="82423"/>
                  </a:lnTo>
                  <a:lnTo>
                    <a:pt x="53400" y="81661"/>
                  </a:lnTo>
                  <a:close/>
                </a:path>
                <a:path w="257175" h="118745">
                  <a:moveTo>
                    <a:pt x="58447" y="81915"/>
                  </a:moveTo>
                  <a:lnTo>
                    <a:pt x="55841" y="81915"/>
                  </a:lnTo>
                  <a:lnTo>
                    <a:pt x="56248" y="82423"/>
                  </a:lnTo>
                  <a:lnTo>
                    <a:pt x="56261" y="82042"/>
                  </a:lnTo>
                  <a:lnTo>
                    <a:pt x="58619" y="82042"/>
                  </a:lnTo>
                  <a:lnTo>
                    <a:pt x="58447" y="81915"/>
                  </a:lnTo>
                  <a:close/>
                </a:path>
                <a:path w="257175" h="118745">
                  <a:moveTo>
                    <a:pt x="64046" y="82042"/>
                  </a:moveTo>
                  <a:lnTo>
                    <a:pt x="63055" y="82423"/>
                  </a:lnTo>
                  <a:lnTo>
                    <a:pt x="64325" y="82423"/>
                  </a:lnTo>
                  <a:lnTo>
                    <a:pt x="64046" y="82042"/>
                  </a:lnTo>
                  <a:close/>
                </a:path>
                <a:path w="257175" h="118745">
                  <a:moveTo>
                    <a:pt x="84797" y="81788"/>
                  </a:moveTo>
                  <a:lnTo>
                    <a:pt x="84823" y="82423"/>
                  </a:lnTo>
                  <a:lnTo>
                    <a:pt x="84797" y="81788"/>
                  </a:lnTo>
                  <a:close/>
                </a:path>
                <a:path w="257175" h="118745">
                  <a:moveTo>
                    <a:pt x="90309" y="82042"/>
                  </a:moveTo>
                  <a:lnTo>
                    <a:pt x="89852" y="82042"/>
                  </a:lnTo>
                  <a:lnTo>
                    <a:pt x="89814" y="82423"/>
                  </a:lnTo>
                  <a:lnTo>
                    <a:pt x="90055" y="82169"/>
                  </a:lnTo>
                  <a:lnTo>
                    <a:pt x="90309" y="82042"/>
                  </a:lnTo>
                  <a:close/>
                </a:path>
                <a:path w="257175" h="118745">
                  <a:moveTo>
                    <a:pt x="90703" y="82042"/>
                  </a:moveTo>
                  <a:lnTo>
                    <a:pt x="90563" y="82042"/>
                  </a:lnTo>
                  <a:lnTo>
                    <a:pt x="90614" y="82423"/>
                  </a:lnTo>
                  <a:lnTo>
                    <a:pt x="90703" y="82042"/>
                  </a:lnTo>
                  <a:close/>
                </a:path>
                <a:path w="257175" h="118745">
                  <a:moveTo>
                    <a:pt x="108572" y="82296"/>
                  </a:moveTo>
                  <a:lnTo>
                    <a:pt x="99847" y="82296"/>
                  </a:lnTo>
                  <a:lnTo>
                    <a:pt x="99999" y="82423"/>
                  </a:lnTo>
                  <a:lnTo>
                    <a:pt x="108508" y="82423"/>
                  </a:lnTo>
                  <a:lnTo>
                    <a:pt x="108572" y="82296"/>
                  </a:lnTo>
                  <a:close/>
                </a:path>
                <a:path w="257175" h="118745">
                  <a:moveTo>
                    <a:pt x="116763" y="82183"/>
                  </a:moveTo>
                  <a:lnTo>
                    <a:pt x="116319" y="82423"/>
                  </a:lnTo>
                  <a:lnTo>
                    <a:pt x="116935" y="82423"/>
                  </a:lnTo>
                  <a:lnTo>
                    <a:pt x="116763" y="82183"/>
                  </a:lnTo>
                  <a:close/>
                </a:path>
                <a:path w="257175" h="118745">
                  <a:moveTo>
                    <a:pt x="118465" y="82169"/>
                  </a:moveTo>
                  <a:lnTo>
                    <a:pt x="118376" y="82423"/>
                  </a:lnTo>
                  <a:lnTo>
                    <a:pt x="118706" y="82423"/>
                  </a:lnTo>
                  <a:lnTo>
                    <a:pt x="118465" y="82169"/>
                  </a:lnTo>
                  <a:close/>
                </a:path>
                <a:path w="257175" h="118745">
                  <a:moveTo>
                    <a:pt x="160464" y="82296"/>
                  </a:moveTo>
                  <a:lnTo>
                    <a:pt x="159740" y="82296"/>
                  </a:lnTo>
                  <a:lnTo>
                    <a:pt x="159600" y="82423"/>
                  </a:lnTo>
                  <a:lnTo>
                    <a:pt x="160426" y="82423"/>
                  </a:lnTo>
                  <a:lnTo>
                    <a:pt x="160464" y="82296"/>
                  </a:lnTo>
                  <a:close/>
                </a:path>
                <a:path w="257175" h="118745">
                  <a:moveTo>
                    <a:pt x="164592" y="82296"/>
                  </a:moveTo>
                  <a:lnTo>
                    <a:pt x="165087" y="82423"/>
                  </a:lnTo>
                  <a:lnTo>
                    <a:pt x="164592" y="82296"/>
                  </a:lnTo>
                  <a:close/>
                </a:path>
                <a:path w="257175" h="118745">
                  <a:moveTo>
                    <a:pt x="179705" y="82296"/>
                  </a:moveTo>
                  <a:lnTo>
                    <a:pt x="179692" y="82423"/>
                  </a:lnTo>
                  <a:lnTo>
                    <a:pt x="179705" y="82296"/>
                  </a:lnTo>
                  <a:close/>
                </a:path>
                <a:path w="257175" h="118745">
                  <a:moveTo>
                    <a:pt x="190375" y="82042"/>
                  </a:moveTo>
                  <a:lnTo>
                    <a:pt x="187744" y="82042"/>
                  </a:lnTo>
                  <a:lnTo>
                    <a:pt x="188087" y="82423"/>
                  </a:lnTo>
                  <a:lnTo>
                    <a:pt x="188137" y="82296"/>
                  </a:lnTo>
                  <a:lnTo>
                    <a:pt x="190417" y="82296"/>
                  </a:lnTo>
                  <a:lnTo>
                    <a:pt x="190375" y="82042"/>
                  </a:lnTo>
                  <a:close/>
                </a:path>
                <a:path w="257175" h="118745">
                  <a:moveTo>
                    <a:pt x="230797" y="82042"/>
                  </a:moveTo>
                  <a:lnTo>
                    <a:pt x="230555" y="82423"/>
                  </a:lnTo>
                  <a:lnTo>
                    <a:pt x="230797" y="82423"/>
                  </a:lnTo>
                  <a:lnTo>
                    <a:pt x="230797" y="82042"/>
                  </a:lnTo>
                  <a:close/>
                </a:path>
                <a:path w="257175" h="118745">
                  <a:moveTo>
                    <a:pt x="124485" y="82296"/>
                  </a:moveTo>
                  <a:close/>
                </a:path>
                <a:path w="257175" h="118745">
                  <a:moveTo>
                    <a:pt x="37553" y="81280"/>
                  </a:moveTo>
                  <a:lnTo>
                    <a:pt x="33667" y="81280"/>
                  </a:lnTo>
                  <a:lnTo>
                    <a:pt x="33885" y="81624"/>
                  </a:lnTo>
                  <a:lnTo>
                    <a:pt x="34124" y="82296"/>
                  </a:lnTo>
                  <a:lnTo>
                    <a:pt x="34378" y="81788"/>
                  </a:lnTo>
                  <a:lnTo>
                    <a:pt x="34556" y="81788"/>
                  </a:lnTo>
                  <a:lnTo>
                    <a:pt x="34594" y="81534"/>
                  </a:lnTo>
                  <a:lnTo>
                    <a:pt x="35902" y="81534"/>
                  </a:lnTo>
                  <a:lnTo>
                    <a:pt x="37604" y="81407"/>
                  </a:lnTo>
                  <a:lnTo>
                    <a:pt x="37553" y="81280"/>
                  </a:lnTo>
                  <a:close/>
                </a:path>
                <a:path w="257175" h="118745">
                  <a:moveTo>
                    <a:pt x="37025" y="82042"/>
                  </a:moveTo>
                  <a:lnTo>
                    <a:pt x="36131" y="82042"/>
                  </a:lnTo>
                  <a:lnTo>
                    <a:pt x="36550" y="82296"/>
                  </a:lnTo>
                  <a:lnTo>
                    <a:pt x="36909" y="82169"/>
                  </a:lnTo>
                  <a:lnTo>
                    <a:pt x="37025" y="82042"/>
                  </a:lnTo>
                  <a:close/>
                </a:path>
                <a:path w="257175" h="118745">
                  <a:moveTo>
                    <a:pt x="38260" y="82047"/>
                  </a:moveTo>
                  <a:lnTo>
                    <a:pt x="38227" y="82296"/>
                  </a:lnTo>
                  <a:lnTo>
                    <a:pt x="38260" y="82047"/>
                  </a:lnTo>
                  <a:close/>
                </a:path>
                <a:path w="257175" h="118745">
                  <a:moveTo>
                    <a:pt x="38506" y="81788"/>
                  </a:moveTo>
                  <a:lnTo>
                    <a:pt x="38579" y="82169"/>
                  </a:lnTo>
                  <a:lnTo>
                    <a:pt x="38912" y="82296"/>
                  </a:lnTo>
                  <a:lnTo>
                    <a:pt x="38684" y="81832"/>
                  </a:lnTo>
                  <a:lnTo>
                    <a:pt x="38506" y="81788"/>
                  </a:lnTo>
                  <a:close/>
                </a:path>
                <a:path w="257175" h="118745">
                  <a:moveTo>
                    <a:pt x="55829" y="80137"/>
                  </a:moveTo>
                  <a:lnTo>
                    <a:pt x="55829" y="80391"/>
                  </a:lnTo>
                  <a:lnTo>
                    <a:pt x="54241" y="80391"/>
                  </a:lnTo>
                  <a:lnTo>
                    <a:pt x="54483" y="82296"/>
                  </a:lnTo>
                  <a:lnTo>
                    <a:pt x="55079" y="81661"/>
                  </a:lnTo>
                  <a:lnTo>
                    <a:pt x="58102" y="81661"/>
                  </a:lnTo>
                  <a:lnTo>
                    <a:pt x="57933" y="81026"/>
                  </a:lnTo>
                  <a:lnTo>
                    <a:pt x="57099" y="81026"/>
                  </a:lnTo>
                  <a:lnTo>
                    <a:pt x="55829" y="80137"/>
                  </a:lnTo>
                  <a:close/>
                </a:path>
                <a:path w="257175" h="118745">
                  <a:moveTo>
                    <a:pt x="70154" y="81661"/>
                  </a:moveTo>
                  <a:lnTo>
                    <a:pt x="69380" y="81661"/>
                  </a:lnTo>
                  <a:lnTo>
                    <a:pt x="69977" y="82169"/>
                  </a:lnTo>
                  <a:lnTo>
                    <a:pt x="70167" y="82169"/>
                  </a:lnTo>
                  <a:lnTo>
                    <a:pt x="70383" y="82296"/>
                  </a:lnTo>
                  <a:lnTo>
                    <a:pt x="70523" y="81915"/>
                  </a:lnTo>
                  <a:lnTo>
                    <a:pt x="70332" y="81915"/>
                  </a:lnTo>
                  <a:lnTo>
                    <a:pt x="70154" y="81788"/>
                  </a:lnTo>
                  <a:close/>
                </a:path>
                <a:path w="257175" h="118745">
                  <a:moveTo>
                    <a:pt x="73177" y="81280"/>
                  </a:moveTo>
                  <a:lnTo>
                    <a:pt x="72415" y="81280"/>
                  </a:lnTo>
                  <a:lnTo>
                    <a:pt x="72696" y="81474"/>
                  </a:lnTo>
                  <a:lnTo>
                    <a:pt x="72651" y="81913"/>
                  </a:lnTo>
                  <a:lnTo>
                    <a:pt x="72532" y="82094"/>
                  </a:lnTo>
                  <a:lnTo>
                    <a:pt x="72301" y="82296"/>
                  </a:lnTo>
                  <a:lnTo>
                    <a:pt x="72796" y="82296"/>
                  </a:lnTo>
                  <a:lnTo>
                    <a:pt x="72824" y="81915"/>
                  </a:lnTo>
                  <a:lnTo>
                    <a:pt x="72809" y="81534"/>
                  </a:lnTo>
                  <a:lnTo>
                    <a:pt x="73139" y="81534"/>
                  </a:lnTo>
                  <a:lnTo>
                    <a:pt x="73177" y="81280"/>
                  </a:lnTo>
                  <a:close/>
                </a:path>
                <a:path w="257175" h="118745">
                  <a:moveTo>
                    <a:pt x="75704" y="81788"/>
                  </a:moveTo>
                  <a:lnTo>
                    <a:pt x="73050" y="81788"/>
                  </a:lnTo>
                  <a:lnTo>
                    <a:pt x="73025" y="82296"/>
                  </a:lnTo>
                  <a:lnTo>
                    <a:pt x="80860" y="82296"/>
                  </a:lnTo>
                  <a:lnTo>
                    <a:pt x="80801" y="82042"/>
                  </a:lnTo>
                  <a:lnTo>
                    <a:pt x="75958" y="82042"/>
                  </a:lnTo>
                  <a:lnTo>
                    <a:pt x="75704" y="81788"/>
                  </a:lnTo>
                  <a:close/>
                </a:path>
                <a:path w="257175" h="118745">
                  <a:moveTo>
                    <a:pt x="80802" y="81942"/>
                  </a:moveTo>
                  <a:lnTo>
                    <a:pt x="80873" y="82296"/>
                  </a:lnTo>
                  <a:lnTo>
                    <a:pt x="81016" y="82236"/>
                  </a:lnTo>
                  <a:lnTo>
                    <a:pt x="80916" y="82042"/>
                  </a:lnTo>
                  <a:close/>
                </a:path>
                <a:path w="257175" h="118745">
                  <a:moveTo>
                    <a:pt x="90741" y="81280"/>
                  </a:moveTo>
                  <a:lnTo>
                    <a:pt x="90462" y="81280"/>
                  </a:lnTo>
                  <a:lnTo>
                    <a:pt x="90567" y="81832"/>
                  </a:lnTo>
                  <a:lnTo>
                    <a:pt x="90373" y="82042"/>
                  </a:lnTo>
                  <a:lnTo>
                    <a:pt x="90995" y="82042"/>
                  </a:lnTo>
                  <a:lnTo>
                    <a:pt x="91478" y="82296"/>
                  </a:lnTo>
                  <a:lnTo>
                    <a:pt x="91376" y="81788"/>
                  </a:lnTo>
                  <a:lnTo>
                    <a:pt x="90944" y="81788"/>
                  </a:lnTo>
                  <a:lnTo>
                    <a:pt x="91617" y="81538"/>
                  </a:lnTo>
                  <a:lnTo>
                    <a:pt x="91808" y="81407"/>
                  </a:lnTo>
                  <a:lnTo>
                    <a:pt x="90868" y="81407"/>
                  </a:lnTo>
                  <a:lnTo>
                    <a:pt x="90741" y="81280"/>
                  </a:lnTo>
                  <a:close/>
                </a:path>
                <a:path w="257175" h="118745">
                  <a:moveTo>
                    <a:pt x="112147" y="80391"/>
                  </a:moveTo>
                  <a:lnTo>
                    <a:pt x="110617" y="80391"/>
                  </a:lnTo>
                  <a:lnTo>
                    <a:pt x="110970" y="80677"/>
                  </a:lnTo>
                  <a:lnTo>
                    <a:pt x="111091" y="81180"/>
                  </a:lnTo>
                  <a:lnTo>
                    <a:pt x="112101" y="81285"/>
                  </a:lnTo>
                  <a:lnTo>
                    <a:pt x="112344" y="81407"/>
                  </a:lnTo>
                  <a:lnTo>
                    <a:pt x="112674" y="81407"/>
                  </a:lnTo>
                  <a:lnTo>
                    <a:pt x="113004" y="82296"/>
                  </a:lnTo>
                  <a:lnTo>
                    <a:pt x="113252" y="81942"/>
                  </a:lnTo>
                  <a:lnTo>
                    <a:pt x="113439" y="81624"/>
                  </a:lnTo>
                  <a:lnTo>
                    <a:pt x="113804" y="81153"/>
                  </a:lnTo>
                  <a:lnTo>
                    <a:pt x="115373" y="81153"/>
                  </a:lnTo>
                  <a:lnTo>
                    <a:pt x="115511" y="80772"/>
                  </a:lnTo>
                  <a:lnTo>
                    <a:pt x="112191" y="80772"/>
                  </a:lnTo>
                  <a:lnTo>
                    <a:pt x="112147" y="80391"/>
                  </a:lnTo>
                  <a:close/>
                </a:path>
                <a:path w="257175" h="118745">
                  <a:moveTo>
                    <a:pt x="119214" y="82169"/>
                  </a:moveTo>
                  <a:lnTo>
                    <a:pt x="118859" y="82296"/>
                  </a:lnTo>
                  <a:lnTo>
                    <a:pt x="119456" y="82296"/>
                  </a:lnTo>
                  <a:lnTo>
                    <a:pt x="119214" y="82169"/>
                  </a:lnTo>
                  <a:close/>
                </a:path>
                <a:path w="257175" h="118745">
                  <a:moveTo>
                    <a:pt x="124777" y="81534"/>
                  </a:moveTo>
                  <a:lnTo>
                    <a:pt x="124269" y="81534"/>
                  </a:lnTo>
                  <a:lnTo>
                    <a:pt x="124485" y="82296"/>
                  </a:lnTo>
                  <a:lnTo>
                    <a:pt x="124815" y="81788"/>
                  </a:lnTo>
                  <a:lnTo>
                    <a:pt x="124795" y="81592"/>
                  </a:lnTo>
                  <a:close/>
                </a:path>
                <a:path w="257175" h="118745">
                  <a:moveTo>
                    <a:pt x="128143" y="81280"/>
                  </a:moveTo>
                  <a:lnTo>
                    <a:pt x="127101" y="81280"/>
                  </a:lnTo>
                  <a:lnTo>
                    <a:pt x="127276" y="81592"/>
                  </a:lnTo>
                  <a:lnTo>
                    <a:pt x="127176" y="81735"/>
                  </a:lnTo>
                  <a:lnTo>
                    <a:pt x="127049" y="82094"/>
                  </a:lnTo>
                  <a:lnTo>
                    <a:pt x="127381" y="82296"/>
                  </a:lnTo>
                  <a:lnTo>
                    <a:pt x="127431" y="81534"/>
                  </a:lnTo>
                  <a:lnTo>
                    <a:pt x="127965" y="81534"/>
                  </a:lnTo>
                  <a:lnTo>
                    <a:pt x="128143" y="81280"/>
                  </a:lnTo>
                  <a:close/>
                </a:path>
                <a:path w="257175" h="118745">
                  <a:moveTo>
                    <a:pt x="127990" y="82169"/>
                  </a:moveTo>
                  <a:lnTo>
                    <a:pt x="127812" y="82296"/>
                  </a:lnTo>
                  <a:lnTo>
                    <a:pt x="127990" y="82169"/>
                  </a:lnTo>
                  <a:close/>
                </a:path>
                <a:path w="257175" h="118745">
                  <a:moveTo>
                    <a:pt x="128231" y="82169"/>
                  </a:moveTo>
                  <a:lnTo>
                    <a:pt x="127990" y="82169"/>
                  </a:lnTo>
                  <a:lnTo>
                    <a:pt x="127812" y="82296"/>
                  </a:lnTo>
                  <a:lnTo>
                    <a:pt x="128235" y="82296"/>
                  </a:lnTo>
                  <a:close/>
                </a:path>
                <a:path w="257175" h="118745">
                  <a:moveTo>
                    <a:pt x="130441" y="80264"/>
                  </a:moveTo>
                  <a:lnTo>
                    <a:pt x="130530" y="80518"/>
                  </a:lnTo>
                  <a:lnTo>
                    <a:pt x="129514" y="80518"/>
                  </a:lnTo>
                  <a:lnTo>
                    <a:pt x="129425" y="81280"/>
                  </a:lnTo>
                  <a:lnTo>
                    <a:pt x="129279" y="81592"/>
                  </a:lnTo>
                  <a:lnTo>
                    <a:pt x="129178" y="81981"/>
                  </a:lnTo>
                  <a:lnTo>
                    <a:pt x="129692" y="82296"/>
                  </a:lnTo>
                  <a:lnTo>
                    <a:pt x="129578" y="82042"/>
                  </a:lnTo>
                  <a:lnTo>
                    <a:pt x="129857" y="82042"/>
                  </a:lnTo>
                  <a:lnTo>
                    <a:pt x="129933" y="81788"/>
                  </a:lnTo>
                  <a:lnTo>
                    <a:pt x="130505" y="81788"/>
                  </a:lnTo>
                  <a:lnTo>
                    <a:pt x="130644" y="81661"/>
                  </a:lnTo>
                  <a:lnTo>
                    <a:pt x="130406" y="81280"/>
                  </a:lnTo>
                  <a:lnTo>
                    <a:pt x="130532" y="80948"/>
                  </a:lnTo>
                  <a:lnTo>
                    <a:pt x="130641" y="80772"/>
                  </a:lnTo>
                  <a:lnTo>
                    <a:pt x="130767" y="80507"/>
                  </a:lnTo>
                  <a:lnTo>
                    <a:pt x="130441" y="80264"/>
                  </a:lnTo>
                  <a:close/>
                </a:path>
                <a:path w="257175" h="118745">
                  <a:moveTo>
                    <a:pt x="130822" y="81788"/>
                  </a:moveTo>
                  <a:lnTo>
                    <a:pt x="130124" y="81788"/>
                  </a:lnTo>
                  <a:lnTo>
                    <a:pt x="130154" y="82296"/>
                  </a:lnTo>
                  <a:lnTo>
                    <a:pt x="130314" y="81915"/>
                  </a:lnTo>
                  <a:lnTo>
                    <a:pt x="130752" y="81915"/>
                  </a:lnTo>
                  <a:close/>
                </a:path>
                <a:path w="257175" h="118745">
                  <a:moveTo>
                    <a:pt x="138201" y="81407"/>
                  </a:moveTo>
                  <a:lnTo>
                    <a:pt x="137414" y="81407"/>
                  </a:lnTo>
                  <a:lnTo>
                    <a:pt x="137528" y="81661"/>
                  </a:lnTo>
                  <a:lnTo>
                    <a:pt x="137934" y="82296"/>
                  </a:lnTo>
                  <a:lnTo>
                    <a:pt x="138361" y="82058"/>
                  </a:lnTo>
                  <a:lnTo>
                    <a:pt x="138238" y="81832"/>
                  </a:lnTo>
                  <a:lnTo>
                    <a:pt x="138201" y="81407"/>
                  </a:lnTo>
                  <a:close/>
                </a:path>
                <a:path w="257175" h="118745">
                  <a:moveTo>
                    <a:pt x="167932" y="81407"/>
                  </a:moveTo>
                  <a:lnTo>
                    <a:pt x="167309" y="82169"/>
                  </a:lnTo>
                  <a:lnTo>
                    <a:pt x="167805" y="82169"/>
                  </a:lnTo>
                  <a:lnTo>
                    <a:pt x="167957" y="82296"/>
                  </a:lnTo>
                  <a:lnTo>
                    <a:pt x="167932" y="81407"/>
                  </a:lnTo>
                  <a:close/>
                </a:path>
                <a:path w="257175" h="118745">
                  <a:moveTo>
                    <a:pt x="179149" y="82169"/>
                  </a:moveTo>
                  <a:lnTo>
                    <a:pt x="178320" y="82169"/>
                  </a:lnTo>
                  <a:lnTo>
                    <a:pt x="179197" y="82296"/>
                  </a:lnTo>
                  <a:close/>
                </a:path>
                <a:path w="257175" h="118745">
                  <a:moveTo>
                    <a:pt x="200850" y="81280"/>
                  </a:moveTo>
                  <a:lnTo>
                    <a:pt x="200990" y="82296"/>
                  </a:lnTo>
                  <a:lnTo>
                    <a:pt x="200850" y="81280"/>
                  </a:lnTo>
                  <a:close/>
                </a:path>
                <a:path w="257175" h="118745">
                  <a:moveTo>
                    <a:pt x="230818" y="82042"/>
                  </a:moveTo>
                  <a:lnTo>
                    <a:pt x="230886" y="82296"/>
                  </a:lnTo>
                  <a:lnTo>
                    <a:pt x="230818" y="82042"/>
                  </a:lnTo>
                  <a:close/>
                </a:path>
                <a:path w="257175" h="118745">
                  <a:moveTo>
                    <a:pt x="128219" y="81661"/>
                  </a:moveTo>
                  <a:lnTo>
                    <a:pt x="127774" y="81661"/>
                  </a:lnTo>
                  <a:lnTo>
                    <a:pt x="127814" y="82236"/>
                  </a:lnTo>
                  <a:lnTo>
                    <a:pt x="127990" y="82169"/>
                  </a:lnTo>
                  <a:lnTo>
                    <a:pt x="128231" y="82169"/>
                  </a:lnTo>
                  <a:lnTo>
                    <a:pt x="128219" y="81661"/>
                  </a:lnTo>
                  <a:close/>
                </a:path>
                <a:path w="257175" h="118745">
                  <a:moveTo>
                    <a:pt x="36909" y="82169"/>
                  </a:moveTo>
                  <a:close/>
                </a:path>
                <a:path w="257175" h="118745">
                  <a:moveTo>
                    <a:pt x="58102" y="81661"/>
                  </a:moveTo>
                  <a:lnTo>
                    <a:pt x="55079" y="81661"/>
                  </a:lnTo>
                  <a:lnTo>
                    <a:pt x="55181" y="82169"/>
                  </a:lnTo>
                  <a:lnTo>
                    <a:pt x="55841" y="81915"/>
                  </a:lnTo>
                  <a:lnTo>
                    <a:pt x="58447" y="81915"/>
                  </a:lnTo>
                  <a:lnTo>
                    <a:pt x="58102" y="81661"/>
                  </a:lnTo>
                  <a:close/>
                </a:path>
                <a:path w="257175" h="118745">
                  <a:moveTo>
                    <a:pt x="89007" y="81788"/>
                  </a:moveTo>
                  <a:lnTo>
                    <a:pt x="89115" y="82169"/>
                  </a:lnTo>
                  <a:lnTo>
                    <a:pt x="89007" y="81788"/>
                  </a:lnTo>
                  <a:close/>
                </a:path>
                <a:path w="257175" h="118745">
                  <a:moveTo>
                    <a:pt x="90421" y="81534"/>
                  </a:moveTo>
                  <a:lnTo>
                    <a:pt x="89560" y="81534"/>
                  </a:lnTo>
                  <a:lnTo>
                    <a:pt x="89344" y="82169"/>
                  </a:lnTo>
                  <a:lnTo>
                    <a:pt x="89852" y="82042"/>
                  </a:lnTo>
                  <a:lnTo>
                    <a:pt x="90106" y="82042"/>
                  </a:lnTo>
                  <a:lnTo>
                    <a:pt x="90389" y="81913"/>
                  </a:lnTo>
                  <a:lnTo>
                    <a:pt x="90421" y="81534"/>
                  </a:lnTo>
                  <a:close/>
                </a:path>
                <a:path w="257175" h="118745">
                  <a:moveTo>
                    <a:pt x="117625" y="81033"/>
                  </a:moveTo>
                  <a:lnTo>
                    <a:pt x="116446" y="81661"/>
                  </a:lnTo>
                  <a:lnTo>
                    <a:pt x="116687" y="81661"/>
                  </a:lnTo>
                  <a:lnTo>
                    <a:pt x="116880" y="82066"/>
                  </a:lnTo>
                  <a:lnTo>
                    <a:pt x="117792" y="82169"/>
                  </a:lnTo>
                  <a:lnTo>
                    <a:pt x="117625" y="81033"/>
                  </a:lnTo>
                  <a:close/>
                </a:path>
                <a:path w="257175" h="118745">
                  <a:moveTo>
                    <a:pt x="124102" y="81951"/>
                  </a:moveTo>
                  <a:lnTo>
                    <a:pt x="124097" y="82120"/>
                  </a:lnTo>
                  <a:lnTo>
                    <a:pt x="124102" y="81951"/>
                  </a:lnTo>
                  <a:close/>
                </a:path>
                <a:path w="257175" h="118745">
                  <a:moveTo>
                    <a:pt x="129578" y="82042"/>
                  </a:moveTo>
                  <a:lnTo>
                    <a:pt x="129628" y="82169"/>
                  </a:lnTo>
                  <a:lnTo>
                    <a:pt x="129578" y="82042"/>
                  </a:lnTo>
                  <a:close/>
                </a:path>
                <a:path w="257175" h="118745">
                  <a:moveTo>
                    <a:pt x="129857" y="82042"/>
                  </a:moveTo>
                  <a:lnTo>
                    <a:pt x="129578" y="82042"/>
                  </a:lnTo>
                  <a:lnTo>
                    <a:pt x="129673" y="82169"/>
                  </a:lnTo>
                  <a:lnTo>
                    <a:pt x="129819" y="82169"/>
                  </a:lnTo>
                  <a:lnTo>
                    <a:pt x="129857" y="82042"/>
                  </a:lnTo>
                  <a:close/>
                </a:path>
                <a:path w="257175" h="118745">
                  <a:moveTo>
                    <a:pt x="140985" y="82042"/>
                  </a:moveTo>
                  <a:lnTo>
                    <a:pt x="140677" y="82042"/>
                  </a:lnTo>
                  <a:lnTo>
                    <a:pt x="140576" y="82169"/>
                  </a:lnTo>
                  <a:lnTo>
                    <a:pt x="141052" y="82169"/>
                  </a:lnTo>
                  <a:lnTo>
                    <a:pt x="140985" y="82042"/>
                  </a:lnTo>
                  <a:close/>
                </a:path>
                <a:path w="257175" h="118745">
                  <a:moveTo>
                    <a:pt x="179590" y="81534"/>
                  </a:moveTo>
                  <a:lnTo>
                    <a:pt x="179438" y="81534"/>
                  </a:lnTo>
                  <a:lnTo>
                    <a:pt x="179235" y="81661"/>
                  </a:lnTo>
                  <a:lnTo>
                    <a:pt x="179184" y="81915"/>
                  </a:lnTo>
                  <a:lnTo>
                    <a:pt x="180060" y="81915"/>
                  </a:lnTo>
                  <a:lnTo>
                    <a:pt x="180454" y="82169"/>
                  </a:lnTo>
                  <a:lnTo>
                    <a:pt x="180557" y="81913"/>
                  </a:lnTo>
                  <a:lnTo>
                    <a:pt x="179527" y="81788"/>
                  </a:lnTo>
                  <a:lnTo>
                    <a:pt x="179590" y="81534"/>
                  </a:lnTo>
                  <a:close/>
                </a:path>
                <a:path w="257175" h="118745">
                  <a:moveTo>
                    <a:pt x="160108" y="82042"/>
                  </a:moveTo>
                  <a:close/>
                </a:path>
                <a:path w="257175" h="118745">
                  <a:moveTo>
                    <a:pt x="38277" y="81915"/>
                  </a:moveTo>
                  <a:lnTo>
                    <a:pt x="38260" y="82047"/>
                  </a:lnTo>
                  <a:lnTo>
                    <a:pt x="38277" y="81915"/>
                  </a:lnTo>
                  <a:close/>
                </a:path>
                <a:path w="257175" h="118745">
                  <a:moveTo>
                    <a:pt x="37579" y="81788"/>
                  </a:moveTo>
                  <a:lnTo>
                    <a:pt x="37909" y="82042"/>
                  </a:lnTo>
                  <a:lnTo>
                    <a:pt x="37907" y="81913"/>
                  </a:lnTo>
                  <a:lnTo>
                    <a:pt x="37579" y="81788"/>
                  </a:lnTo>
                  <a:close/>
                </a:path>
                <a:path w="257175" h="118745">
                  <a:moveTo>
                    <a:pt x="38036" y="80518"/>
                  </a:moveTo>
                  <a:lnTo>
                    <a:pt x="38684" y="81832"/>
                  </a:lnTo>
                  <a:lnTo>
                    <a:pt x="39522" y="82042"/>
                  </a:lnTo>
                  <a:lnTo>
                    <a:pt x="40500" y="82042"/>
                  </a:lnTo>
                  <a:lnTo>
                    <a:pt x="41236" y="81661"/>
                  </a:lnTo>
                  <a:lnTo>
                    <a:pt x="48590" y="81661"/>
                  </a:lnTo>
                  <a:lnTo>
                    <a:pt x="48717" y="81407"/>
                  </a:lnTo>
                  <a:lnTo>
                    <a:pt x="48818" y="81280"/>
                  </a:lnTo>
                  <a:lnTo>
                    <a:pt x="47713" y="81280"/>
                  </a:lnTo>
                  <a:lnTo>
                    <a:pt x="47529" y="81153"/>
                  </a:lnTo>
                  <a:lnTo>
                    <a:pt x="40017" y="81153"/>
                  </a:lnTo>
                  <a:lnTo>
                    <a:pt x="39894" y="81026"/>
                  </a:lnTo>
                  <a:lnTo>
                    <a:pt x="38684" y="81026"/>
                  </a:lnTo>
                  <a:lnTo>
                    <a:pt x="38591" y="80772"/>
                  </a:lnTo>
                  <a:lnTo>
                    <a:pt x="38290" y="80772"/>
                  </a:lnTo>
                  <a:lnTo>
                    <a:pt x="38332" y="80608"/>
                  </a:lnTo>
                  <a:lnTo>
                    <a:pt x="38036" y="80518"/>
                  </a:lnTo>
                  <a:close/>
                </a:path>
                <a:path w="257175" h="118745">
                  <a:moveTo>
                    <a:pt x="49695" y="81661"/>
                  </a:moveTo>
                  <a:lnTo>
                    <a:pt x="49123" y="81661"/>
                  </a:lnTo>
                  <a:lnTo>
                    <a:pt x="49326" y="82042"/>
                  </a:lnTo>
                  <a:lnTo>
                    <a:pt x="49695" y="81661"/>
                  </a:lnTo>
                  <a:close/>
                </a:path>
                <a:path w="257175" h="118745">
                  <a:moveTo>
                    <a:pt x="72220" y="80589"/>
                  </a:moveTo>
                  <a:lnTo>
                    <a:pt x="72093" y="80772"/>
                  </a:lnTo>
                  <a:lnTo>
                    <a:pt x="71983" y="81026"/>
                  </a:lnTo>
                  <a:lnTo>
                    <a:pt x="77165" y="81026"/>
                  </a:lnTo>
                  <a:lnTo>
                    <a:pt x="77076" y="81280"/>
                  </a:lnTo>
                  <a:lnTo>
                    <a:pt x="73177" y="81280"/>
                  </a:lnTo>
                  <a:lnTo>
                    <a:pt x="73101" y="81788"/>
                  </a:lnTo>
                  <a:lnTo>
                    <a:pt x="75704" y="81788"/>
                  </a:lnTo>
                  <a:lnTo>
                    <a:pt x="75985" y="81868"/>
                  </a:lnTo>
                  <a:lnTo>
                    <a:pt x="76098" y="82042"/>
                  </a:lnTo>
                  <a:lnTo>
                    <a:pt x="77330" y="82042"/>
                  </a:lnTo>
                  <a:lnTo>
                    <a:pt x="77203" y="81832"/>
                  </a:lnTo>
                  <a:lnTo>
                    <a:pt x="77114" y="81534"/>
                  </a:lnTo>
                  <a:lnTo>
                    <a:pt x="73418" y="81534"/>
                  </a:lnTo>
                  <a:lnTo>
                    <a:pt x="77673" y="81407"/>
                  </a:lnTo>
                  <a:lnTo>
                    <a:pt x="77622" y="80899"/>
                  </a:lnTo>
                  <a:lnTo>
                    <a:pt x="72948" y="80899"/>
                  </a:lnTo>
                  <a:lnTo>
                    <a:pt x="72635" y="80645"/>
                  </a:lnTo>
                  <a:lnTo>
                    <a:pt x="72275" y="80645"/>
                  </a:lnTo>
                  <a:close/>
                </a:path>
                <a:path w="257175" h="118745">
                  <a:moveTo>
                    <a:pt x="79121" y="81280"/>
                  </a:moveTo>
                  <a:lnTo>
                    <a:pt x="78803" y="81418"/>
                  </a:lnTo>
                  <a:lnTo>
                    <a:pt x="78282" y="81534"/>
                  </a:lnTo>
                  <a:lnTo>
                    <a:pt x="77901" y="81788"/>
                  </a:lnTo>
                  <a:lnTo>
                    <a:pt x="77330" y="82042"/>
                  </a:lnTo>
                  <a:lnTo>
                    <a:pt x="80225" y="82042"/>
                  </a:lnTo>
                  <a:lnTo>
                    <a:pt x="79463" y="81407"/>
                  </a:lnTo>
                  <a:lnTo>
                    <a:pt x="79324" y="81407"/>
                  </a:lnTo>
                  <a:lnTo>
                    <a:pt x="79121" y="81280"/>
                  </a:lnTo>
                  <a:close/>
                </a:path>
                <a:path w="257175" h="118745">
                  <a:moveTo>
                    <a:pt x="80695" y="81407"/>
                  </a:moveTo>
                  <a:lnTo>
                    <a:pt x="80225" y="82042"/>
                  </a:lnTo>
                  <a:lnTo>
                    <a:pt x="80801" y="82042"/>
                  </a:lnTo>
                  <a:lnTo>
                    <a:pt x="80695" y="81407"/>
                  </a:lnTo>
                  <a:close/>
                </a:path>
                <a:path w="257175" h="118745">
                  <a:moveTo>
                    <a:pt x="86050" y="80264"/>
                  </a:moveTo>
                  <a:lnTo>
                    <a:pt x="84556" y="80264"/>
                  </a:lnTo>
                  <a:lnTo>
                    <a:pt x="85825" y="80948"/>
                  </a:lnTo>
                  <a:lnTo>
                    <a:pt x="86061" y="81050"/>
                  </a:lnTo>
                  <a:lnTo>
                    <a:pt x="86186" y="81180"/>
                  </a:lnTo>
                  <a:lnTo>
                    <a:pt x="85788" y="81280"/>
                  </a:lnTo>
                  <a:lnTo>
                    <a:pt x="87147" y="81280"/>
                  </a:lnTo>
                  <a:lnTo>
                    <a:pt x="87858" y="82042"/>
                  </a:lnTo>
                  <a:lnTo>
                    <a:pt x="87769" y="81407"/>
                  </a:lnTo>
                  <a:lnTo>
                    <a:pt x="87463" y="81128"/>
                  </a:lnTo>
                  <a:lnTo>
                    <a:pt x="87397" y="80899"/>
                  </a:lnTo>
                  <a:lnTo>
                    <a:pt x="86220" y="80899"/>
                  </a:lnTo>
                  <a:lnTo>
                    <a:pt x="86050" y="80264"/>
                  </a:lnTo>
                  <a:close/>
                </a:path>
                <a:path w="257175" h="118745">
                  <a:moveTo>
                    <a:pt x="110490" y="81153"/>
                  </a:moveTo>
                  <a:lnTo>
                    <a:pt x="110693" y="82042"/>
                  </a:lnTo>
                  <a:lnTo>
                    <a:pt x="110807" y="81534"/>
                  </a:lnTo>
                  <a:lnTo>
                    <a:pt x="112109" y="81534"/>
                  </a:lnTo>
                  <a:lnTo>
                    <a:pt x="112090" y="81280"/>
                  </a:lnTo>
                  <a:lnTo>
                    <a:pt x="110655" y="81280"/>
                  </a:lnTo>
                  <a:lnTo>
                    <a:pt x="110490" y="81153"/>
                  </a:lnTo>
                  <a:close/>
                </a:path>
                <a:path w="257175" h="118745">
                  <a:moveTo>
                    <a:pt x="113995" y="81915"/>
                  </a:moveTo>
                  <a:lnTo>
                    <a:pt x="113626" y="82042"/>
                  </a:lnTo>
                  <a:lnTo>
                    <a:pt x="113957" y="82042"/>
                  </a:lnTo>
                  <a:close/>
                </a:path>
                <a:path w="257175" h="118745">
                  <a:moveTo>
                    <a:pt x="119109" y="79629"/>
                  </a:moveTo>
                  <a:lnTo>
                    <a:pt x="118935" y="79629"/>
                  </a:lnTo>
                  <a:lnTo>
                    <a:pt x="119024" y="82042"/>
                  </a:lnTo>
                  <a:lnTo>
                    <a:pt x="119392" y="80772"/>
                  </a:lnTo>
                  <a:lnTo>
                    <a:pt x="119786" y="80772"/>
                  </a:lnTo>
                  <a:lnTo>
                    <a:pt x="119151" y="80645"/>
                  </a:lnTo>
                  <a:lnTo>
                    <a:pt x="119037" y="80010"/>
                  </a:lnTo>
                  <a:lnTo>
                    <a:pt x="119109" y="79629"/>
                  </a:lnTo>
                  <a:close/>
                </a:path>
                <a:path w="257175" h="118745">
                  <a:moveTo>
                    <a:pt x="134213" y="81280"/>
                  </a:moveTo>
                  <a:lnTo>
                    <a:pt x="132803" y="81280"/>
                  </a:lnTo>
                  <a:lnTo>
                    <a:pt x="132803" y="81915"/>
                  </a:lnTo>
                  <a:lnTo>
                    <a:pt x="132626" y="81915"/>
                  </a:lnTo>
                  <a:lnTo>
                    <a:pt x="132245" y="82042"/>
                  </a:lnTo>
                  <a:lnTo>
                    <a:pt x="136486" y="82042"/>
                  </a:lnTo>
                  <a:lnTo>
                    <a:pt x="136363" y="81534"/>
                  </a:lnTo>
                  <a:lnTo>
                    <a:pt x="134975" y="81534"/>
                  </a:lnTo>
                  <a:lnTo>
                    <a:pt x="134518" y="81407"/>
                  </a:lnTo>
                  <a:lnTo>
                    <a:pt x="134162" y="81407"/>
                  </a:lnTo>
                  <a:lnTo>
                    <a:pt x="134213" y="81280"/>
                  </a:lnTo>
                  <a:close/>
                </a:path>
                <a:path w="257175" h="118745">
                  <a:moveTo>
                    <a:pt x="136525" y="81534"/>
                  </a:moveTo>
                  <a:lnTo>
                    <a:pt x="137096" y="82042"/>
                  </a:lnTo>
                  <a:lnTo>
                    <a:pt x="137121" y="81788"/>
                  </a:lnTo>
                  <a:lnTo>
                    <a:pt x="136990" y="81592"/>
                  </a:lnTo>
                  <a:lnTo>
                    <a:pt x="136525" y="81534"/>
                  </a:lnTo>
                  <a:close/>
                </a:path>
                <a:path w="257175" h="118745">
                  <a:moveTo>
                    <a:pt x="165315" y="81153"/>
                  </a:moveTo>
                  <a:lnTo>
                    <a:pt x="164477" y="81153"/>
                  </a:lnTo>
                  <a:lnTo>
                    <a:pt x="164944" y="81632"/>
                  </a:lnTo>
                  <a:lnTo>
                    <a:pt x="165176" y="82042"/>
                  </a:lnTo>
                  <a:lnTo>
                    <a:pt x="165315" y="81153"/>
                  </a:lnTo>
                  <a:close/>
                </a:path>
                <a:path w="257175" h="118745">
                  <a:moveTo>
                    <a:pt x="192036" y="81915"/>
                  </a:moveTo>
                  <a:lnTo>
                    <a:pt x="191897" y="81915"/>
                  </a:lnTo>
                  <a:lnTo>
                    <a:pt x="192087" y="82042"/>
                  </a:lnTo>
                  <a:close/>
                </a:path>
                <a:path w="257175" h="118745">
                  <a:moveTo>
                    <a:pt x="192455" y="81788"/>
                  </a:moveTo>
                  <a:lnTo>
                    <a:pt x="191985" y="81788"/>
                  </a:lnTo>
                  <a:lnTo>
                    <a:pt x="192176" y="81915"/>
                  </a:lnTo>
                  <a:lnTo>
                    <a:pt x="192819" y="82042"/>
                  </a:lnTo>
                  <a:lnTo>
                    <a:pt x="192704" y="81876"/>
                  </a:lnTo>
                  <a:lnTo>
                    <a:pt x="192455" y="81788"/>
                  </a:lnTo>
                  <a:close/>
                </a:path>
                <a:path w="257175" h="118745">
                  <a:moveTo>
                    <a:pt x="226491" y="81407"/>
                  </a:moveTo>
                  <a:lnTo>
                    <a:pt x="226301" y="81407"/>
                  </a:lnTo>
                  <a:lnTo>
                    <a:pt x="226541" y="81913"/>
                  </a:lnTo>
                  <a:lnTo>
                    <a:pt x="226974" y="82042"/>
                  </a:lnTo>
                  <a:lnTo>
                    <a:pt x="226805" y="81788"/>
                  </a:lnTo>
                  <a:lnTo>
                    <a:pt x="226656" y="81788"/>
                  </a:lnTo>
                  <a:lnTo>
                    <a:pt x="226491" y="81407"/>
                  </a:lnTo>
                  <a:close/>
                </a:path>
                <a:path w="257175" h="118745">
                  <a:moveTo>
                    <a:pt x="230784" y="81915"/>
                  </a:moveTo>
                  <a:close/>
                </a:path>
                <a:path w="257175" h="118745">
                  <a:moveTo>
                    <a:pt x="124739" y="81407"/>
                  </a:moveTo>
                  <a:lnTo>
                    <a:pt x="124002" y="81407"/>
                  </a:lnTo>
                  <a:lnTo>
                    <a:pt x="124102" y="81951"/>
                  </a:lnTo>
                  <a:lnTo>
                    <a:pt x="124269" y="81534"/>
                  </a:lnTo>
                  <a:lnTo>
                    <a:pt x="124777" y="81534"/>
                  </a:lnTo>
                  <a:close/>
                </a:path>
                <a:path w="257175" h="118745">
                  <a:moveTo>
                    <a:pt x="80797" y="81915"/>
                  </a:moveTo>
                  <a:close/>
                </a:path>
                <a:path w="257175" h="118745">
                  <a:moveTo>
                    <a:pt x="36017" y="81661"/>
                  </a:moveTo>
                  <a:lnTo>
                    <a:pt x="35979" y="81915"/>
                  </a:lnTo>
                  <a:lnTo>
                    <a:pt x="36017" y="81661"/>
                  </a:lnTo>
                  <a:close/>
                </a:path>
                <a:path w="257175" h="118745">
                  <a:moveTo>
                    <a:pt x="53821" y="81026"/>
                  </a:moveTo>
                  <a:lnTo>
                    <a:pt x="49453" y="81026"/>
                  </a:lnTo>
                  <a:lnTo>
                    <a:pt x="49517" y="81280"/>
                  </a:lnTo>
                  <a:lnTo>
                    <a:pt x="49745" y="81280"/>
                  </a:lnTo>
                  <a:lnTo>
                    <a:pt x="49809" y="81407"/>
                  </a:lnTo>
                  <a:lnTo>
                    <a:pt x="49987" y="81407"/>
                  </a:lnTo>
                  <a:lnTo>
                    <a:pt x="50152" y="81534"/>
                  </a:lnTo>
                  <a:lnTo>
                    <a:pt x="51092" y="81915"/>
                  </a:lnTo>
                  <a:lnTo>
                    <a:pt x="51935" y="81788"/>
                  </a:lnTo>
                  <a:lnTo>
                    <a:pt x="53400" y="81661"/>
                  </a:lnTo>
                  <a:lnTo>
                    <a:pt x="53821" y="81026"/>
                  </a:lnTo>
                  <a:close/>
                </a:path>
                <a:path w="257175" h="118745">
                  <a:moveTo>
                    <a:pt x="62166" y="81534"/>
                  </a:moveTo>
                  <a:lnTo>
                    <a:pt x="62103" y="81915"/>
                  </a:lnTo>
                  <a:lnTo>
                    <a:pt x="62514" y="81915"/>
                  </a:lnTo>
                  <a:lnTo>
                    <a:pt x="62382" y="81788"/>
                  </a:lnTo>
                  <a:lnTo>
                    <a:pt x="62166" y="81534"/>
                  </a:lnTo>
                  <a:close/>
                </a:path>
                <a:path w="257175" h="118745">
                  <a:moveTo>
                    <a:pt x="70480" y="81788"/>
                  </a:moveTo>
                  <a:close/>
                </a:path>
                <a:path w="257175" h="118745">
                  <a:moveTo>
                    <a:pt x="71831" y="81534"/>
                  </a:moveTo>
                  <a:lnTo>
                    <a:pt x="70891" y="81534"/>
                  </a:lnTo>
                  <a:lnTo>
                    <a:pt x="71437" y="81915"/>
                  </a:lnTo>
                  <a:lnTo>
                    <a:pt x="71546" y="81724"/>
                  </a:lnTo>
                  <a:lnTo>
                    <a:pt x="71818" y="81661"/>
                  </a:lnTo>
                  <a:close/>
                </a:path>
                <a:path w="257175" h="118745">
                  <a:moveTo>
                    <a:pt x="71818" y="81661"/>
                  </a:moveTo>
                  <a:lnTo>
                    <a:pt x="71666" y="81661"/>
                  </a:lnTo>
                  <a:lnTo>
                    <a:pt x="71869" y="81915"/>
                  </a:lnTo>
                  <a:lnTo>
                    <a:pt x="71818" y="81661"/>
                  </a:lnTo>
                  <a:close/>
                </a:path>
                <a:path w="257175" h="118745">
                  <a:moveTo>
                    <a:pt x="101866" y="80010"/>
                  </a:moveTo>
                  <a:lnTo>
                    <a:pt x="98539" y="80010"/>
                  </a:lnTo>
                  <a:lnTo>
                    <a:pt x="99529" y="80137"/>
                  </a:lnTo>
                  <a:lnTo>
                    <a:pt x="99910" y="80391"/>
                  </a:lnTo>
                  <a:lnTo>
                    <a:pt x="87757" y="80391"/>
                  </a:lnTo>
                  <a:lnTo>
                    <a:pt x="88090" y="80465"/>
                  </a:lnTo>
                  <a:lnTo>
                    <a:pt x="87896" y="80772"/>
                  </a:lnTo>
                  <a:lnTo>
                    <a:pt x="87772" y="81128"/>
                  </a:lnTo>
                  <a:lnTo>
                    <a:pt x="87884" y="81407"/>
                  </a:lnTo>
                  <a:lnTo>
                    <a:pt x="88226" y="81915"/>
                  </a:lnTo>
                  <a:lnTo>
                    <a:pt x="88557" y="81534"/>
                  </a:lnTo>
                  <a:lnTo>
                    <a:pt x="88935" y="81534"/>
                  </a:lnTo>
                  <a:lnTo>
                    <a:pt x="90299" y="81407"/>
                  </a:lnTo>
                  <a:lnTo>
                    <a:pt x="90055" y="81153"/>
                  </a:lnTo>
                  <a:lnTo>
                    <a:pt x="108750" y="81153"/>
                  </a:lnTo>
                  <a:lnTo>
                    <a:pt x="108628" y="80902"/>
                  </a:lnTo>
                  <a:lnTo>
                    <a:pt x="108839" y="80518"/>
                  </a:lnTo>
                  <a:lnTo>
                    <a:pt x="102006" y="80518"/>
                  </a:lnTo>
                  <a:lnTo>
                    <a:pt x="101866" y="80010"/>
                  </a:lnTo>
                  <a:close/>
                </a:path>
                <a:path w="257175" h="118745">
                  <a:moveTo>
                    <a:pt x="88935" y="81534"/>
                  </a:moveTo>
                  <a:lnTo>
                    <a:pt x="88557" y="81534"/>
                  </a:lnTo>
                  <a:lnTo>
                    <a:pt x="88718" y="81610"/>
                  </a:lnTo>
                  <a:lnTo>
                    <a:pt x="88823" y="81915"/>
                  </a:lnTo>
                  <a:lnTo>
                    <a:pt x="89007" y="81788"/>
                  </a:lnTo>
                  <a:lnTo>
                    <a:pt x="88935" y="81534"/>
                  </a:lnTo>
                  <a:close/>
                </a:path>
                <a:path w="257175" h="118745">
                  <a:moveTo>
                    <a:pt x="112109" y="81534"/>
                  </a:moveTo>
                  <a:lnTo>
                    <a:pt x="111277" y="81534"/>
                  </a:lnTo>
                  <a:lnTo>
                    <a:pt x="111404" y="81788"/>
                  </a:lnTo>
                  <a:lnTo>
                    <a:pt x="111648" y="81915"/>
                  </a:lnTo>
                  <a:lnTo>
                    <a:pt x="112128" y="81788"/>
                  </a:lnTo>
                  <a:lnTo>
                    <a:pt x="112109" y="81534"/>
                  </a:lnTo>
                  <a:close/>
                </a:path>
                <a:path w="257175" h="118745">
                  <a:moveTo>
                    <a:pt x="125285" y="80899"/>
                  </a:moveTo>
                  <a:lnTo>
                    <a:pt x="123215" y="80899"/>
                  </a:lnTo>
                  <a:lnTo>
                    <a:pt x="123342" y="81534"/>
                  </a:lnTo>
                  <a:lnTo>
                    <a:pt x="123837" y="81534"/>
                  </a:lnTo>
                  <a:lnTo>
                    <a:pt x="123799" y="81915"/>
                  </a:lnTo>
                  <a:lnTo>
                    <a:pt x="124002" y="81407"/>
                  </a:lnTo>
                  <a:lnTo>
                    <a:pt x="125101" y="81407"/>
                  </a:lnTo>
                  <a:lnTo>
                    <a:pt x="125196" y="81026"/>
                  </a:lnTo>
                  <a:close/>
                </a:path>
                <a:path w="257175" h="118745">
                  <a:moveTo>
                    <a:pt x="124917" y="81788"/>
                  </a:moveTo>
                  <a:close/>
                </a:path>
                <a:path w="257175" h="118745">
                  <a:moveTo>
                    <a:pt x="130124" y="81788"/>
                  </a:moveTo>
                  <a:lnTo>
                    <a:pt x="129933" y="81788"/>
                  </a:lnTo>
                  <a:lnTo>
                    <a:pt x="130124" y="81788"/>
                  </a:lnTo>
                  <a:close/>
                </a:path>
                <a:path w="257175" h="118745">
                  <a:moveTo>
                    <a:pt x="177939" y="80645"/>
                  </a:moveTo>
                  <a:lnTo>
                    <a:pt x="176733" y="80645"/>
                  </a:lnTo>
                  <a:lnTo>
                    <a:pt x="177114" y="81026"/>
                  </a:lnTo>
                  <a:lnTo>
                    <a:pt x="177293" y="81474"/>
                  </a:lnTo>
                  <a:lnTo>
                    <a:pt x="177417" y="81690"/>
                  </a:lnTo>
                  <a:lnTo>
                    <a:pt x="177800" y="81915"/>
                  </a:lnTo>
                  <a:lnTo>
                    <a:pt x="177598" y="81675"/>
                  </a:lnTo>
                  <a:lnTo>
                    <a:pt x="178170" y="81538"/>
                  </a:lnTo>
                  <a:lnTo>
                    <a:pt x="178219" y="81280"/>
                  </a:lnTo>
                  <a:lnTo>
                    <a:pt x="178003" y="81280"/>
                  </a:lnTo>
                  <a:lnTo>
                    <a:pt x="177844" y="81128"/>
                  </a:lnTo>
                  <a:lnTo>
                    <a:pt x="177723" y="80893"/>
                  </a:lnTo>
                  <a:lnTo>
                    <a:pt x="177952" y="80772"/>
                  </a:lnTo>
                  <a:close/>
                </a:path>
                <a:path w="257175" h="118745">
                  <a:moveTo>
                    <a:pt x="178892" y="81280"/>
                  </a:moveTo>
                  <a:lnTo>
                    <a:pt x="178625" y="81407"/>
                  </a:lnTo>
                  <a:lnTo>
                    <a:pt x="178333" y="81915"/>
                  </a:lnTo>
                  <a:lnTo>
                    <a:pt x="178498" y="81661"/>
                  </a:lnTo>
                  <a:lnTo>
                    <a:pt x="179311" y="81661"/>
                  </a:lnTo>
                  <a:lnTo>
                    <a:pt x="179095" y="81534"/>
                  </a:lnTo>
                  <a:lnTo>
                    <a:pt x="178892" y="81280"/>
                  </a:lnTo>
                  <a:close/>
                </a:path>
                <a:path w="257175" h="118745">
                  <a:moveTo>
                    <a:pt x="179133" y="81788"/>
                  </a:moveTo>
                  <a:close/>
                </a:path>
                <a:path w="257175" h="118745">
                  <a:moveTo>
                    <a:pt x="184899" y="81280"/>
                  </a:moveTo>
                  <a:lnTo>
                    <a:pt x="184913" y="81711"/>
                  </a:lnTo>
                  <a:lnTo>
                    <a:pt x="184912" y="81915"/>
                  </a:lnTo>
                  <a:lnTo>
                    <a:pt x="188252" y="81915"/>
                  </a:lnTo>
                  <a:lnTo>
                    <a:pt x="190334" y="81788"/>
                  </a:lnTo>
                  <a:lnTo>
                    <a:pt x="190292" y="81534"/>
                  </a:lnTo>
                  <a:lnTo>
                    <a:pt x="185267" y="81534"/>
                  </a:lnTo>
                  <a:lnTo>
                    <a:pt x="184899" y="81280"/>
                  </a:lnTo>
                  <a:close/>
                </a:path>
                <a:path w="257175" h="118745">
                  <a:moveTo>
                    <a:pt x="190334" y="81788"/>
                  </a:moveTo>
                  <a:lnTo>
                    <a:pt x="188302" y="81788"/>
                  </a:lnTo>
                  <a:lnTo>
                    <a:pt x="190355" y="81915"/>
                  </a:lnTo>
                  <a:close/>
                </a:path>
                <a:path w="257175" h="118745">
                  <a:moveTo>
                    <a:pt x="226326" y="81153"/>
                  </a:moveTo>
                  <a:lnTo>
                    <a:pt x="214109" y="81153"/>
                  </a:lnTo>
                  <a:lnTo>
                    <a:pt x="214311" y="81735"/>
                  </a:lnTo>
                  <a:lnTo>
                    <a:pt x="214096" y="81915"/>
                  </a:lnTo>
                  <a:lnTo>
                    <a:pt x="224786" y="81915"/>
                  </a:lnTo>
                  <a:lnTo>
                    <a:pt x="224773" y="81724"/>
                  </a:lnTo>
                  <a:lnTo>
                    <a:pt x="226326" y="81153"/>
                  </a:lnTo>
                  <a:close/>
                </a:path>
                <a:path w="257175" h="118745">
                  <a:moveTo>
                    <a:pt x="226517" y="81153"/>
                  </a:moveTo>
                  <a:lnTo>
                    <a:pt x="225856" y="81915"/>
                  </a:lnTo>
                  <a:lnTo>
                    <a:pt x="226301" y="81407"/>
                  </a:lnTo>
                  <a:lnTo>
                    <a:pt x="226491" y="81407"/>
                  </a:lnTo>
                  <a:lnTo>
                    <a:pt x="226517" y="81153"/>
                  </a:lnTo>
                  <a:close/>
                </a:path>
                <a:path w="257175" h="118745">
                  <a:moveTo>
                    <a:pt x="226999" y="81534"/>
                  </a:moveTo>
                  <a:lnTo>
                    <a:pt x="226865" y="81711"/>
                  </a:lnTo>
                  <a:lnTo>
                    <a:pt x="227609" y="81915"/>
                  </a:lnTo>
                  <a:lnTo>
                    <a:pt x="226999" y="81534"/>
                  </a:lnTo>
                  <a:close/>
                </a:path>
                <a:path w="257175" h="118745">
                  <a:moveTo>
                    <a:pt x="90299" y="81407"/>
                  </a:moveTo>
                  <a:lnTo>
                    <a:pt x="88900" y="81407"/>
                  </a:lnTo>
                  <a:lnTo>
                    <a:pt x="89431" y="81913"/>
                  </a:lnTo>
                  <a:lnTo>
                    <a:pt x="89560" y="81534"/>
                  </a:lnTo>
                  <a:lnTo>
                    <a:pt x="90421" y="81534"/>
                  </a:lnTo>
                  <a:close/>
                </a:path>
                <a:path w="257175" h="118745">
                  <a:moveTo>
                    <a:pt x="90495" y="81610"/>
                  </a:moveTo>
                  <a:lnTo>
                    <a:pt x="90488" y="81868"/>
                  </a:lnTo>
                  <a:lnTo>
                    <a:pt x="90495" y="81610"/>
                  </a:lnTo>
                  <a:close/>
                </a:path>
                <a:path w="257175" h="118745">
                  <a:moveTo>
                    <a:pt x="31318" y="80899"/>
                  </a:moveTo>
                  <a:lnTo>
                    <a:pt x="30619" y="80899"/>
                  </a:lnTo>
                  <a:lnTo>
                    <a:pt x="31747" y="81266"/>
                  </a:lnTo>
                  <a:lnTo>
                    <a:pt x="31820" y="81592"/>
                  </a:lnTo>
                  <a:lnTo>
                    <a:pt x="32181" y="81788"/>
                  </a:lnTo>
                  <a:lnTo>
                    <a:pt x="33121" y="81788"/>
                  </a:lnTo>
                  <a:lnTo>
                    <a:pt x="33032" y="81407"/>
                  </a:lnTo>
                  <a:lnTo>
                    <a:pt x="33439" y="81280"/>
                  </a:lnTo>
                  <a:lnTo>
                    <a:pt x="37553" y="81280"/>
                  </a:lnTo>
                  <a:lnTo>
                    <a:pt x="37452" y="81026"/>
                  </a:lnTo>
                  <a:lnTo>
                    <a:pt x="31673" y="81026"/>
                  </a:lnTo>
                  <a:lnTo>
                    <a:pt x="31318" y="80899"/>
                  </a:lnTo>
                  <a:close/>
                </a:path>
                <a:path w="257175" h="118745">
                  <a:moveTo>
                    <a:pt x="62090" y="81407"/>
                  </a:moveTo>
                  <a:lnTo>
                    <a:pt x="62382" y="81788"/>
                  </a:lnTo>
                  <a:lnTo>
                    <a:pt x="62567" y="81788"/>
                  </a:lnTo>
                  <a:lnTo>
                    <a:pt x="62674" y="81534"/>
                  </a:lnTo>
                  <a:lnTo>
                    <a:pt x="62090" y="81407"/>
                  </a:lnTo>
                  <a:close/>
                </a:path>
                <a:path w="257175" h="118745">
                  <a:moveTo>
                    <a:pt x="70241" y="80365"/>
                  </a:moveTo>
                  <a:lnTo>
                    <a:pt x="69989" y="80772"/>
                  </a:lnTo>
                  <a:lnTo>
                    <a:pt x="69075" y="80772"/>
                  </a:lnTo>
                  <a:lnTo>
                    <a:pt x="69109" y="81474"/>
                  </a:lnTo>
                  <a:lnTo>
                    <a:pt x="69227" y="81788"/>
                  </a:lnTo>
                  <a:lnTo>
                    <a:pt x="70154" y="81661"/>
                  </a:lnTo>
                  <a:lnTo>
                    <a:pt x="70062" y="81474"/>
                  </a:lnTo>
                  <a:lnTo>
                    <a:pt x="70053" y="81280"/>
                  </a:lnTo>
                  <a:lnTo>
                    <a:pt x="70561" y="81280"/>
                  </a:lnTo>
                  <a:lnTo>
                    <a:pt x="70175" y="81052"/>
                  </a:lnTo>
                  <a:lnTo>
                    <a:pt x="70241" y="80365"/>
                  </a:lnTo>
                  <a:close/>
                </a:path>
                <a:path w="257175" h="118745">
                  <a:moveTo>
                    <a:pt x="70307" y="81661"/>
                  </a:moveTo>
                  <a:close/>
                </a:path>
                <a:path w="257175" h="118745">
                  <a:moveTo>
                    <a:pt x="70561" y="81280"/>
                  </a:moveTo>
                  <a:lnTo>
                    <a:pt x="70142" y="81280"/>
                  </a:lnTo>
                  <a:lnTo>
                    <a:pt x="70218" y="81407"/>
                  </a:lnTo>
                  <a:lnTo>
                    <a:pt x="70281" y="81661"/>
                  </a:lnTo>
                  <a:lnTo>
                    <a:pt x="70480" y="81788"/>
                  </a:lnTo>
                  <a:lnTo>
                    <a:pt x="70396" y="81534"/>
                  </a:lnTo>
                  <a:lnTo>
                    <a:pt x="70891" y="81534"/>
                  </a:lnTo>
                  <a:lnTo>
                    <a:pt x="70561" y="81280"/>
                  </a:lnTo>
                  <a:close/>
                </a:path>
                <a:path w="257175" h="118745">
                  <a:moveTo>
                    <a:pt x="71805" y="80899"/>
                  </a:moveTo>
                  <a:lnTo>
                    <a:pt x="71094" y="80899"/>
                  </a:lnTo>
                  <a:lnTo>
                    <a:pt x="71018" y="81534"/>
                  </a:lnTo>
                  <a:lnTo>
                    <a:pt x="72237" y="81534"/>
                  </a:lnTo>
                  <a:lnTo>
                    <a:pt x="72428" y="81788"/>
                  </a:lnTo>
                  <a:lnTo>
                    <a:pt x="72415" y="81280"/>
                  </a:lnTo>
                  <a:lnTo>
                    <a:pt x="77076" y="81280"/>
                  </a:lnTo>
                  <a:lnTo>
                    <a:pt x="77114" y="81026"/>
                  </a:lnTo>
                  <a:lnTo>
                    <a:pt x="71983" y="81026"/>
                  </a:lnTo>
                  <a:lnTo>
                    <a:pt x="71805" y="80899"/>
                  </a:lnTo>
                  <a:close/>
                </a:path>
                <a:path w="257175" h="118745">
                  <a:moveTo>
                    <a:pt x="73067" y="81758"/>
                  </a:moveTo>
                  <a:close/>
                </a:path>
                <a:path w="257175" h="118745">
                  <a:moveTo>
                    <a:pt x="77749" y="81661"/>
                  </a:moveTo>
                  <a:lnTo>
                    <a:pt x="77901" y="81788"/>
                  </a:lnTo>
                  <a:lnTo>
                    <a:pt x="77749" y="81661"/>
                  </a:lnTo>
                  <a:close/>
                </a:path>
                <a:path w="257175" h="118745">
                  <a:moveTo>
                    <a:pt x="109435" y="80518"/>
                  </a:moveTo>
                  <a:lnTo>
                    <a:pt x="108839" y="80518"/>
                  </a:lnTo>
                  <a:lnTo>
                    <a:pt x="109238" y="81128"/>
                  </a:lnTo>
                  <a:lnTo>
                    <a:pt x="109359" y="81280"/>
                  </a:lnTo>
                  <a:lnTo>
                    <a:pt x="109483" y="81538"/>
                  </a:lnTo>
                  <a:lnTo>
                    <a:pt x="109245" y="81610"/>
                  </a:lnTo>
                  <a:lnTo>
                    <a:pt x="109461" y="81788"/>
                  </a:lnTo>
                  <a:lnTo>
                    <a:pt x="109725" y="81153"/>
                  </a:lnTo>
                  <a:lnTo>
                    <a:pt x="109410" y="81153"/>
                  </a:lnTo>
                  <a:lnTo>
                    <a:pt x="109435" y="80518"/>
                  </a:lnTo>
                  <a:close/>
                </a:path>
                <a:path w="257175" h="118745">
                  <a:moveTo>
                    <a:pt x="115123" y="81649"/>
                  </a:moveTo>
                  <a:lnTo>
                    <a:pt x="115120" y="81788"/>
                  </a:lnTo>
                  <a:lnTo>
                    <a:pt x="115123" y="81649"/>
                  </a:lnTo>
                  <a:close/>
                </a:path>
                <a:path w="257175" h="118745">
                  <a:moveTo>
                    <a:pt x="123659" y="81534"/>
                  </a:moveTo>
                  <a:lnTo>
                    <a:pt x="123482" y="81534"/>
                  </a:lnTo>
                  <a:lnTo>
                    <a:pt x="123520" y="81788"/>
                  </a:lnTo>
                  <a:lnTo>
                    <a:pt x="123606" y="81592"/>
                  </a:lnTo>
                  <a:close/>
                </a:path>
                <a:path w="257175" h="118745">
                  <a:moveTo>
                    <a:pt x="127965" y="81534"/>
                  </a:moveTo>
                  <a:lnTo>
                    <a:pt x="127431" y="81534"/>
                  </a:lnTo>
                  <a:lnTo>
                    <a:pt x="127482" y="81788"/>
                  </a:lnTo>
                  <a:lnTo>
                    <a:pt x="127635" y="81661"/>
                  </a:lnTo>
                  <a:lnTo>
                    <a:pt x="128079" y="81661"/>
                  </a:lnTo>
                  <a:close/>
                </a:path>
                <a:path w="257175" h="118745">
                  <a:moveTo>
                    <a:pt x="128295" y="81153"/>
                  </a:moveTo>
                  <a:lnTo>
                    <a:pt x="128199" y="81474"/>
                  </a:lnTo>
                  <a:lnTo>
                    <a:pt x="128079" y="81661"/>
                  </a:lnTo>
                  <a:lnTo>
                    <a:pt x="128255" y="81675"/>
                  </a:lnTo>
                  <a:lnTo>
                    <a:pt x="128549" y="81788"/>
                  </a:lnTo>
                  <a:lnTo>
                    <a:pt x="128295" y="81153"/>
                  </a:lnTo>
                  <a:close/>
                </a:path>
                <a:path w="257175" h="118745">
                  <a:moveTo>
                    <a:pt x="131940" y="81407"/>
                  </a:moveTo>
                  <a:lnTo>
                    <a:pt x="131940" y="81788"/>
                  </a:lnTo>
                  <a:lnTo>
                    <a:pt x="132123" y="81788"/>
                  </a:lnTo>
                  <a:lnTo>
                    <a:pt x="131940" y="81407"/>
                  </a:lnTo>
                  <a:close/>
                </a:path>
                <a:path w="257175" h="118745">
                  <a:moveTo>
                    <a:pt x="136990" y="81592"/>
                  </a:moveTo>
                  <a:lnTo>
                    <a:pt x="137121" y="81788"/>
                  </a:lnTo>
                  <a:lnTo>
                    <a:pt x="137131" y="81610"/>
                  </a:lnTo>
                  <a:lnTo>
                    <a:pt x="136990" y="81592"/>
                  </a:lnTo>
                  <a:close/>
                </a:path>
                <a:path w="257175" h="118745">
                  <a:moveTo>
                    <a:pt x="137236" y="81624"/>
                  </a:moveTo>
                  <a:lnTo>
                    <a:pt x="137121" y="81788"/>
                  </a:lnTo>
                  <a:lnTo>
                    <a:pt x="137236" y="81624"/>
                  </a:lnTo>
                  <a:close/>
                </a:path>
                <a:path w="257175" h="118745">
                  <a:moveTo>
                    <a:pt x="177927" y="80518"/>
                  </a:moveTo>
                  <a:lnTo>
                    <a:pt x="168998" y="80518"/>
                  </a:lnTo>
                  <a:lnTo>
                    <a:pt x="169608" y="80645"/>
                  </a:lnTo>
                  <a:lnTo>
                    <a:pt x="169782" y="81345"/>
                  </a:lnTo>
                  <a:lnTo>
                    <a:pt x="170027" y="81407"/>
                  </a:lnTo>
                  <a:lnTo>
                    <a:pt x="170167" y="81788"/>
                  </a:lnTo>
                  <a:lnTo>
                    <a:pt x="174726" y="81788"/>
                  </a:lnTo>
                  <a:lnTo>
                    <a:pt x="174637" y="81026"/>
                  </a:lnTo>
                  <a:lnTo>
                    <a:pt x="175721" y="81026"/>
                  </a:lnTo>
                  <a:lnTo>
                    <a:pt x="176364" y="80899"/>
                  </a:lnTo>
                  <a:lnTo>
                    <a:pt x="176618" y="80772"/>
                  </a:lnTo>
                  <a:lnTo>
                    <a:pt x="177939" y="80645"/>
                  </a:lnTo>
                  <a:close/>
                </a:path>
                <a:path w="257175" h="118745">
                  <a:moveTo>
                    <a:pt x="178879" y="81661"/>
                  </a:moveTo>
                  <a:lnTo>
                    <a:pt x="178498" y="81661"/>
                  </a:lnTo>
                  <a:lnTo>
                    <a:pt x="178777" y="81788"/>
                  </a:lnTo>
                  <a:close/>
                </a:path>
                <a:path w="257175" h="118745">
                  <a:moveTo>
                    <a:pt x="179235" y="81661"/>
                  </a:moveTo>
                  <a:lnTo>
                    <a:pt x="178904" y="81661"/>
                  </a:lnTo>
                  <a:lnTo>
                    <a:pt x="179235" y="81788"/>
                  </a:lnTo>
                  <a:close/>
                </a:path>
                <a:path w="257175" h="118745">
                  <a:moveTo>
                    <a:pt x="179806" y="81280"/>
                  </a:moveTo>
                  <a:lnTo>
                    <a:pt x="179781" y="81788"/>
                  </a:lnTo>
                  <a:lnTo>
                    <a:pt x="183794" y="81788"/>
                  </a:lnTo>
                  <a:lnTo>
                    <a:pt x="183705" y="81534"/>
                  </a:lnTo>
                  <a:lnTo>
                    <a:pt x="180124" y="81534"/>
                  </a:lnTo>
                  <a:lnTo>
                    <a:pt x="179806" y="81280"/>
                  </a:lnTo>
                  <a:close/>
                </a:path>
                <a:path w="257175" h="118745">
                  <a:moveTo>
                    <a:pt x="193757" y="81534"/>
                  </a:moveTo>
                  <a:lnTo>
                    <a:pt x="192874" y="81534"/>
                  </a:lnTo>
                  <a:lnTo>
                    <a:pt x="193509" y="81661"/>
                  </a:lnTo>
                  <a:lnTo>
                    <a:pt x="193713" y="81788"/>
                  </a:lnTo>
                  <a:lnTo>
                    <a:pt x="193757" y="81534"/>
                  </a:lnTo>
                  <a:close/>
                </a:path>
                <a:path w="257175" h="118745">
                  <a:moveTo>
                    <a:pt x="204660" y="80264"/>
                  </a:moveTo>
                  <a:lnTo>
                    <a:pt x="203796" y="80391"/>
                  </a:lnTo>
                  <a:lnTo>
                    <a:pt x="203683" y="80589"/>
                  </a:lnTo>
                  <a:lnTo>
                    <a:pt x="203330" y="80800"/>
                  </a:lnTo>
                  <a:lnTo>
                    <a:pt x="203112" y="81690"/>
                  </a:lnTo>
                  <a:lnTo>
                    <a:pt x="202819" y="81788"/>
                  </a:lnTo>
                  <a:lnTo>
                    <a:pt x="211480" y="81788"/>
                  </a:lnTo>
                  <a:lnTo>
                    <a:pt x="210942" y="81649"/>
                  </a:lnTo>
                  <a:lnTo>
                    <a:pt x="210726" y="81128"/>
                  </a:lnTo>
                  <a:lnTo>
                    <a:pt x="210321" y="80800"/>
                  </a:lnTo>
                  <a:lnTo>
                    <a:pt x="210473" y="80391"/>
                  </a:lnTo>
                  <a:lnTo>
                    <a:pt x="204609" y="80391"/>
                  </a:lnTo>
                  <a:lnTo>
                    <a:pt x="204660" y="80264"/>
                  </a:lnTo>
                  <a:close/>
                </a:path>
                <a:path w="257175" h="118745">
                  <a:moveTo>
                    <a:pt x="212521" y="81534"/>
                  </a:moveTo>
                  <a:lnTo>
                    <a:pt x="211797" y="81788"/>
                  </a:lnTo>
                  <a:lnTo>
                    <a:pt x="212829" y="81788"/>
                  </a:lnTo>
                  <a:lnTo>
                    <a:pt x="212718" y="81649"/>
                  </a:lnTo>
                  <a:lnTo>
                    <a:pt x="212521" y="81534"/>
                  </a:lnTo>
                  <a:close/>
                </a:path>
                <a:path w="257175" h="118745">
                  <a:moveTo>
                    <a:pt x="226743" y="81724"/>
                  </a:moveTo>
                  <a:close/>
                </a:path>
                <a:path w="257175" h="118745">
                  <a:moveTo>
                    <a:pt x="73139" y="81534"/>
                  </a:moveTo>
                  <a:lnTo>
                    <a:pt x="72809" y="81534"/>
                  </a:lnTo>
                  <a:lnTo>
                    <a:pt x="73067" y="81758"/>
                  </a:lnTo>
                  <a:lnTo>
                    <a:pt x="73139" y="81534"/>
                  </a:lnTo>
                  <a:close/>
                </a:path>
                <a:path w="257175" h="118745">
                  <a:moveTo>
                    <a:pt x="213021" y="80645"/>
                  </a:moveTo>
                  <a:lnTo>
                    <a:pt x="212737" y="80645"/>
                  </a:lnTo>
                  <a:lnTo>
                    <a:pt x="212865" y="81735"/>
                  </a:lnTo>
                  <a:lnTo>
                    <a:pt x="213021" y="80645"/>
                  </a:lnTo>
                  <a:close/>
                </a:path>
                <a:path w="257175" h="118745">
                  <a:moveTo>
                    <a:pt x="49453" y="81026"/>
                  </a:moveTo>
                  <a:lnTo>
                    <a:pt x="49080" y="81345"/>
                  </a:lnTo>
                  <a:lnTo>
                    <a:pt x="48983" y="81592"/>
                  </a:lnTo>
                  <a:lnTo>
                    <a:pt x="49834" y="81661"/>
                  </a:lnTo>
                  <a:lnTo>
                    <a:pt x="49580" y="81534"/>
                  </a:lnTo>
                  <a:lnTo>
                    <a:pt x="49453" y="81026"/>
                  </a:lnTo>
                  <a:close/>
                </a:path>
                <a:path w="257175" h="118745">
                  <a:moveTo>
                    <a:pt x="67475" y="80391"/>
                  </a:moveTo>
                  <a:lnTo>
                    <a:pt x="67411" y="81026"/>
                  </a:lnTo>
                  <a:lnTo>
                    <a:pt x="67665" y="81407"/>
                  </a:lnTo>
                  <a:lnTo>
                    <a:pt x="67767" y="81661"/>
                  </a:lnTo>
                  <a:lnTo>
                    <a:pt x="68342" y="81418"/>
                  </a:lnTo>
                  <a:lnTo>
                    <a:pt x="68251" y="81266"/>
                  </a:lnTo>
                  <a:lnTo>
                    <a:pt x="68205" y="81128"/>
                  </a:lnTo>
                  <a:lnTo>
                    <a:pt x="68618" y="80899"/>
                  </a:lnTo>
                  <a:lnTo>
                    <a:pt x="68834" y="80899"/>
                  </a:lnTo>
                  <a:lnTo>
                    <a:pt x="69989" y="80772"/>
                  </a:lnTo>
                  <a:lnTo>
                    <a:pt x="67995" y="80645"/>
                  </a:lnTo>
                  <a:lnTo>
                    <a:pt x="67807" y="80501"/>
                  </a:lnTo>
                  <a:lnTo>
                    <a:pt x="67475" y="80391"/>
                  </a:lnTo>
                  <a:close/>
                </a:path>
                <a:path w="257175" h="118745">
                  <a:moveTo>
                    <a:pt x="69037" y="81534"/>
                  </a:moveTo>
                  <a:lnTo>
                    <a:pt x="68884" y="81661"/>
                  </a:lnTo>
                  <a:lnTo>
                    <a:pt x="69037" y="81534"/>
                  </a:lnTo>
                  <a:close/>
                </a:path>
                <a:path w="257175" h="118745">
                  <a:moveTo>
                    <a:pt x="72237" y="81534"/>
                  </a:moveTo>
                  <a:lnTo>
                    <a:pt x="71831" y="81534"/>
                  </a:lnTo>
                  <a:lnTo>
                    <a:pt x="72072" y="81661"/>
                  </a:lnTo>
                  <a:lnTo>
                    <a:pt x="72237" y="81534"/>
                  </a:lnTo>
                  <a:close/>
                </a:path>
                <a:path w="257175" h="118745">
                  <a:moveTo>
                    <a:pt x="77673" y="81407"/>
                  </a:moveTo>
                  <a:lnTo>
                    <a:pt x="73482" y="81407"/>
                  </a:lnTo>
                  <a:lnTo>
                    <a:pt x="77144" y="81538"/>
                  </a:lnTo>
                  <a:lnTo>
                    <a:pt x="77901" y="81661"/>
                  </a:lnTo>
                  <a:lnTo>
                    <a:pt x="77673" y="81407"/>
                  </a:lnTo>
                  <a:close/>
                </a:path>
                <a:path w="257175" h="118745">
                  <a:moveTo>
                    <a:pt x="114795" y="81153"/>
                  </a:moveTo>
                  <a:lnTo>
                    <a:pt x="113804" y="81153"/>
                  </a:lnTo>
                  <a:lnTo>
                    <a:pt x="114465" y="81280"/>
                  </a:lnTo>
                  <a:lnTo>
                    <a:pt x="114681" y="81661"/>
                  </a:lnTo>
                  <a:lnTo>
                    <a:pt x="114795" y="81153"/>
                  </a:lnTo>
                  <a:close/>
                </a:path>
                <a:path w="257175" h="118745">
                  <a:moveTo>
                    <a:pt x="130251" y="79883"/>
                  </a:moveTo>
                  <a:lnTo>
                    <a:pt x="121894" y="79883"/>
                  </a:lnTo>
                  <a:lnTo>
                    <a:pt x="121970" y="80264"/>
                  </a:lnTo>
                  <a:lnTo>
                    <a:pt x="122079" y="80431"/>
                  </a:lnTo>
                  <a:lnTo>
                    <a:pt x="121857" y="81180"/>
                  </a:lnTo>
                  <a:lnTo>
                    <a:pt x="122542" y="81661"/>
                  </a:lnTo>
                  <a:lnTo>
                    <a:pt x="123215" y="80899"/>
                  </a:lnTo>
                  <a:lnTo>
                    <a:pt x="125764" y="80899"/>
                  </a:lnTo>
                  <a:lnTo>
                    <a:pt x="125113" y="80541"/>
                  </a:lnTo>
                  <a:lnTo>
                    <a:pt x="125218" y="80409"/>
                  </a:lnTo>
                  <a:lnTo>
                    <a:pt x="125374" y="80010"/>
                  </a:lnTo>
                  <a:lnTo>
                    <a:pt x="130069" y="80010"/>
                  </a:lnTo>
                  <a:lnTo>
                    <a:pt x="130251" y="79883"/>
                  </a:lnTo>
                  <a:close/>
                </a:path>
                <a:path w="257175" h="118745">
                  <a:moveTo>
                    <a:pt x="130797" y="81280"/>
                  </a:moveTo>
                  <a:lnTo>
                    <a:pt x="130644" y="81661"/>
                  </a:lnTo>
                  <a:lnTo>
                    <a:pt x="130848" y="81661"/>
                  </a:lnTo>
                  <a:lnTo>
                    <a:pt x="130797" y="81280"/>
                  </a:lnTo>
                  <a:close/>
                </a:path>
                <a:path w="257175" h="118745">
                  <a:moveTo>
                    <a:pt x="137439" y="81649"/>
                  </a:moveTo>
                  <a:close/>
                </a:path>
                <a:path w="257175" h="118745">
                  <a:moveTo>
                    <a:pt x="167322" y="81153"/>
                  </a:moveTo>
                  <a:lnTo>
                    <a:pt x="167081" y="81661"/>
                  </a:lnTo>
                  <a:lnTo>
                    <a:pt x="167322" y="81153"/>
                  </a:lnTo>
                  <a:close/>
                </a:path>
                <a:path w="257175" h="118745">
                  <a:moveTo>
                    <a:pt x="175721" y="81026"/>
                  </a:moveTo>
                  <a:lnTo>
                    <a:pt x="174917" y="81026"/>
                  </a:lnTo>
                  <a:lnTo>
                    <a:pt x="175410" y="81266"/>
                  </a:lnTo>
                  <a:lnTo>
                    <a:pt x="175577" y="81661"/>
                  </a:lnTo>
                  <a:lnTo>
                    <a:pt x="175780" y="81534"/>
                  </a:lnTo>
                  <a:lnTo>
                    <a:pt x="176237" y="81534"/>
                  </a:lnTo>
                  <a:lnTo>
                    <a:pt x="175680" y="81291"/>
                  </a:lnTo>
                  <a:lnTo>
                    <a:pt x="175721" y="81026"/>
                  </a:lnTo>
                  <a:close/>
                </a:path>
                <a:path w="257175" h="118745">
                  <a:moveTo>
                    <a:pt x="176237" y="81534"/>
                  </a:moveTo>
                  <a:lnTo>
                    <a:pt x="175793" y="81534"/>
                  </a:lnTo>
                  <a:lnTo>
                    <a:pt x="176237" y="81534"/>
                  </a:lnTo>
                  <a:close/>
                </a:path>
                <a:path w="257175" h="118745">
                  <a:moveTo>
                    <a:pt x="184780" y="81153"/>
                  </a:moveTo>
                  <a:lnTo>
                    <a:pt x="184734" y="81661"/>
                  </a:lnTo>
                  <a:lnTo>
                    <a:pt x="184780" y="81153"/>
                  </a:lnTo>
                  <a:close/>
                </a:path>
                <a:path w="257175" h="118745">
                  <a:moveTo>
                    <a:pt x="193845" y="81026"/>
                  </a:moveTo>
                  <a:lnTo>
                    <a:pt x="191604" y="81026"/>
                  </a:lnTo>
                  <a:lnTo>
                    <a:pt x="191779" y="81128"/>
                  </a:lnTo>
                  <a:lnTo>
                    <a:pt x="191668" y="81280"/>
                  </a:lnTo>
                  <a:lnTo>
                    <a:pt x="192024" y="81280"/>
                  </a:lnTo>
                  <a:lnTo>
                    <a:pt x="192214" y="81345"/>
                  </a:lnTo>
                  <a:lnTo>
                    <a:pt x="192316" y="81661"/>
                  </a:lnTo>
                  <a:lnTo>
                    <a:pt x="192489" y="81661"/>
                  </a:lnTo>
                  <a:lnTo>
                    <a:pt x="192557" y="81407"/>
                  </a:lnTo>
                  <a:lnTo>
                    <a:pt x="193779" y="81407"/>
                  </a:lnTo>
                  <a:lnTo>
                    <a:pt x="193845" y="81026"/>
                  </a:lnTo>
                  <a:close/>
                </a:path>
                <a:path w="257175" h="118745">
                  <a:moveTo>
                    <a:pt x="193779" y="81407"/>
                  </a:moveTo>
                  <a:lnTo>
                    <a:pt x="192557" y="81407"/>
                  </a:lnTo>
                  <a:lnTo>
                    <a:pt x="192709" y="81661"/>
                  </a:lnTo>
                  <a:lnTo>
                    <a:pt x="192874" y="81534"/>
                  </a:lnTo>
                  <a:lnTo>
                    <a:pt x="193757" y="81534"/>
                  </a:lnTo>
                  <a:close/>
                </a:path>
                <a:path w="257175" h="118745">
                  <a:moveTo>
                    <a:pt x="202806" y="81407"/>
                  </a:moveTo>
                  <a:lnTo>
                    <a:pt x="202438" y="81661"/>
                  </a:lnTo>
                  <a:lnTo>
                    <a:pt x="202806" y="81407"/>
                  </a:lnTo>
                  <a:close/>
                </a:path>
                <a:path w="257175" h="118745">
                  <a:moveTo>
                    <a:pt x="213855" y="81153"/>
                  </a:moveTo>
                  <a:lnTo>
                    <a:pt x="213537" y="81153"/>
                  </a:lnTo>
                  <a:lnTo>
                    <a:pt x="213779" y="81661"/>
                  </a:lnTo>
                  <a:lnTo>
                    <a:pt x="213855" y="81153"/>
                  </a:lnTo>
                  <a:close/>
                </a:path>
                <a:path w="257175" h="118745">
                  <a:moveTo>
                    <a:pt x="115373" y="81153"/>
                  </a:moveTo>
                  <a:lnTo>
                    <a:pt x="114795" y="81153"/>
                  </a:lnTo>
                  <a:lnTo>
                    <a:pt x="115123" y="81649"/>
                  </a:lnTo>
                  <a:lnTo>
                    <a:pt x="115344" y="81266"/>
                  </a:lnTo>
                  <a:close/>
                </a:path>
                <a:path w="257175" h="118745">
                  <a:moveTo>
                    <a:pt x="137350" y="81534"/>
                  </a:moveTo>
                  <a:close/>
                </a:path>
                <a:path w="257175" h="118745">
                  <a:moveTo>
                    <a:pt x="179590" y="81280"/>
                  </a:moveTo>
                  <a:lnTo>
                    <a:pt x="179451" y="81407"/>
                  </a:lnTo>
                  <a:lnTo>
                    <a:pt x="179336" y="81635"/>
                  </a:lnTo>
                  <a:lnTo>
                    <a:pt x="179590" y="81534"/>
                  </a:lnTo>
                  <a:lnTo>
                    <a:pt x="179590" y="81280"/>
                  </a:lnTo>
                  <a:close/>
                </a:path>
                <a:path w="257175" h="118745">
                  <a:moveTo>
                    <a:pt x="137058" y="81026"/>
                  </a:moveTo>
                  <a:lnTo>
                    <a:pt x="137096" y="81280"/>
                  </a:lnTo>
                  <a:lnTo>
                    <a:pt x="136779" y="81280"/>
                  </a:lnTo>
                  <a:lnTo>
                    <a:pt x="136990" y="81592"/>
                  </a:lnTo>
                  <a:lnTo>
                    <a:pt x="137236" y="81624"/>
                  </a:lnTo>
                  <a:lnTo>
                    <a:pt x="137388" y="81407"/>
                  </a:lnTo>
                  <a:lnTo>
                    <a:pt x="138201" y="81407"/>
                  </a:lnTo>
                  <a:lnTo>
                    <a:pt x="138112" y="81153"/>
                  </a:lnTo>
                  <a:lnTo>
                    <a:pt x="137312" y="81153"/>
                  </a:lnTo>
                  <a:lnTo>
                    <a:pt x="137058" y="81026"/>
                  </a:lnTo>
                  <a:close/>
                </a:path>
                <a:path w="257175" h="118745">
                  <a:moveTo>
                    <a:pt x="58877" y="81026"/>
                  </a:moveTo>
                  <a:lnTo>
                    <a:pt x="58445" y="81153"/>
                  </a:lnTo>
                  <a:lnTo>
                    <a:pt x="58902" y="81534"/>
                  </a:lnTo>
                  <a:lnTo>
                    <a:pt x="58877" y="81026"/>
                  </a:lnTo>
                  <a:close/>
                </a:path>
                <a:path w="257175" h="118745">
                  <a:moveTo>
                    <a:pt x="68834" y="80899"/>
                  </a:moveTo>
                  <a:lnTo>
                    <a:pt x="68618" y="80899"/>
                  </a:lnTo>
                  <a:lnTo>
                    <a:pt x="68808" y="81534"/>
                  </a:lnTo>
                  <a:lnTo>
                    <a:pt x="68834" y="80899"/>
                  </a:lnTo>
                  <a:close/>
                </a:path>
                <a:path w="257175" h="118745">
                  <a:moveTo>
                    <a:pt x="70910" y="81474"/>
                  </a:moveTo>
                  <a:close/>
                </a:path>
                <a:path w="257175" h="118745">
                  <a:moveTo>
                    <a:pt x="125101" y="81407"/>
                  </a:moveTo>
                  <a:lnTo>
                    <a:pt x="124739" y="81407"/>
                  </a:lnTo>
                  <a:lnTo>
                    <a:pt x="125044" y="81534"/>
                  </a:lnTo>
                  <a:close/>
                </a:path>
                <a:path w="257175" h="118745">
                  <a:moveTo>
                    <a:pt x="127482" y="80264"/>
                  </a:moveTo>
                  <a:lnTo>
                    <a:pt x="126644" y="80264"/>
                  </a:lnTo>
                  <a:lnTo>
                    <a:pt x="126572" y="80565"/>
                  </a:lnTo>
                  <a:lnTo>
                    <a:pt x="126445" y="80948"/>
                  </a:lnTo>
                  <a:lnTo>
                    <a:pt x="126333" y="81195"/>
                  </a:lnTo>
                  <a:lnTo>
                    <a:pt x="127000" y="81534"/>
                  </a:lnTo>
                  <a:lnTo>
                    <a:pt x="127038" y="81280"/>
                  </a:lnTo>
                  <a:lnTo>
                    <a:pt x="127596" y="81280"/>
                  </a:lnTo>
                  <a:lnTo>
                    <a:pt x="127359" y="81195"/>
                  </a:lnTo>
                  <a:lnTo>
                    <a:pt x="127482" y="80264"/>
                  </a:lnTo>
                  <a:close/>
                </a:path>
                <a:path w="257175" h="118745">
                  <a:moveTo>
                    <a:pt x="136046" y="81195"/>
                  </a:moveTo>
                  <a:lnTo>
                    <a:pt x="135667" y="81266"/>
                  </a:lnTo>
                  <a:lnTo>
                    <a:pt x="135458" y="81407"/>
                  </a:lnTo>
                  <a:lnTo>
                    <a:pt x="135128" y="81407"/>
                  </a:lnTo>
                  <a:lnTo>
                    <a:pt x="134975" y="81534"/>
                  </a:lnTo>
                  <a:lnTo>
                    <a:pt x="136363" y="81534"/>
                  </a:lnTo>
                  <a:lnTo>
                    <a:pt x="136301" y="81280"/>
                  </a:lnTo>
                  <a:lnTo>
                    <a:pt x="136055" y="81280"/>
                  </a:lnTo>
                  <a:close/>
                </a:path>
                <a:path w="257175" h="118745">
                  <a:moveTo>
                    <a:pt x="158026" y="81153"/>
                  </a:moveTo>
                  <a:lnTo>
                    <a:pt x="157454" y="81534"/>
                  </a:lnTo>
                  <a:lnTo>
                    <a:pt x="164122" y="81534"/>
                  </a:lnTo>
                  <a:lnTo>
                    <a:pt x="163804" y="81407"/>
                  </a:lnTo>
                  <a:lnTo>
                    <a:pt x="163531" y="81280"/>
                  </a:lnTo>
                  <a:lnTo>
                    <a:pt x="158445" y="81280"/>
                  </a:lnTo>
                  <a:lnTo>
                    <a:pt x="158026" y="81153"/>
                  </a:lnTo>
                  <a:close/>
                </a:path>
                <a:path w="257175" h="118745">
                  <a:moveTo>
                    <a:pt x="166560" y="81280"/>
                  </a:moveTo>
                  <a:lnTo>
                    <a:pt x="166306" y="81280"/>
                  </a:lnTo>
                  <a:lnTo>
                    <a:pt x="166255" y="81534"/>
                  </a:lnTo>
                  <a:lnTo>
                    <a:pt x="166878" y="81534"/>
                  </a:lnTo>
                  <a:lnTo>
                    <a:pt x="166560" y="81280"/>
                  </a:lnTo>
                  <a:close/>
                </a:path>
                <a:path w="257175" h="118745">
                  <a:moveTo>
                    <a:pt x="169673" y="81345"/>
                  </a:moveTo>
                  <a:lnTo>
                    <a:pt x="169659" y="81534"/>
                  </a:lnTo>
                  <a:lnTo>
                    <a:pt x="169801" y="81534"/>
                  </a:lnTo>
                  <a:lnTo>
                    <a:pt x="169673" y="81345"/>
                  </a:lnTo>
                  <a:close/>
                </a:path>
                <a:path w="257175" h="118745">
                  <a:moveTo>
                    <a:pt x="181089" y="80391"/>
                  </a:moveTo>
                  <a:lnTo>
                    <a:pt x="180187" y="80391"/>
                  </a:lnTo>
                  <a:lnTo>
                    <a:pt x="180431" y="80501"/>
                  </a:lnTo>
                  <a:lnTo>
                    <a:pt x="180500" y="81195"/>
                  </a:lnTo>
                  <a:lnTo>
                    <a:pt x="180322" y="81266"/>
                  </a:lnTo>
                  <a:lnTo>
                    <a:pt x="180124" y="81534"/>
                  </a:lnTo>
                  <a:lnTo>
                    <a:pt x="183616" y="81534"/>
                  </a:lnTo>
                  <a:lnTo>
                    <a:pt x="183413" y="81407"/>
                  </a:lnTo>
                  <a:lnTo>
                    <a:pt x="183362" y="81026"/>
                  </a:lnTo>
                  <a:lnTo>
                    <a:pt x="180886" y="81026"/>
                  </a:lnTo>
                  <a:lnTo>
                    <a:pt x="180822" y="80518"/>
                  </a:lnTo>
                  <a:lnTo>
                    <a:pt x="180975" y="80518"/>
                  </a:lnTo>
                  <a:close/>
                </a:path>
                <a:path w="257175" h="118745">
                  <a:moveTo>
                    <a:pt x="193955" y="80391"/>
                  </a:moveTo>
                  <a:lnTo>
                    <a:pt x="181279" y="80391"/>
                  </a:lnTo>
                  <a:lnTo>
                    <a:pt x="181204" y="80893"/>
                  </a:lnTo>
                  <a:lnTo>
                    <a:pt x="180886" y="81026"/>
                  </a:lnTo>
                  <a:lnTo>
                    <a:pt x="183362" y="81026"/>
                  </a:lnTo>
                  <a:lnTo>
                    <a:pt x="184289" y="81153"/>
                  </a:lnTo>
                  <a:lnTo>
                    <a:pt x="184150" y="81280"/>
                  </a:lnTo>
                  <a:lnTo>
                    <a:pt x="184238" y="81407"/>
                  </a:lnTo>
                  <a:lnTo>
                    <a:pt x="184607" y="81153"/>
                  </a:lnTo>
                  <a:lnTo>
                    <a:pt x="184780" y="81153"/>
                  </a:lnTo>
                  <a:lnTo>
                    <a:pt x="184772" y="80899"/>
                  </a:lnTo>
                  <a:lnTo>
                    <a:pt x="182011" y="80893"/>
                  </a:lnTo>
                  <a:lnTo>
                    <a:pt x="181723" y="80800"/>
                  </a:lnTo>
                  <a:lnTo>
                    <a:pt x="181635" y="80518"/>
                  </a:lnTo>
                  <a:lnTo>
                    <a:pt x="193933" y="80518"/>
                  </a:lnTo>
                  <a:close/>
                </a:path>
                <a:path w="257175" h="118745">
                  <a:moveTo>
                    <a:pt x="191846" y="81280"/>
                  </a:moveTo>
                  <a:lnTo>
                    <a:pt x="185369" y="81280"/>
                  </a:lnTo>
                  <a:lnTo>
                    <a:pt x="185267" y="81534"/>
                  </a:lnTo>
                  <a:lnTo>
                    <a:pt x="190292" y="81534"/>
                  </a:lnTo>
                  <a:lnTo>
                    <a:pt x="191833" y="81407"/>
                  </a:lnTo>
                  <a:lnTo>
                    <a:pt x="191846" y="81280"/>
                  </a:lnTo>
                  <a:close/>
                </a:path>
                <a:path w="257175" h="118745">
                  <a:moveTo>
                    <a:pt x="226606" y="80391"/>
                  </a:moveTo>
                  <a:lnTo>
                    <a:pt x="213347" y="80391"/>
                  </a:lnTo>
                  <a:lnTo>
                    <a:pt x="213525" y="81534"/>
                  </a:lnTo>
                  <a:lnTo>
                    <a:pt x="213537" y="81153"/>
                  </a:lnTo>
                  <a:lnTo>
                    <a:pt x="226326" y="81153"/>
                  </a:lnTo>
                  <a:lnTo>
                    <a:pt x="226373" y="81026"/>
                  </a:lnTo>
                  <a:lnTo>
                    <a:pt x="213880" y="81026"/>
                  </a:lnTo>
                  <a:lnTo>
                    <a:pt x="213918" y="80518"/>
                  </a:lnTo>
                  <a:lnTo>
                    <a:pt x="226529" y="80518"/>
                  </a:lnTo>
                  <a:close/>
                </a:path>
                <a:path w="257175" h="118745">
                  <a:moveTo>
                    <a:pt x="38093" y="80899"/>
                  </a:moveTo>
                  <a:lnTo>
                    <a:pt x="37452" y="80899"/>
                  </a:lnTo>
                  <a:lnTo>
                    <a:pt x="37617" y="81026"/>
                  </a:lnTo>
                  <a:lnTo>
                    <a:pt x="37947" y="81407"/>
                  </a:lnTo>
                  <a:lnTo>
                    <a:pt x="38093" y="80899"/>
                  </a:lnTo>
                  <a:close/>
                </a:path>
                <a:path w="257175" h="118745">
                  <a:moveTo>
                    <a:pt x="79311" y="81280"/>
                  </a:moveTo>
                  <a:lnTo>
                    <a:pt x="79324" y="81407"/>
                  </a:lnTo>
                  <a:lnTo>
                    <a:pt x="79463" y="81407"/>
                  </a:lnTo>
                  <a:lnTo>
                    <a:pt x="79311" y="81280"/>
                  </a:lnTo>
                  <a:close/>
                </a:path>
                <a:path w="257175" h="118745">
                  <a:moveTo>
                    <a:pt x="108712" y="81153"/>
                  </a:moveTo>
                  <a:lnTo>
                    <a:pt x="90805" y="81153"/>
                  </a:lnTo>
                  <a:lnTo>
                    <a:pt x="90868" y="81407"/>
                  </a:lnTo>
                  <a:lnTo>
                    <a:pt x="91808" y="81407"/>
                  </a:lnTo>
                  <a:lnTo>
                    <a:pt x="91986" y="81280"/>
                  </a:lnTo>
                  <a:lnTo>
                    <a:pt x="108775" y="81280"/>
                  </a:lnTo>
                  <a:close/>
                </a:path>
                <a:path w="257175" h="118745">
                  <a:moveTo>
                    <a:pt x="133735" y="80899"/>
                  </a:moveTo>
                  <a:lnTo>
                    <a:pt x="132435" y="80899"/>
                  </a:lnTo>
                  <a:lnTo>
                    <a:pt x="132702" y="81026"/>
                  </a:lnTo>
                  <a:lnTo>
                    <a:pt x="132803" y="81407"/>
                  </a:lnTo>
                  <a:lnTo>
                    <a:pt x="132803" y="81280"/>
                  </a:lnTo>
                  <a:lnTo>
                    <a:pt x="134213" y="81280"/>
                  </a:lnTo>
                  <a:lnTo>
                    <a:pt x="134378" y="81153"/>
                  </a:lnTo>
                  <a:lnTo>
                    <a:pt x="133667" y="81153"/>
                  </a:lnTo>
                  <a:lnTo>
                    <a:pt x="133735" y="80899"/>
                  </a:lnTo>
                  <a:close/>
                </a:path>
                <a:path w="257175" h="118745">
                  <a:moveTo>
                    <a:pt x="134581" y="80899"/>
                  </a:moveTo>
                  <a:lnTo>
                    <a:pt x="133731" y="81153"/>
                  </a:lnTo>
                  <a:lnTo>
                    <a:pt x="134378" y="81153"/>
                  </a:lnTo>
                  <a:lnTo>
                    <a:pt x="134416" y="81407"/>
                  </a:lnTo>
                  <a:lnTo>
                    <a:pt x="134607" y="81026"/>
                  </a:lnTo>
                  <a:lnTo>
                    <a:pt x="134797" y="81026"/>
                  </a:lnTo>
                  <a:lnTo>
                    <a:pt x="134581" y="80899"/>
                  </a:lnTo>
                  <a:close/>
                </a:path>
                <a:path w="257175" h="118745">
                  <a:moveTo>
                    <a:pt x="143040" y="79883"/>
                  </a:moveTo>
                  <a:lnTo>
                    <a:pt x="142955" y="80285"/>
                  </a:lnTo>
                  <a:lnTo>
                    <a:pt x="142392" y="80645"/>
                  </a:lnTo>
                  <a:lnTo>
                    <a:pt x="138099" y="80772"/>
                  </a:lnTo>
                  <a:lnTo>
                    <a:pt x="138236" y="81033"/>
                  </a:lnTo>
                  <a:lnTo>
                    <a:pt x="138391" y="81153"/>
                  </a:lnTo>
                  <a:lnTo>
                    <a:pt x="138595" y="81153"/>
                  </a:lnTo>
                  <a:lnTo>
                    <a:pt x="138798" y="81407"/>
                  </a:lnTo>
                  <a:lnTo>
                    <a:pt x="139039" y="81407"/>
                  </a:lnTo>
                  <a:lnTo>
                    <a:pt x="139204" y="81280"/>
                  </a:lnTo>
                  <a:lnTo>
                    <a:pt x="157350" y="81280"/>
                  </a:lnTo>
                  <a:lnTo>
                    <a:pt x="156936" y="80264"/>
                  </a:lnTo>
                  <a:lnTo>
                    <a:pt x="156457" y="80137"/>
                  </a:lnTo>
                  <a:lnTo>
                    <a:pt x="143116" y="80137"/>
                  </a:lnTo>
                  <a:lnTo>
                    <a:pt x="143040" y="79883"/>
                  </a:lnTo>
                  <a:close/>
                </a:path>
                <a:path w="257175" h="118745">
                  <a:moveTo>
                    <a:pt x="200413" y="80893"/>
                  </a:moveTo>
                  <a:lnTo>
                    <a:pt x="200266" y="81407"/>
                  </a:lnTo>
                  <a:lnTo>
                    <a:pt x="200413" y="80893"/>
                  </a:lnTo>
                  <a:close/>
                </a:path>
                <a:path w="257175" h="118745">
                  <a:moveTo>
                    <a:pt x="169472" y="81050"/>
                  </a:moveTo>
                  <a:lnTo>
                    <a:pt x="169528" y="81195"/>
                  </a:lnTo>
                  <a:lnTo>
                    <a:pt x="169472" y="81050"/>
                  </a:lnTo>
                  <a:close/>
                </a:path>
                <a:path w="257175" h="118745">
                  <a:moveTo>
                    <a:pt x="47650" y="80899"/>
                  </a:moveTo>
                  <a:lnTo>
                    <a:pt x="47713" y="81280"/>
                  </a:lnTo>
                  <a:lnTo>
                    <a:pt x="47853" y="81280"/>
                  </a:lnTo>
                  <a:lnTo>
                    <a:pt x="47650" y="80899"/>
                  </a:lnTo>
                  <a:close/>
                </a:path>
                <a:path w="257175" h="118745">
                  <a:moveTo>
                    <a:pt x="51638" y="80137"/>
                  </a:moveTo>
                  <a:lnTo>
                    <a:pt x="47828" y="80137"/>
                  </a:lnTo>
                  <a:lnTo>
                    <a:pt x="47965" y="80772"/>
                  </a:lnTo>
                  <a:lnTo>
                    <a:pt x="47853" y="81280"/>
                  </a:lnTo>
                  <a:lnTo>
                    <a:pt x="48818" y="81280"/>
                  </a:lnTo>
                  <a:lnTo>
                    <a:pt x="48882" y="80899"/>
                  </a:lnTo>
                  <a:lnTo>
                    <a:pt x="51830" y="80893"/>
                  </a:lnTo>
                  <a:lnTo>
                    <a:pt x="52146" y="80772"/>
                  </a:lnTo>
                  <a:lnTo>
                    <a:pt x="51816" y="80772"/>
                  </a:lnTo>
                  <a:lnTo>
                    <a:pt x="51489" y="80651"/>
                  </a:lnTo>
                  <a:lnTo>
                    <a:pt x="51609" y="80331"/>
                  </a:lnTo>
                  <a:lnTo>
                    <a:pt x="51638" y="80137"/>
                  </a:lnTo>
                  <a:close/>
                </a:path>
                <a:path w="257175" h="118745">
                  <a:moveTo>
                    <a:pt x="52463" y="80137"/>
                  </a:moveTo>
                  <a:lnTo>
                    <a:pt x="52431" y="80645"/>
                  </a:lnTo>
                  <a:lnTo>
                    <a:pt x="52819" y="80772"/>
                  </a:lnTo>
                  <a:lnTo>
                    <a:pt x="52476" y="80899"/>
                  </a:lnTo>
                  <a:lnTo>
                    <a:pt x="48882" y="80899"/>
                  </a:lnTo>
                  <a:lnTo>
                    <a:pt x="49085" y="81280"/>
                  </a:lnTo>
                  <a:lnTo>
                    <a:pt x="49453" y="81026"/>
                  </a:lnTo>
                  <a:lnTo>
                    <a:pt x="53821" y="81026"/>
                  </a:lnTo>
                  <a:lnTo>
                    <a:pt x="54157" y="80518"/>
                  </a:lnTo>
                  <a:lnTo>
                    <a:pt x="52920" y="80518"/>
                  </a:lnTo>
                  <a:lnTo>
                    <a:pt x="52463" y="80137"/>
                  </a:lnTo>
                  <a:close/>
                </a:path>
                <a:path w="257175" h="118745">
                  <a:moveTo>
                    <a:pt x="57925" y="80915"/>
                  </a:moveTo>
                  <a:lnTo>
                    <a:pt x="58013" y="81280"/>
                  </a:lnTo>
                  <a:lnTo>
                    <a:pt x="58301" y="81195"/>
                  </a:lnTo>
                  <a:lnTo>
                    <a:pt x="57925" y="80915"/>
                  </a:lnTo>
                  <a:close/>
                </a:path>
                <a:path w="257175" h="118745">
                  <a:moveTo>
                    <a:pt x="67449" y="81026"/>
                  </a:moveTo>
                  <a:lnTo>
                    <a:pt x="67297" y="81026"/>
                  </a:lnTo>
                  <a:lnTo>
                    <a:pt x="67513" y="81280"/>
                  </a:lnTo>
                  <a:lnTo>
                    <a:pt x="67449" y="81026"/>
                  </a:lnTo>
                  <a:close/>
                </a:path>
                <a:path w="257175" h="118745">
                  <a:moveTo>
                    <a:pt x="84969" y="79291"/>
                  </a:moveTo>
                  <a:lnTo>
                    <a:pt x="84799" y="79386"/>
                  </a:lnTo>
                  <a:lnTo>
                    <a:pt x="84797" y="80010"/>
                  </a:lnTo>
                  <a:lnTo>
                    <a:pt x="84175" y="80010"/>
                  </a:lnTo>
                  <a:lnTo>
                    <a:pt x="83848" y="80169"/>
                  </a:lnTo>
                  <a:lnTo>
                    <a:pt x="83764" y="80409"/>
                  </a:lnTo>
                  <a:lnTo>
                    <a:pt x="83883" y="81280"/>
                  </a:lnTo>
                  <a:lnTo>
                    <a:pt x="84556" y="80264"/>
                  </a:lnTo>
                  <a:lnTo>
                    <a:pt x="85763" y="80264"/>
                  </a:lnTo>
                  <a:lnTo>
                    <a:pt x="84969" y="79291"/>
                  </a:lnTo>
                  <a:close/>
                </a:path>
                <a:path w="257175" h="118745">
                  <a:moveTo>
                    <a:pt x="90462" y="81153"/>
                  </a:moveTo>
                  <a:close/>
                </a:path>
                <a:path w="257175" h="118745">
                  <a:moveTo>
                    <a:pt x="110896" y="80772"/>
                  </a:moveTo>
                  <a:lnTo>
                    <a:pt x="110550" y="80893"/>
                  </a:lnTo>
                  <a:lnTo>
                    <a:pt x="110655" y="81280"/>
                  </a:lnTo>
                  <a:lnTo>
                    <a:pt x="110896" y="80772"/>
                  </a:lnTo>
                  <a:close/>
                </a:path>
                <a:path w="257175" h="118745">
                  <a:moveTo>
                    <a:pt x="118364" y="81026"/>
                  </a:moveTo>
                  <a:lnTo>
                    <a:pt x="117640" y="81026"/>
                  </a:lnTo>
                  <a:lnTo>
                    <a:pt x="118110" y="81280"/>
                  </a:lnTo>
                  <a:lnTo>
                    <a:pt x="118364" y="81026"/>
                  </a:lnTo>
                  <a:close/>
                </a:path>
                <a:path w="257175" h="118745">
                  <a:moveTo>
                    <a:pt x="127495" y="80518"/>
                  </a:moveTo>
                  <a:lnTo>
                    <a:pt x="127596" y="81280"/>
                  </a:lnTo>
                  <a:lnTo>
                    <a:pt x="127673" y="81026"/>
                  </a:lnTo>
                  <a:lnTo>
                    <a:pt x="128270" y="81026"/>
                  </a:lnTo>
                  <a:lnTo>
                    <a:pt x="127711" y="80899"/>
                  </a:lnTo>
                  <a:lnTo>
                    <a:pt x="127495" y="80518"/>
                  </a:lnTo>
                  <a:close/>
                </a:path>
                <a:path w="257175" h="118745">
                  <a:moveTo>
                    <a:pt x="127850" y="81026"/>
                  </a:moveTo>
                  <a:lnTo>
                    <a:pt x="127673" y="81026"/>
                  </a:lnTo>
                  <a:lnTo>
                    <a:pt x="127812" y="81280"/>
                  </a:lnTo>
                  <a:lnTo>
                    <a:pt x="127850" y="81026"/>
                  </a:lnTo>
                  <a:close/>
                </a:path>
                <a:path w="257175" h="118745">
                  <a:moveTo>
                    <a:pt x="128270" y="81026"/>
                  </a:moveTo>
                  <a:lnTo>
                    <a:pt x="127850" y="81026"/>
                  </a:lnTo>
                  <a:lnTo>
                    <a:pt x="128066" y="81128"/>
                  </a:lnTo>
                  <a:lnTo>
                    <a:pt x="128130" y="81280"/>
                  </a:lnTo>
                  <a:lnTo>
                    <a:pt x="128295" y="81153"/>
                  </a:lnTo>
                  <a:lnTo>
                    <a:pt x="128270" y="81026"/>
                  </a:lnTo>
                  <a:close/>
                </a:path>
                <a:path w="257175" h="118745">
                  <a:moveTo>
                    <a:pt x="136271" y="81153"/>
                  </a:moveTo>
                  <a:lnTo>
                    <a:pt x="136124" y="81180"/>
                  </a:lnTo>
                  <a:lnTo>
                    <a:pt x="136301" y="81280"/>
                  </a:lnTo>
                  <a:close/>
                </a:path>
                <a:path w="257175" h="118745">
                  <a:moveTo>
                    <a:pt x="136448" y="81026"/>
                  </a:moveTo>
                  <a:lnTo>
                    <a:pt x="136423" y="81280"/>
                  </a:lnTo>
                  <a:lnTo>
                    <a:pt x="136664" y="81280"/>
                  </a:lnTo>
                  <a:lnTo>
                    <a:pt x="136448" y="81026"/>
                  </a:lnTo>
                  <a:close/>
                </a:path>
                <a:path w="257175" h="118745">
                  <a:moveTo>
                    <a:pt x="136899" y="81128"/>
                  </a:moveTo>
                  <a:lnTo>
                    <a:pt x="136664" y="81280"/>
                  </a:lnTo>
                  <a:lnTo>
                    <a:pt x="137096" y="81280"/>
                  </a:lnTo>
                  <a:lnTo>
                    <a:pt x="136899" y="81128"/>
                  </a:lnTo>
                  <a:close/>
                </a:path>
                <a:path w="257175" h="118745">
                  <a:moveTo>
                    <a:pt x="137036" y="81040"/>
                  </a:moveTo>
                  <a:lnTo>
                    <a:pt x="136986" y="81195"/>
                  </a:lnTo>
                  <a:lnTo>
                    <a:pt x="137036" y="81040"/>
                  </a:lnTo>
                  <a:close/>
                </a:path>
                <a:path w="257175" h="118745">
                  <a:moveTo>
                    <a:pt x="159131" y="79248"/>
                  </a:moveTo>
                  <a:lnTo>
                    <a:pt x="157175" y="79248"/>
                  </a:lnTo>
                  <a:lnTo>
                    <a:pt x="157115" y="80285"/>
                  </a:lnTo>
                  <a:lnTo>
                    <a:pt x="158365" y="80608"/>
                  </a:lnTo>
                  <a:lnTo>
                    <a:pt x="158445" y="81280"/>
                  </a:lnTo>
                  <a:lnTo>
                    <a:pt x="163531" y="81280"/>
                  </a:lnTo>
                  <a:lnTo>
                    <a:pt x="163349" y="81195"/>
                  </a:lnTo>
                  <a:lnTo>
                    <a:pt x="163461" y="81026"/>
                  </a:lnTo>
                  <a:lnTo>
                    <a:pt x="166617" y="81026"/>
                  </a:lnTo>
                  <a:lnTo>
                    <a:pt x="166868" y="80893"/>
                  </a:lnTo>
                  <a:lnTo>
                    <a:pt x="166674" y="80772"/>
                  </a:lnTo>
                  <a:lnTo>
                    <a:pt x="166027" y="80518"/>
                  </a:lnTo>
                  <a:lnTo>
                    <a:pt x="162356" y="80518"/>
                  </a:lnTo>
                  <a:lnTo>
                    <a:pt x="162191" y="80391"/>
                  </a:lnTo>
                  <a:lnTo>
                    <a:pt x="161772" y="80137"/>
                  </a:lnTo>
                  <a:lnTo>
                    <a:pt x="161569" y="80137"/>
                  </a:lnTo>
                  <a:lnTo>
                    <a:pt x="161899" y="79756"/>
                  </a:lnTo>
                  <a:lnTo>
                    <a:pt x="160375" y="79756"/>
                  </a:lnTo>
                  <a:lnTo>
                    <a:pt x="159461" y="79629"/>
                  </a:lnTo>
                  <a:lnTo>
                    <a:pt x="158915" y="79375"/>
                  </a:lnTo>
                  <a:lnTo>
                    <a:pt x="159207" y="79375"/>
                  </a:lnTo>
                  <a:close/>
                </a:path>
                <a:path w="257175" h="118745">
                  <a:moveTo>
                    <a:pt x="164477" y="81153"/>
                  </a:moveTo>
                  <a:lnTo>
                    <a:pt x="164058" y="81153"/>
                  </a:lnTo>
                  <a:lnTo>
                    <a:pt x="164312" y="81280"/>
                  </a:lnTo>
                  <a:lnTo>
                    <a:pt x="164477" y="81153"/>
                  </a:lnTo>
                  <a:close/>
                </a:path>
                <a:path w="257175" h="118745">
                  <a:moveTo>
                    <a:pt x="177977" y="80391"/>
                  </a:moveTo>
                  <a:lnTo>
                    <a:pt x="168503" y="80391"/>
                  </a:lnTo>
                  <a:lnTo>
                    <a:pt x="168630" y="81280"/>
                  </a:lnTo>
                  <a:lnTo>
                    <a:pt x="169137" y="81180"/>
                  </a:lnTo>
                  <a:lnTo>
                    <a:pt x="169202" y="81026"/>
                  </a:lnTo>
                  <a:lnTo>
                    <a:pt x="168940" y="80893"/>
                  </a:lnTo>
                  <a:lnTo>
                    <a:pt x="168941" y="80565"/>
                  </a:lnTo>
                  <a:lnTo>
                    <a:pt x="177787" y="80518"/>
                  </a:lnTo>
                  <a:lnTo>
                    <a:pt x="177977" y="80391"/>
                  </a:lnTo>
                  <a:close/>
                </a:path>
                <a:path w="257175" h="118745">
                  <a:moveTo>
                    <a:pt x="176364" y="80899"/>
                  </a:moveTo>
                  <a:lnTo>
                    <a:pt x="175806" y="80899"/>
                  </a:lnTo>
                  <a:lnTo>
                    <a:pt x="175958" y="81026"/>
                  </a:lnTo>
                  <a:lnTo>
                    <a:pt x="176174" y="81280"/>
                  </a:lnTo>
                  <a:lnTo>
                    <a:pt x="176072" y="81026"/>
                  </a:lnTo>
                  <a:lnTo>
                    <a:pt x="176263" y="81026"/>
                  </a:lnTo>
                  <a:close/>
                </a:path>
                <a:path w="257175" h="118745">
                  <a:moveTo>
                    <a:pt x="178231" y="81153"/>
                  </a:moveTo>
                  <a:lnTo>
                    <a:pt x="178003" y="81280"/>
                  </a:lnTo>
                  <a:lnTo>
                    <a:pt x="178219" y="81280"/>
                  </a:lnTo>
                  <a:close/>
                </a:path>
                <a:path w="257175" h="118745">
                  <a:moveTo>
                    <a:pt x="178777" y="81153"/>
                  </a:moveTo>
                  <a:close/>
                </a:path>
                <a:path w="257175" h="118745">
                  <a:moveTo>
                    <a:pt x="178879" y="81153"/>
                  </a:moveTo>
                  <a:close/>
                </a:path>
                <a:path w="257175" h="118745">
                  <a:moveTo>
                    <a:pt x="190969" y="80772"/>
                  </a:moveTo>
                  <a:lnTo>
                    <a:pt x="184937" y="80772"/>
                  </a:lnTo>
                  <a:lnTo>
                    <a:pt x="185242" y="80899"/>
                  </a:lnTo>
                  <a:lnTo>
                    <a:pt x="185356" y="81280"/>
                  </a:lnTo>
                  <a:lnTo>
                    <a:pt x="185254" y="80899"/>
                  </a:lnTo>
                  <a:lnTo>
                    <a:pt x="190957" y="80899"/>
                  </a:lnTo>
                  <a:close/>
                </a:path>
                <a:path w="257175" h="118745">
                  <a:moveTo>
                    <a:pt x="191160" y="81153"/>
                  </a:moveTo>
                  <a:lnTo>
                    <a:pt x="185381" y="81153"/>
                  </a:lnTo>
                  <a:lnTo>
                    <a:pt x="191249" y="81280"/>
                  </a:lnTo>
                  <a:close/>
                </a:path>
                <a:path w="257175" h="118745">
                  <a:moveTo>
                    <a:pt x="191096" y="80518"/>
                  </a:moveTo>
                  <a:lnTo>
                    <a:pt x="191033" y="80772"/>
                  </a:lnTo>
                  <a:lnTo>
                    <a:pt x="191249" y="81280"/>
                  </a:lnTo>
                  <a:lnTo>
                    <a:pt x="191668" y="81280"/>
                  </a:lnTo>
                  <a:lnTo>
                    <a:pt x="191528" y="81026"/>
                  </a:lnTo>
                  <a:lnTo>
                    <a:pt x="193845" y="81026"/>
                  </a:lnTo>
                  <a:lnTo>
                    <a:pt x="193911" y="80645"/>
                  </a:lnTo>
                  <a:lnTo>
                    <a:pt x="191173" y="80645"/>
                  </a:lnTo>
                  <a:close/>
                </a:path>
                <a:path w="257175" h="118745">
                  <a:moveTo>
                    <a:pt x="142849" y="79629"/>
                  </a:moveTo>
                  <a:lnTo>
                    <a:pt x="139509" y="79629"/>
                  </a:lnTo>
                  <a:lnTo>
                    <a:pt x="139395" y="80010"/>
                  </a:lnTo>
                  <a:lnTo>
                    <a:pt x="140462" y="80010"/>
                  </a:lnTo>
                  <a:lnTo>
                    <a:pt x="140652" y="80137"/>
                  </a:lnTo>
                  <a:lnTo>
                    <a:pt x="141833" y="80137"/>
                  </a:lnTo>
                  <a:lnTo>
                    <a:pt x="141973" y="80264"/>
                  </a:lnTo>
                  <a:lnTo>
                    <a:pt x="142073" y="80409"/>
                  </a:lnTo>
                  <a:lnTo>
                    <a:pt x="141868" y="80507"/>
                  </a:lnTo>
                  <a:lnTo>
                    <a:pt x="141744" y="80645"/>
                  </a:lnTo>
                  <a:lnTo>
                    <a:pt x="136182" y="80645"/>
                  </a:lnTo>
                  <a:lnTo>
                    <a:pt x="136046" y="81195"/>
                  </a:lnTo>
                  <a:lnTo>
                    <a:pt x="136232" y="81026"/>
                  </a:lnTo>
                  <a:lnTo>
                    <a:pt x="137033" y="81026"/>
                  </a:lnTo>
                  <a:lnTo>
                    <a:pt x="136969" y="80772"/>
                  </a:lnTo>
                  <a:lnTo>
                    <a:pt x="142290" y="80772"/>
                  </a:lnTo>
                  <a:lnTo>
                    <a:pt x="142227" y="80518"/>
                  </a:lnTo>
                  <a:lnTo>
                    <a:pt x="142494" y="80518"/>
                  </a:lnTo>
                  <a:lnTo>
                    <a:pt x="142798" y="80137"/>
                  </a:lnTo>
                  <a:lnTo>
                    <a:pt x="142849" y="79629"/>
                  </a:lnTo>
                  <a:close/>
                </a:path>
                <a:path w="257175" h="118745">
                  <a:moveTo>
                    <a:pt x="29629" y="79883"/>
                  </a:moveTo>
                  <a:lnTo>
                    <a:pt x="29798" y="80310"/>
                  </a:lnTo>
                  <a:lnTo>
                    <a:pt x="30037" y="80541"/>
                  </a:lnTo>
                  <a:lnTo>
                    <a:pt x="30226" y="81153"/>
                  </a:lnTo>
                  <a:lnTo>
                    <a:pt x="30378" y="81153"/>
                  </a:lnTo>
                  <a:lnTo>
                    <a:pt x="30391" y="80772"/>
                  </a:lnTo>
                  <a:lnTo>
                    <a:pt x="31356" y="80772"/>
                  </a:lnTo>
                  <a:lnTo>
                    <a:pt x="31381" y="80264"/>
                  </a:lnTo>
                  <a:lnTo>
                    <a:pt x="30556" y="80264"/>
                  </a:lnTo>
                  <a:lnTo>
                    <a:pt x="29629" y="79883"/>
                  </a:lnTo>
                  <a:close/>
                </a:path>
                <a:path w="257175" h="118745">
                  <a:moveTo>
                    <a:pt x="39777" y="80904"/>
                  </a:moveTo>
                  <a:lnTo>
                    <a:pt x="40017" y="81153"/>
                  </a:lnTo>
                  <a:lnTo>
                    <a:pt x="39948" y="80948"/>
                  </a:lnTo>
                  <a:lnTo>
                    <a:pt x="39777" y="80904"/>
                  </a:lnTo>
                  <a:close/>
                </a:path>
                <a:path w="257175" h="118745">
                  <a:moveTo>
                    <a:pt x="39948" y="80948"/>
                  </a:moveTo>
                  <a:lnTo>
                    <a:pt x="40017" y="81153"/>
                  </a:lnTo>
                  <a:lnTo>
                    <a:pt x="40754" y="81153"/>
                  </a:lnTo>
                  <a:lnTo>
                    <a:pt x="39948" y="80948"/>
                  </a:lnTo>
                  <a:close/>
                </a:path>
                <a:path w="257175" h="118745">
                  <a:moveTo>
                    <a:pt x="42570" y="79629"/>
                  </a:moveTo>
                  <a:lnTo>
                    <a:pt x="41554" y="79629"/>
                  </a:lnTo>
                  <a:lnTo>
                    <a:pt x="41876" y="80203"/>
                  </a:lnTo>
                  <a:lnTo>
                    <a:pt x="42392" y="80391"/>
                  </a:lnTo>
                  <a:lnTo>
                    <a:pt x="42506" y="81026"/>
                  </a:lnTo>
                  <a:lnTo>
                    <a:pt x="41135" y="81026"/>
                  </a:lnTo>
                  <a:lnTo>
                    <a:pt x="40754" y="81153"/>
                  </a:lnTo>
                  <a:lnTo>
                    <a:pt x="42748" y="81153"/>
                  </a:lnTo>
                  <a:lnTo>
                    <a:pt x="42858" y="80893"/>
                  </a:lnTo>
                  <a:lnTo>
                    <a:pt x="42824" y="80391"/>
                  </a:lnTo>
                  <a:lnTo>
                    <a:pt x="42951" y="80391"/>
                  </a:lnTo>
                  <a:lnTo>
                    <a:pt x="43218" y="80264"/>
                  </a:lnTo>
                  <a:lnTo>
                    <a:pt x="42679" y="80169"/>
                  </a:lnTo>
                  <a:lnTo>
                    <a:pt x="42710" y="80010"/>
                  </a:lnTo>
                  <a:lnTo>
                    <a:pt x="42897" y="79899"/>
                  </a:lnTo>
                  <a:lnTo>
                    <a:pt x="42570" y="79629"/>
                  </a:lnTo>
                  <a:close/>
                </a:path>
                <a:path w="257175" h="118745">
                  <a:moveTo>
                    <a:pt x="43230" y="80391"/>
                  </a:moveTo>
                  <a:lnTo>
                    <a:pt x="43170" y="81052"/>
                  </a:lnTo>
                  <a:lnTo>
                    <a:pt x="42748" y="81153"/>
                  </a:lnTo>
                  <a:lnTo>
                    <a:pt x="47529" y="81153"/>
                  </a:lnTo>
                  <a:lnTo>
                    <a:pt x="47161" y="80899"/>
                  </a:lnTo>
                  <a:lnTo>
                    <a:pt x="43408" y="80899"/>
                  </a:lnTo>
                  <a:lnTo>
                    <a:pt x="43286" y="80501"/>
                  </a:lnTo>
                  <a:close/>
                </a:path>
                <a:path w="257175" h="118745">
                  <a:moveTo>
                    <a:pt x="70599" y="81026"/>
                  </a:moveTo>
                  <a:lnTo>
                    <a:pt x="70446" y="81153"/>
                  </a:lnTo>
                  <a:lnTo>
                    <a:pt x="70580" y="81153"/>
                  </a:lnTo>
                  <a:lnTo>
                    <a:pt x="70599" y="81026"/>
                  </a:lnTo>
                  <a:close/>
                </a:path>
                <a:path w="257175" h="118745">
                  <a:moveTo>
                    <a:pt x="109778" y="81026"/>
                  </a:moveTo>
                  <a:lnTo>
                    <a:pt x="109410" y="81153"/>
                  </a:lnTo>
                  <a:lnTo>
                    <a:pt x="109725" y="81153"/>
                  </a:lnTo>
                  <a:lnTo>
                    <a:pt x="109778" y="81026"/>
                  </a:lnTo>
                  <a:close/>
                </a:path>
                <a:path w="257175" h="118745">
                  <a:moveTo>
                    <a:pt x="118719" y="80899"/>
                  </a:moveTo>
                  <a:lnTo>
                    <a:pt x="118605" y="81153"/>
                  </a:lnTo>
                  <a:lnTo>
                    <a:pt x="118846" y="81153"/>
                  </a:lnTo>
                  <a:lnTo>
                    <a:pt x="118719" y="80899"/>
                  </a:lnTo>
                  <a:close/>
                </a:path>
                <a:path w="257175" h="118745">
                  <a:moveTo>
                    <a:pt x="138099" y="80772"/>
                  </a:moveTo>
                  <a:lnTo>
                    <a:pt x="136969" y="80772"/>
                  </a:lnTo>
                  <a:lnTo>
                    <a:pt x="137236" y="80893"/>
                  </a:lnTo>
                  <a:lnTo>
                    <a:pt x="137312" y="81153"/>
                  </a:lnTo>
                  <a:lnTo>
                    <a:pt x="138061" y="81153"/>
                  </a:lnTo>
                  <a:lnTo>
                    <a:pt x="138099" y="80772"/>
                  </a:lnTo>
                  <a:close/>
                </a:path>
                <a:path w="257175" h="118745">
                  <a:moveTo>
                    <a:pt x="176263" y="81026"/>
                  </a:moveTo>
                  <a:lnTo>
                    <a:pt x="176072" y="81026"/>
                  </a:lnTo>
                  <a:lnTo>
                    <a:pt x="176161" y="81153"/>
                  </a:lnTo>
                  <a:lnTo>
                    <a:pt x="176263" y="81026"/>
                  </a:lnTo>
                  <a:close/>
                </a:path>
                <a:path w="257175" h="118745">
                  <a:moveTo>
                    <a:pt x="190957" y="80899"/>
                  </a:moveTo>
                  <a:lnTo>
                    <a:pt x="185280" y="80899"/>
                  </a:lnTo>
                  <a:lnTo>
                    <a:pt x="185407" y="81153"/>
                  </a:lnTo>
                  <a:lnTo>
                    <a:pt x="191058" y="81153"/>
                  </a:lnTo>
                  <a:lnTo>
                    <a:pt x="190957" y="80899"/>
                  </a:lnTo>
                  <a:close/>
                </a:path>
                <a:path w="257175" h="118745">
                  <a:moveTo>
                    <a:pt x="212801" y="80010"/>
                  </a:moveTo>
                  <a:lnTo>
                    <a:pt x="212026" y="80010"/>
                  </a:lnTo>
                  <a:lnTo>
                    <a:pt x="210896" y="80518"/>
                  </a:lnTo>
                  <a:lnTo>
                    <a:pt x="211391" y="81153"/>
                  </a:lnTo>
                  <a:lnTo>
                    <a:pt x="211441" y="80589"/>
                  </a:lnTo>
                  <a:lnTo>
                    <a:pt x="212120" y="80391"/>
                  </a:lnTo>
                  <a:lnTo>
                    <a:pt x="211988" y="80137"/>
                  </a:lnTo>
                  <a:lnTo>
                    <a:pt x="212890" y="80137"/>
                  </a:lnTo>
                  <a:close/>
                </a:path>
                <a:path w="257175" h="118745">
                  <a:moveTo>
                    <a:pt x="213398" y="79756"/>
                  </a:moveTo>
                  <a:lnTo>
                    <a:pt x="213208" y="80365"/>
                  </a:lnTo>
                  <a:lnTo>
                    <a:pt x="213334" y="81153"/>
                  </a:lnTo>
                  <a:lnTo>
                    <a:pt x="213347" y="80391"/>
                  </a:lnTo>
                  <a:lnTo>
                    <a:pt x="226644" y="80391"/>
                  </a:lnTo>
                  <a:lnTo>
                    <a:pt x="226675" y="80264"/>
                  </a:lnTo>
                  <a:lnTo>
                    <a:pt x="213410" y="80264"/>
                  </a:lnTo>
                  <a:lnTo>
                    <a:pt x="213398" y="79756"/>
                  </a:lnTo>
                  <a:close/>
                </a:path>
                <a:path w="257175" h="118745">
                  <a:moveTo>
                    <a:pt x="137033" y="81026"/>
                  </a:moveTo>
                  <a:lnTo>
                    <a:pt x="136766" y="81026"/>
                  </a:lnTo>
                  <a:lnTo>
                    <a:pt x="136899" y="81128"/>
                  </a:lnTo>
                  <a:lnTo>
                    <a:pt x="137033" y="81026"/>
                  </a:lnTo>
                  <a:close/>
                </a:path>
                <a:path w="257175" h="118745">
                  <a:moveTo>
                    <a:pt x="169456" y="81026"/>
                  </a:moveTo>
                  <a:close/>
                </a:path>
                <a:path w="257175" h="118745">
                  <a:moveTo>
                    <a:pt x="169463" y="81026"/>
                  </a:moveTo>
                  <a:close/>
                </a:path>
                <a:path w="257175" h="118745">
                  <a:moveTo>
                    <a:pt x="118910" y="79756"/>
                  </a:moveTo>
                  <a:lnTo>
                    <a:pt x="118376" y="79756"/>
                  </a:lnTo>
                  <a:lnTo>
                    <a:pt x="118326" y="80169"/>
                  </a:lnTo>
                  <a:lnTo>
                    <a:pt x="118033" y="80264"/>
                  </a:lnTo>
                  <a:lnTo>
                    <a:pt x="117442" y="80365"/>
                  </a:lnTo>
                  <a:lnTo>
                    <a:pt x="117221" y="80391"/>
                  </a:lnTo>
                  <a:lnTo>
                    <a:pt x="116789" y="80518"/>
                  </a:lnTo>
                  <a:lnTo>
                    <a:pt x="116611" y="80518"/>
                  </a:lnTo>
                  <a:lnTo>
                    <a:pt x="117625" y="81033"/>
                  </a:lnTo>
                  <a:lnTo>
                    <a:pt x="118364" y="81026"/>
                  </a:lnTo>
                  <a:lnTo>
                    <a:pt x="118489" y="80683"/>
                  </a:lnTo>
                  <a:lnTo>
                    <a:pt x="118554" y="80264"/>
                  </a:lnTo>
                  <a:lnTo>
                    <a:pt x="118808" y="80264"/>
                  </a:lnTo>
                  <a:lnTo>
                    <a:pt x="118910" y="79756"/>
                  </a:lnTo>
                  <a:close/>
                </a:path>
                <a:path w="257175" h="118745">
                  <a:moveTo>
                    <a:pt x="31356" y="80772"/>
                  </a:moveTo>
                  <a:lnTo>
                    <a:pt x="30492" y="80772"/>
                  </a:lnTo>
                  <a:lnTo>
                    <a:pt x="30670" y="81026"/>
                  </a:lnTo>
                  <a:lnTo>
                    <a:pt x="31318" y="80899"/>
                  </a:lnTo>
                  <a:close/>
                </a:path>
                <a:path w="257175" h="118745">
                  <a:moveTo>
                    <a:pt x="32118" y="79756"/>
                  </a:moveTo>
                  <a:lnTo>
                    <a:pt x="32027" y="80310"/>
                  </a:lnTo>
                  <a:lnTo>
                    <a:pt x="31798" y="80415"/>
                  </a:lnTo>
                  <a:lnTo>
                    <a:pt x="31673" y="81026"/>
                  </a:lnTo>
                  <a:lnTo>
                    <a:pt x="37452" y="81026"/>
                  </a:lnTo>
                  <a:lnTo>
                    <a:pt x="38093" y="80899"/>
                  </a:lnTo>
                  <a:lnTo>
                    <a:pt x="38099" y="80645"/>
                  </a:lnTo>
                  <a:lnTo>
                    <a:pt x="33324" y="80645"/>
                  </a:lnTo>
                  <a:lnTo>
                    <a:pt x="33198" y="80415"/>
                  </a:lnTo>
                  <a:lnTo>
                    <a:pt x="32857" y="80274"/>
                  </a:lnTo>
                  <a:lnTo>
                    <a:pt x="32861" y="80137"/>
                  </a:lnTo>
                  <a:lnTo>
                    <a:pt x="32537" y="80137"/>
                  </a:lnTo>
                  <a:lnTo>
                    <a:pt x="32219" y="80010"/>
                  </a:lnTo>
                  <a:lnTo>
                    <a:pt x="32118" y="79756"/>
                  </a:lnTo>
                  <a:close/>
                </a:path>
                <a:path w="257175" h="118745">
                  <a:moveTo>
                    <a:pt x="38556" y="80677"/>
                  </a:moveTo>
                  <a:lnTo>
                    <a:pt x="38684" y="81026"/>
                  </a:lnTo>
                  <a:lnTo>
                    <a:pt x="38846" y="80893"/>
                  </a:lnTo>
                  <a:lnTo>
                    <a:pt x="38556" y="80677"/>
                  </a:lnTo>
                  <a:close/>
                </a:path>
                <a:path w="257175" h="118745">
                  <a:moveTo>
                    <a:pt x="38959" y="80800"/>
                  </a:moveTo>
                  <a:lnTo>
                    <a:pt x="38684" y="81026"/>
                  </a:lnTo>
                  <a:lnTo>
                    <a:pt x="39894" y="81026"/>
                  </a:lnTo>
                  <a:lnTo>
                    <a:pt x="39755" y="80899"/>
                  </a:lnTo>
                  <a:lnTo>
                    <a:pt x="39262" y="80893"/>
                  </a:lnTo>
                  <a:lnTo>
                    <a:pt x="38959" y="80800"/>
                  </a:lnTo>
                  <a:close/>
                </a:path>
                <a:path w="257175" h="118745">
                  <a:moveTo>
                    <a:pt x="41656" y="80645"/>
                  </a:moveTo>
                  <a:lnTo>
                    <a:pt x="41414" y="80645"/>
                  </a:lnTo>
                  <a:lnTo>
                    <a:pt x="41275" y="81026"/>
                  </a:lnTo>
                  <a:lnTo>
                    <a:pt x="41605" y="81026"/>
                  </a:lnTo>
                  <a:lnTo>
                    <a:pt x="41656" y="80645"/>
                  </a:lnTo>
                  <a:close/>
                </a:path>
                <a:path w="257175" h="118745">
                  <a:moveTo>
                    <a:pt x="42214" y="80899"/>
                  </a:moveTo>
                  <a:lnTo>
                    <a:pt x="41783" y="81026"/>
                  </a:lnTo>
                  <a:lnTo>
                    <a:pt x="42506" y="81026"/>
                  </a:lnTo>
                  <a:lnTo>
                    <a:pt x="42214" y="80899"/>
                  </a:lnTo>
                  <a:close/>
                </a:path>
                <a:path w="257175" h="118745">
                  <a:moveTo>
                    <a:pt x="57797" y="80391"/>
                  </a:moveTo>
                  <a:lnTo>
                    <a:pt x="57099" y="81026"/>
                  </a:lnTo>
                  <a:lnTo>
                    <a:pt x="57933" y="81026"/>
                  </a:lnTo>
                  <a:lnTo>
                    <a:pt x="57797" y="80391"/>
                  </a:lnTo>
                  <a:close/>
                </a:path>
                <a:path w="257175" h="118745">
                  <a:moveTo>
                    <a:pt x="71056" y="80010"/>
                  </a:moveTo>
                  <a:lnTo>
                    <a:pt x="70739" y="80010"/>
                  </a:lnTo>
                  <a:lnTo>
                    <a:pt x="70573" y="80264"/>
                  </a:lnTo>
                  <a:lnTo>
                    <a:pt x="70482" y="80608"/>
                  </a:lnTo>
                  <a:lnTo>
                    <a:pt x="70608" y="80893"/>
                  </a:lnTo>
                  <a:lnTo>
                    <a:pt x="70700" y="81026"/>
                  </a:lnTo>
                  <a:lnTo>
                    <a:pt x="70819" y="80264"/>
                  </a:lnTo>
                  <a:lnTo>
                    <a:pt x="71107" y="80137"/>
                  </a:lnTo>
                  <a:close/>
                </a:path>
                <a:path w="257175" h="118745">
                  <a:moveTo>
                    <a:pt x="110434" y="80651"/>
                  </a:moveTo>
                  <a:lnTo>
                    <a:pt x="110172" y="81026"/>
                  </a:lnTo>
                  <a:lnTo>
                    <a:pt x="110518" y="80904"/>
                  </a:lnTo>
                  <a:lnTo>
                    <a:pt x="110434" y="80651"/>
                  </a:lnTo>
                  <a:close/>
                </a:path>
                <a:path w="257175" h="118745">
                  <a:moveTo>
                    <a:pt x="115760" y="80391"/>
                  </a:moveTo>
                  <a:lnTo>
                    <a:pt x="115811" y="81026"/>
                  </a:lnTo>
                  <a:lnTo>
                    <a:pt x="116020" y="80695"/>
                  </a:lnTo>
                  <a:lnTo>
                    <a:pt x="115894" y="80507"/>
                  </a:lnTo>
                  <a:lnTo>
                    <a:pt x="115760" y="80391"/>
                  </a:lnTo>
                  <a:close/>
                </a:path>
                <a:path w="257175" h="118745">
                  <a:moveTo>
                    <a:pt x="119786" y="80772"/>
                  </a:moveTo>
                  <a:lnTo>
                    <a:pt x="119392" y="80772"/>
                  </a:lnTo>
                  <a:lnTo>
                    <a:pt x="119773" y="81026"/>
                  </a:lnTo>
                  <a:lnTo>
                    <a:pt x="119786" y="80772"/>
                  </a:lnTo>
                  <a:close/>
                </a:path>
                <a:path w="257175" h="118745">
                  <a:moveTo>
                    <a:pt x="125764" y="80899"/>
                  </a:moveTo>
                  <a:lnTo>
                    <a:pt x="125412" y="80899"/>
                  </a:lnTo>
                  <a:lnTo>
                    <a:pt x="125666" y="81026"/>
                  </a:lnTo>
                  <a:lnTo>
                    <a:pt x="125996" y="81026"/>
                  </a:lnTo>
                  <a:lnTo>
                    <a:pt x="125764" y="80899"/>
                  </a:lnTo>
                  <a:close/>
                </a:path>
                <a:path w="257175" h="118745">
                  <a:moveTo>
                    <a:pt x="133438" y="80391"/>
                  </a:moveTo>
                  <a:lnTo>
                    <a:pt x="131940" y="80391"/>
                  </a:lnTo>
                  <a:lnTo>
                    <a:pt x="131876" y="81026"/>
                  </a:lnTo>
                  <a:lnTo>
                    <a:pt x="132435" y="80899"/>
                  </a:lnTo>
                  <a:lnTo>
                    <a:pt x="133735" y="80899"/>
                  </a:lnTo>
                  <a:lnTo>
                    <a:pt x="133611" y="80651"/>
                  </a:lnTo>
                  <a:lnTo>
                    <a:pt x="133438" y="80391"/>
                  </a:lnTo>
                  <a:close/>
                </a:path>
                <a:path w="257175" h="118745">
                  <a:moveTo>
                    <a:pt x="169316" y="80645"/>
                  </a:moveTo>
                  <a:lnTo>
                    <a:pt x="169438" y="81026"/>
                  </a:lnTo>
                  <a:lnTo>
                    <a:pt x="169316" y="80645"/>
                  </a:lnTo>
                  <a:close/>
                </a:path>
                <a:path w="257175" h="118745">
                  <a:moveTo>
                    <a:pt x="226559" y="80518"/>
                  </a:moveTo>
                  <a:lnTo>
                    <a:pt x="213918" y="80518"/>
                  </a:lnTo>
                  <a:lnTo>
                    <a:pt x="214050" y="80772"/>
                  </a:lnTo>
                  <a:lnTo>
                    <a:pt x="213880" y="81026"/>
                  </a:lnTo>
                  <a:lnTo>
                    <a:pt x="226373" y="81026"/>
                  </a:lnTo>
                  <a:lnTo>
                    <a:pt x="226559" y="80518"/>
                  </a:lnTo>
                  <a:close/>
                </a:path>
                <a:path w="257175" h="118745">
                  <a:moveTo>
                    <a:pt x="39954" y="80264"/>
                  </a:moveTo>
                  <a:lnTo>
                    <a:pt x="39623" y="80365"/>
                  </a:lnTo>
                  <a:lnTo>
                    <a:pt x="39659" y="80565"/>
                  </a:lnTo>
                  <a:lnTo>
                    <a:pt x="39766" y="80893"/>
                  </a:lnTo>
                  <a:lnTo>
                    <a:pt x="39948" y="80948"/>
                  </a:lnTo>
                  <a:lnTo>
                    <a:pt x="39826" y="80589"/>
                  </a:lnTo>
                  <a:lnTo>
                    <a:pt x="39954" y="80264"/>
                  </a:lnTo>
                  <a:close/>
                </a:path>
                <a:path w="257175" h="118745">
                  <a:moveTo>
                    <a:pt x="57921" y="80899"/>
                  </a:moveTo>
                  <a:close/>
                </a:path>
                <a:path w="257175" h="118745">
                  <a:moveTo>
                    <a:pt x="39255" y="80772"/>
                  </a:moveTo>
                  <a:lnTo>
                    <a:pt x="39755" y="80899"/>
                  </a:lnTo>
                  <a:lnTo>
                    <a:pt x="39255" y="80772"/>
                  </a:lnTo>
                  <a:close/>
                </a:path>
                <a:path w="257175" h="118745">
                  <a:moveTo>
                    <a:pt x="44090" y="80683"/>
                  </a:moveTo>
                  <a:lnTo>
                    <a:pt x="43929" y="80899"/>
                  </a:lnTo>
                  <a:lnTo>
                    <a:pt x="44399" y="80899"/>
                  </a:lnTo>
                  <a:lnTo>
                    <a:pt x="44090" y="80683"/>
                  </a:lnTo>
                  <a:close/>
                </a:path>
                <a:path w="257175" h="118745">
                  <a:moveTo>
                    <a:pt x="43446" y="78994"/>
                  </a:moveTo>
                  <a:lnTo>
                    <a:pt x="43431" y="79228"/>
                  </a:lnTo>
                  <a:lnTo>
                    <a:pt x="43307" y="79502"/>
                  </a:lnTo>
                  <a:lnTo>
                    <a:pt x="44081" y="80264"/>
                  </a:lnTo>
                  <a:lnTo>
                    <a:pt x="44398" y="80439"/>
                  </a:lnTo>
                  <a:lnTo>
                    <a:pt x="44399" y="80899"/>
                  </a:lnTo>
                  <a:lnTo>
                    <a:pt x="47161" y="80899"/>
                  </a:lnTo>
                  <a:lnTo>
                    <a:pt x="47018" y="80800"/>
                  </a:lnTo>
                  <a:lnTo>
                    <a:pt x="46977" y="80645"/>
                  </a:lnTo>
                  <a:lnTo>
                    <a:pt x="46812" y="80645"/>
                  </a:lnTo>
                  <a:lnTo>
                    <a:pt x="46609" y="80518"/>
                  </a:lnTo>
                  <a:lnTo>
                    <a:pt x="45224" y="80518"/>
                  </a:lnTo>
                  <a:lnTo>
                    <a:pt x="44561" y="80052"/>
                  </a:lnTo>
                  <a:lnTo>
                    <a:pt x="44434" y="79821"/>
                  </a:lnTo>
                  <a:lnTo>
                    <a:pt x="44323" y="79502"/>
                  </a:lnTo>
                  <a:lnTo>
                    <a:pt x="43446" y="78994"/>
                  </a:lnTo>
                  <a:close/>
                </a:path>
                <a:path w="257175" h="118745">
                  <a:moveTo>
                    <a:pt x="71107" y="80137"/>
                  </a:moveTo>
                  <a:lnTo>
                    <a:pt x="70878" y="80137"/>
                  </a:lnTo>
                  <a:lnTo>
                    <a:pt x="71018" y="80264"/>
                  </a:lnTo>
                  <a:lnTo>
                    <a:pt x="71087" y="80800"/>
                  </a:lnTo>
                  <a:lnTo>
                    <a:pt x="71615" y="80899"/>
                  </a:lnTo>
                  <a:lnTo>
                    <a:pt x="71487" y="80800"/>
                  </a:lnTo>
                  <a:lnTo>
                    <a:pt x="71608" y="80645"/>
                  </a:lnTo>
                  <a:lnTo>
                    <a:pt x="71759" y="80264"/>
                  </a:lnTo>
                  <a:lnTo>
                    <a:pt x="71158" y="80264"/>
                  </a:lnTo>
                  <a:close/>
                </a:path>
                <a:path w="257175" h="118745">
                  <a:moveTo>
                    <a:pt x="73025" y="80518"/>
                  </a:moveTo>
                  <a:lnTo>
                    <a:pt x="72948" y="80899"/>
                  </a:lnTo>
                  <a:lnTo>
                    <a:pt x="77646" y="80893"/>
                  </a:lnTo>
                  <a:lnTo>
                    <a:pt x="78168" y="80772"/>
                  </a:lnTo>
                  <a:lnTo>
                    <a:pt x="73317" y="80772"/>
                  </a:lnTo>
                  <a:lnTo>
                    <a:pt x="73025" y="80518"/>
                  </a:lnTo>
                  <a:close/>
                </a:path>
                <a:path w="257175" h="118745">
                  <a:moveTo>
                    <a:pt x="86690" y="80518"/>
                  </a:moveTo>
                  <a:lnTo>
                    <a:pt x="86594" y="80800"/>
                  </a:lnTo>
                  <a:lnTo>
                    <a:pt x="86220" y="80899"/>
                  </a:lnTo>
                  <a:lnTo>
                    <a:pt x="86969" y="80899"/>
                  </a:lnTo>
                  <a:lnTo>
                    <a:pt x="86690" y="80518"/>
                  </a:lnTo>
                  <a:close/>
                </a:path>
                <a:path w="257175" h="118745">
                  <a:moveTo>
                    <a:pt x="87591" y="80645"/>
                  </a:moveTo>
                  <a:lnTo>
                    <a:pt x="86969" y="80899"/>
                  </a:lnTo>
                  <a:lnTo>
                    <a:pt x="87397" y="80899"/>
                  </a:lnTo>
                  <a:lnTo>
                    <a:pt x="87591" y="80645"/>
                  </a:lnTo>
                  <a:close/>
                </a:path>
                <a:path w="257175" h="118745">
                  <a:moveTo>
                    <a:pt x="110388" y="80518"/>
                  </a:moveTo>
                  <a:lnTo>
                    <a:pt x="109435" y="80518"/>
                  </a:lnTo>
                  <a:lnTo>
                    <a:pt x="109651" y="80899"/>
                  </a:lnTo>
                  <a:lnTo>
                    <a:pt x="110388" y="80518"/>
                  </a:lnTo>
                  <a:close/>
                </a:path>
                <a:path w="257175" h="118745">
                  <a:moveTo>
                    <a:pt x="118808" y="80264"/>
                  </a:moveTo>
                  <a:lnTo>
                    <a:pt x="118554" y="80264"/>
                  </a:lnTo>
                  <a:lnTo>
                    <a:pt x="118681" y="80899"/>
                  </a:lnTo>
                  <a:lnTo>
                    <a:pt x="118808" y="80264"/>
                  </a:lnTo>
                  <a:close/>
                </a:path>
                <a:path w="257175" h="118745">
                  <a:moveTo>
                    <a:pt x="130406" y="80285"/>
                  </a:moveTo>
                  <a:lnTo>
                    <a:pt x="130238" y="80391"/>
                  </a:lnTo>
                  <a:lnTo>
                    <a:pt x="127927" y="80391"/>
                  </a:lnTo>
                  <a:lnTo>
                    <a:pt x="128050" y="80683"/>
                  </a:lnTo>
                  <a:lnTo>
                    <a:pt x="127825" y="80899"/>
                  </a:lnTo>
                  <a:lnTo>
                    <a:pt x="128276" y="80899"/>
                  </a:lnTo>
                  <a:lnTo>
                    <a:pt x="128282" y="80645"/>
                  </a:lnTo>
                  <a:lnTo>
                    <a:pt x="129330" y="80645"/>
                  </a:lnTo>
                  <a:lnTo>
                    <a:pt x="129514" y="80518"/>
                  </a:lnTo>
                  <a:lnTo>
                    <a:pt x="130530" y="80518"/>
                  </a:lnTo>
                  <a:lnTo>
                    <a:pt x="130406" y="80285"/>
                  </a:lnTo>
                  <a:close/>
                </a:path>
                <a:path w="257175" h="118745">
                  <a:moveTo>
                    <a:pt x="129330" y="80645"/>
                  </a:moveTo>
                  <a:lnTo>
                    <a:pt x="128282" y="80645"/>
                  </a:lnTo>
                  <a:lnTo>
                    <a:pt x="128752" y="80899"/>
                  </a:lnTo>
                  <a:lnTo>
                    <a:pt x="129146" y="80772"/>
                  </a:lnTo>
                  <a:lnTo>
                    <a:pt x="129330" y="80645"/>
                  </a:lnTo>
                  <a:close/>
                </a:path>
                <a:path w="257175" h="118745">
                  <a:moveTo>
                    <a:pt x="135470" y="79756"/>
                  </a:moveTo>
                  <a:lnTo>
                    <a:pt x="134546" y="79899"/>
                  </a:lnTo>
                  <a:lnTo>
                    <a:pt x="134062" y="80069"/>
                  </a:lnTo>
                  <a:lnTo>
                    <a:pt x="133959" y="80264"/>
                  </a:lnTo>
                  <a:lnTo>
                    <a:pt x="134404" y="80899"/>
                  </a:lnTo>
                  <a:lnTo>
                    <a:pt x="135267" y="80645"/>
                  </a:lnTo>
                  <a:lnTo>
                    <a:pt x="141744" y="80645"/>
                  </a:lnTo>
                  <a:lnTo>
                    <a:pt x="141301" y="80501"/>
                  </a:lnTo>
                  <a:lnTo>
                    <a:pt x="141322" y="80203"/>
                  </a:lnTo>
                  <a:lnTo>
                    <a:pt x="136931" y="80137"/>
                  </a:lnTo>
                  <a:lnTo>
                    <a:pt x="136740" y="80010"/>
                  </a:lnTo>
                  <a:lnTo>
                    <a:pt x="136436" y="80010"/>
                  </a:lnTo>
                  <a:lnTo>
                    <a:pt x="136474" y="79883"/>
                  </a:lnTo>
                  <a:lnTo>
                    <a:pt x="136207" y="79883"/>
                  </a:lnTo>
                  <a:lnTo>
                    <a:pt x="135470" y="79756"/>
                  </a:lnTo>
                  <a:close/>
                </a:path>
                <a:path w="257175" h="118745">
                  <a:moveTo>
                    <a:pt x="169138" y="80772"/>
                  </a:moveTo>
                  <a:lnTo>
                    <a:pt x="168948" y="80899"/>
                  </a:lnTo>
                  <a:lnTo>
                    <a:pt x="169170" y="80899"/>
                  </a:lnTo>
                  <a:close/>
                </a:path>
                <a:path w="257175" h="118745">
                  <a:moveTo>
                    <a:pt x="177952" y="80772"/>
                  </a:moveTo>
                  <a:close/>
                </a:path>
                <a:path w="257175" h="118745">
                  <a:moveTo>
                    <a:pt x="190995" y="80518"/>
                  </a:moveTo>
                  <a:lnTo>
                    <a:pt x="181635" y="80518"/>
                  </a:lnTo>
                  <a:lnTo>
                    <a:pt x="182029" y="80899"/>
                  </a:lnTo>
                  <a:lnTo>
                    <a:pt x="184779" y="80893"/>
                  </a:lnTo>
                  <a:lnTo>
                    <a:pt x="184937" y="80772"/>
                  </a:lnTo>
                  <a:lnTo>
                    <a:pt x="190969" y="80772"/>
                  </a:lnTo>
                  <a:lnTo>
                    <a:pt x="190995" y="80518"/>
                  </a:lnTo>
                  <a:close/>
                </a:path>
                <a:path w="257175" h="118745">
                  <a:moveTo>
                    <a:pt x="199326" y="80645"/>
                  </a:moveTo>
                  <a:lnTo>
                    <a:pt x="195795" y="80645"/>
                  </a:lnTo>
                  <a:lnTo>
                    <a:pt x="197243" y="80899"/>
                  </a:lnTo>
                  <a:lnTo>
                    <a:pt x="198843" y="80772"/>
                  </a:lnTo>
                  <a:lnTo>
                    <a:pt x="199326" y="80645"/>
                  </a:lnTo>
                  <a:close/>
                </a:path>
                <a:path w="257175" h="118745">
                  <a:moveTo>
                    <a:pt x="212962" y="80264"/>
                  </a:moveTo>
                  <a:lnTo>
                    <a:pt x="212763" y="80264"/>
                  </a:lnTo>
                  <a:lnTo>
                    <a:pt x="212750" y="80899"/>
                  </a:lnTo>
                  <a:lnTo>
                    <a:pt x="212737" y="80645"/>
                  </a:lnTo>
                  <a:lnTo>
                    <a:pt x="213021" y="80645"/>
                  </a:lnTo>
                  <a:lnTo>
                    <a:pt x="212962" y="80264"/>
                  </a:lnTo>
                  <a:close/>
                </a:path>
                <a:path w="257175" h="118745">
                  <a:moveTo>
                    <a:pt x="200520" y="80518"/>
                  </a:moveTo>
                  <a:lnTo>
                    <a:pt x="199847" y="80518"/>
                  </a:lnTo>
                  <a:lnTo>
                    <a:pt x="200164" y="80645"/>
                  </a:lnTo>
                  <a:lnTo>
                    <a:pt x="200413" y="80893"/>
                  </a:lnTo>
                  <a:lnTo>
                    <a:pt x="200520" y="80518"/>
                  </a:lnTo>
                  <a:close/>
                </a:path>
                <a:path w="257175" h="118745">
                  <a:moveTo>
                    <a:pt x="38942" y="80264"/>
                  </a:moveTo>
                  <a:lnTo>
                    <a:pt x="38404" y="80264"/>
                  </a:lnTo>
                  <a:lnTo>
                    <a:pt x="38492" y="80501"/>
                  </a:lnTo>
                  <a:lnTo>
                    <a:pt x="38615" y="80695"/>
                  </a:lnTo>
                  <a:lnTo>
                    <a:pt x="38959" y="80800"/>
                  </a:lnTo>
                  <a:lnTo>
                    <a:pt x="39303" y="80518"/>
                  </a:lnTo>
                  <a:lnTo>
                    <a:pt x="39128" y="80518"/>
                  </a:lnTo>
                  <a:lnTo>
                    <a:pt x="38942" y="80264"/>
                  </a:lnTo>
                  <a:close/>
                </a:path>
                <a:path w="257175" h="118745">
                  <a:moveTo>
                    <a:pt x="38454" y="80645"/>
                  </a:moveTo>
                  <a:lnTo>
                    <a:pt x="38290" y="80772"/>
                  </a:lnTo>
                  <a:lnTo>
                    <a:pt x="38591" y="80772"/>
                  </a:lnTo>
                  <a:lnTo>
                    <a:pt x="38454" y="80645"/>
                  </a:lnTo>
                  <a:close/>
                </a:path>
                <a:path w="257175" h="118745">
                  <a:moveTo>
                    <a:pt x="40881" y="79756"/>
                  </a:moveTo>
                  <a:lnTo>
                    <a:pt x="40586" y="79899"/>
                  </a:lnTo>
                  <a:lnTo>
                    <a:pt x="40474" y="80772"/>
                  </a:lnTo>
                  <a:lnTo>
                    <a:pt x="41008" y="80772"/>
                  </a:lnTo>
                  <a:lnTo>
                    <a:pt x="41414" y="80645"/>
                  </a:lnTo>
                  <a:lnTo>
                    <a:pt x="41605" y="80645"/>
                  </a:lnTo>
                  <a:lnTo>
                    <a:pt x="41519" y="80415"/>
                  </a:lnTo>
                  <a:lnTo>
                    <a:pt x="41643" y="80264"/>
                  </a:lnTo>
                  <a:lnTo>
                    <a:pt x="41516" y="80264"/>
                  </a:lnTo>
                  <a:lnTo>
                    <a:pt x="41275" y="80010"/>
                  </a:lnTo>
                  <a:lnTo>
                    <a:pt x="41033" y="80010"/>
                  </a:lnTo>
                  <a:lnTo>
                    <a:pt x="40881" y="79756"/>
                  </a:lnTo>
                  <a:close/>
                </a:path>
                <a:path w="257175" h="118745">
                  <a:moveTo>
                    <a:pt x="70129" y="80264"/>
                  </a:moveTo>
                  <a:lnTo>
                    <a:pt x="69989" y="80772"/>
                  </a:lnTo>
                  <a:lnTo>
                    <a:pt x="70225" y="80391"/>
                  </a:lnTo>
                  <a:lnTo>
                    <a:pt x="70129" y="80264"/>
                  </a:lnTo>
                  <a:close/>
                </a:path>
                <a:path w="257175" h="118745">
                  <a:moveTo>
                    <a:pt x="73621" y="80391"/>
                  </a:moveTo>
                  <a:lnTo>
                    <a:pt x="73012" y="80391"/>
                  </a:lnTo>
                  <a:lnTo>
                    <a:pt x="73335" y="80565"/>
                  </a:lnTo>
                  <a:lnTo>
                    <a:pt x="73317" y="80772"/>
                  </a:lnTo>
                  <a:lnTo>
                    <a:pt x="78422" y="80772"/>
                  </a:lnTo>
                  <a:lnTo>
                    <a:pt x="78415" y="80518"/>
                  </a:lnTo>
                  <a:lnTo>
                    <a:pt x="73723" y="80518"/>
                  </a:lnTo>
                  <a:close/>
                </a:path>
                <a:path w="257175" h="118745">
                  <a:moveTo>
                    <a:pt x="115267" y="80137"/>
                  </a:moveTo>
                  <a:lnTo>
                    <a:pt x="112522" y="80137"/>
                  </a:lnTo>
                  <a:lnTo>
                    <a:pt x="112429" y="80391"/>
                  </a:lnTo>
                  <a:lnTo>
                    <a:pt x="112306" y="80772"/>
                  </a:lnTo>
                  <a:lnTo>
                    <a:pt x="115511" y="80772"/>
                  </a:lnTo>
                  <a:lnTo>
                    <a:pt x="115618" y="80518"/>
                  </a:lnTo>
                  <a:lnTo>
                    <a:pt x="115430" y="80518"/>
                  </a:lnTo>
                  <a:lnTo>
                    <a:pt x="115267" y="80137"/>
                  </a:lnTo>
                  <a:close/>
                </a:path>
                <a:path w="257175" h="118745">
                  <a:moveTo>
                    <a:pt x="131749" y="80391"/>
                  </a:moveTo>
                  <a:lnTo>
                    <a:pt x="131191" y="80391"/>
                  </a:lnTo>
                  <a:lnTo>
                    <a:pt x="131356" y="80772"/>
                  </a:lnTo>
                  <a:lnTo>
                    <a:pt x="131511" y="80772"/>
                  </a:lnTo>
                  <a:lnTo>
                    <a:pt x="131749" y="80391"/>
                  </a:lnTo>
                  <a:close/>
                </a:path>
                <a:path w="257175" h="118745">
                  <a:moveTo>
                    <a:pt x="212120" y="80391"/>
                  </a:moveTo>
                  <a:lnTo>
                    <a:pt x="212128" y="80772"/>
                  </a:lnTo>
                  <a:lnTo>
                    <a:pt x="212318" y="80772"/>
                  </a:lnTo>
                  <a:lnTo>
                    <a:pt x="212120" y="80391"/>
                  </a:lnTo>
                  <a:close/>
                </a:path>
                <a:path w="257175" h="118745">
                  <a:moveTo>
                    <a:pt x="44310" y="80391"/>
                  </a:moveTo>
                  <a:lnTo>
                    <a:pt x="44016" y="80501"/>
                  </a:lnTo>
                  <a:lnTo>
                    <a:pt x="44090" y="80683"/>
                  </a:lnTo>
                  <a:lnTo>
                    <a:pt x="44310" y="80391"/>
                  </a:lnTo>
                  <a:close/>
                </a:path>
                <a:path w="257175" h="118745">
                  <a:moveTo>
                    <a:pt x="112229" y="80264"/>
                  </a:moveTo>
                  <a:lnTo>
                    <a:pt x="102120" y="80264"/>
                  </a:lnTo>
                  <a:lnTo>
                    <a:pt x="102006" y="80518"/>
                  </a:lnTo>
                  <a:lnTo>
                    <a:pt x="110388" y="80518"/>
                  </a:lnTo>
                  <a:lnTo>
                    <a:pt x="110434" y="80651"/>
                  </a:lnTo>
                  <a:lnTo>
                    <a:pt x="110617" y="80391"/>
                  </a:lnTo>
                  <a:lnTo>
                    <a:pt x="112147" y="80391"/>
                  </a:lnTo>
                  <a:lnTo>
                    <a:pt x="112229" y="80264"/>
                  </a:lnTo>
                  <a:close/>
                </a:path>
                <a:path w="257175" h="118745">
                  <a:moveTo>
                    <a:pt x="38438" y="80518"/>
                  </a:moveTo>
                  <a:lnTo>
                    <a:pt x="38036" y="80518"/>
                  </a:lnTo>
                  <a:lnTo>
                    <a:pt x="38454" y="80645"/>
                  </a:lnTo>
                  <a:lnTo>
                    <a:pt x="38438" y="80518"/>
                  </a:lnTo>
                  <a:close/>
                </a:path>
                <a:path w="257175" h="118745">
                  <a:moveTo>
                    <a:pt x="32575" y="78867"/>
                  </a:moveTo>
                  <a:lnTo>
                    <a:pt x="32720" y="79465"/>
                  </a:lnTo>
                  <a:lnTo>
                    <a:pt x="32499" y="79629"/>
                  </a:lnTo>
                  <a:lnTo>
                    <a:pt x="33439" y="79629"/>
                  </a:lnTo>
                  <a:lnTo>
                    <a:pt x="33448" y="80203"/>
                  </a:lnTo>
                  <a:lnTo>
                    <a:pt x="33324" y="80645"/>
                  </a:lnTo>
                  <a:lnTo>
                    <a:pt x="38099" y="80645"/>
                  </a:lnTo>
                  <a:lnTo>
                    <a:pt x="38438" y="80518"/>
                  </a:lnTo>
                  <a:lnTo>
                    <a:pt x="38201" y="80391"/>
                  </a:lnTo>
                  <a:lnTo>
                    <a:pt x="38178" y="80264"/>
                  </a:lnTo>
                  <a:lnTo>
                    <a:pt x="33972" y="80264"/>
                  </a:lnTo>
                  <a:lnTo>
                    <a:pt x="33832" y="80137"/>
                  </a:lnTo>
                  <a:lnTo>
                    <a:pt x="33842" y="79688"/>
                  </a:lnTo>
                  <a:lnTo>
                    <a:pt x="34036" y="79502"/>
                  </a:lnTo>
                  <a:lnTo>
                    <a:pt x="33032" y="79502"/>
                  </a:lnTo>
                  <a:lnTo>
                    <a:pt x="32575" y="78867"/>
                  </a:lnTo>
                  <a:close/>
                </a:path>
                <a:path w="257175" h="118745">
                  <a:moveTo>
                    <a:pt x="43751" y="80264"/>
                  </a:moveTo>
                  <a:lnTo>
                    <a:pt x="43637" y="80645"/>
                  </a:lnTo>
                  <a:lnTo>
                    <a:pt x="43847" y="80565"/>
                  </a:lnTo>
                  <a:lnTo>
                    <a:pt x="43751" y="80264"/>
                  </a:lnTo>
                  <a:close/>
                </a:path>
                <a:path w="257175" h="118745">
                  <a:moveTo>
                    <a:pt x="68580" y="80391"/>
                  </a:moveTo>
                  <a:lnTo>
                    <a:pt x="67995" y="80645"/>
                  </a:lnTo>
                  <a:lnTo>
                    <a:pt x="68986" y="80645"/>
                  </a:lnTo>
                  <a:lnTo>
                    <a:pt x="68834" y="80518"/>
                  </a:lnTo>
                  <a:lnTo>
                    <a:pt x="68580" y="80391"/>
                  </a:lnTo>
                  <a:close/>
                </a:path>
                <a:path w="257175" h="118745">
                  <a:moveTo>
                    <a:pt x="69864" y="80415"/>
                  </a:moveTo>
                  <a:lnTo>
                    <a:pt x="69684" y="80518"/>
                  </a:lnTo>
                  <a:lnTo>
                    <a:pt x="69405" y="80518"/>
                  </a:lnTo>
                  <a:lnTo>
                    <a:pt x="68986" y="80645"/>
                  </a:lnTo>
                  <a:lnTo>
                    <a:pt x="69945" y="80645"/>
                  </a:lnTo>
                  <a:lnTo>
                    <a:pt x="69864" y="80415"/>
                  </a:lnTo>
                  <a:close/>
                </a:path>
                <a:path w="257175" h="118745">
                  <a:moveTo>
                    <a:pt x="72478" y="80518"/>
                  </a:moveTo>
                  <a:lnTo>
                    <a:pt x="72313" y="80518"/>
                  </a:lnTo>
                  <a:lnTo>
                    <a:pt x="72635" y="80645"/>
                  </a:lnTo>
                  <a:lnTo>
                    <a:pt x="72478" y="80518"/>
                  </a:lnTo>
                  <a:close/>
                </a:path>
                <a:path w="257175" h="118745">
                  <a:moveTo>
                    <a:pt x="119797" y="80541"/>
                  </a:moveTo>
                  <a:lnTo>
                    <a:pt x="119354" y="80645"/>
                  </a:lnTo>
                  <a:lnTo>
                    <a:pt x="119792" y="80645"/>
                  </a:lnTo>
                  <a:close/>
                </a:path>
                <a:path w="257175" h="118745">
                  <a:moveTo>
                    <a:pt x="121306" y="80137"/>
                  </a:moveTo>
                  <a:lnTo>
                    <a:pt x="120370" y="80137"/>
                  </a:lnTo>
                  <a:lnTo>
                    <a:pt x="120942" y="80264"/>
                  </a:lnTo>
                  <a:lnTo>
                    <a:pt x="120954" y="80645"/>
                  </a:lnTo>
                  <a:lnTo>
                    <a:pt x="121183" y="80264"/>
                  </a:lnTo>
                  <a:close/>
                </a:path>
                <a:path w="257175" h="118745">
                  <a:moveTo>
                    <a:pt x="142494" y="80518"/>
                  </a:moveTo>
                  <a:lnTo>
                    <a:pt x="142227" y="80518"/>
                  </a:lnTo>
                  <a:lnTo>
                    <a:pt x="142392" y="80645"/>
                  </a:lnTo>
                  <a:close/>
                </a:path>
                <a:path w="257175" h="118745">
                  <a:moveTo>
                    <a:pt x="169765" y="79121"/>
                  </a:moveTo>
                  <a:lnTo>
                    <a:pt x="167398" y="79121"/>
                  </a:lnTo>
                  <a:lnTo>
                    <a:pt x="167855" y="79375"/>
                  </a:lnTo>
                  <a:lnTo>
                    <a:pt x="168287" y="80010"/>
                  </a:lnTo>
                  <a:lnTo>
                    <a:pt x="168383" y="80203"/>
                  </a:lnTo>
                  <a:lnTo>
                    <a:pt x="178342" y="80274"/>
                  </a:lnTo>
                  <a:lnTo>
                    <a:pt x="178590" y="80541"/>
                  </a:lnTo>
                  <a:lnTo>
                    <a:pt x="178777" y="80645"/>
                  </a:lnTo>
                  <a:lnTo>
                    <a:pt x="179184" y="80518"/>
                  </a:lnTo>
                  <a:lnTo>
                    <a:pt x="193955" y="80391"/>
                  </a:lnTo>
                  <a:lnTo>
                    <a:pt x="194043" y="79883"/>
                  </a:lnTo>
                  <a:lnTo>
                    <a:pt x="169773" y="79883"/>
                  </a:lnTo>
                  <a:lnTo>
                    <a:pt x="169887" y="79502"/>
                  </a:lnTo>
                  <a:lnTo>
                    <a:pt x="170040" y="79502"/>
                  </a:lnTo>
                  <a:lnTo>
                    <a:pt x="169989" y="79248"/>
                  </a:lnTo>
                  <a:lnTo>
                    <a:pt x="169837" y="79248"/>
                  </a:lnTo>
                  <a:lnTo>
                    <a:pt x="169765" y="79121"/>
                  </a:lnTo>
                  <a:close/>
                </a:path>
                <a:path w="257175" h="118745">
                  <a:moveTo>
                    <a:pt x="179184" y="80518"/>
                  </a:moveTo>
                  <a:lnTo>
                    <a:pt x="178841" y="80518"/>
                  </a:lnTo>
                  <a:lnTo>
                    <a:pt x="178993" y="80645"/>
                  </a:lnTo>
                  <a:lnTo>
                    <a:pt x="179184" y="80518"/>
                  </a:lnTo>
                  <a:close/>
                </a:path>
                <a:path w="257175" h="118745">
                  <a:moveTo>
                    <a:pt x="180187" y="80391"/>
                  </a:moveTo>
                  <a:lnTo>
                    <a:pt x="179260" y="80391"/>
                  </a:lnTo>
                  <a:lnTo>
                    <a:pt x="179641" y="80645"/>
                  </a:lnTo>
                  <a:lnTo>
                    <a:pt x="180187" y="80391"/>
                  </a:lnTo>
                  <a:close/>
                </a:path>
                <a:path w="257175" h="118745">
                  <a:moveTo>
                    <a:pt x="193933" y="80518"/>
                  </a:moveTo>
                  <a:lnTo>
                    <a:pt x="191096" y="80518"/>
                  </a:lnTo>
                  <a:lnTo>
                    <a:pt x="191236" y="80645"/>
                  </a:lnTo>
                  <a:lnTo>
                    <a:pt x="193911" y="80645"/>
                  </a:lnTo>
                  <a:close/>
                </a:path>
                <a:path w="257175" h="118745">
                  <a:moveTo>
                    <a:pt x="130848" y="80518"/>
                  </a:moveTo>
                  <a:close/>
                </a:path>
                <a:path w="257175" h="118745">
                  <a:moveTo>
                    <a:pt x="72199" y="80391"/>
                  </a:moveTo>
                  <a:lnTo>
                    <a:pt x="72220" y="80589"/>
                  </a:lnTo>
                  <a:lnTo>
                    <a:pt x="72199" y="80391"/>
                  </a:lnTo>
                  <a:close/>
                </a:path>
                <a:path w="257175" h="118745">
                  <a:moveTo>
                    <a:pt x="39409" y="80431"/>
                  </a:moveTo>
                  <a:lnTo>
                    <a:pt x="39128" y="80518"/>
                  </a:lnTo>
                  <a:lnTo>
                    <a:pt x="39303" y="80518"/>
                  </a:lnTo>
                  <a:close/>
                </a:path>
                <a:path w="257175" h="118745">
                  <a:moveTo>
                    <a:pt x="46050" y="80264"/>
                  </a:moveTo>
                  <a:lnTo>
                    <a:pt x="45643" y="80264"/>
                  </a:lnTo>
                  <a:lnTo>
                    <a:pt x="45224" y="80518"/>
                  </a:lnTo>
                  <a:lnTo>
                    <a:pt x="46507" y="80518"/>
                  </a:lnTo>
                  <a:lnTo>
                    <a:pt x="46050" y="80264"/>
                  </a:lnTo>
                  <a:close/>
                </a:path>
                <a:path w="257175" h="118745">
                  <a:moveTo>
                    <a:pt x="55321" y="80137"/>
                  </a:moveTo>
                  <a:lnTo>
                    <a:pt x="53644" y="80518"/>
                  </a:lnTo>
                  <a:lnTo>
                    <a:pt x="54157" y="80518"/>
                  </a:lnTo>
                  <a:lnTo>
                    <a:pt x="55829" y="80391"/>
                  </a:lnTo>
                  <a:lnTo>
                    <a:pt x="55321" y="80137"/>
                  </a:lnTo>
                  <a:close/>
                </a:path>
                <a:path w="257175" h="118745">
                  <a:moveTo>
                    <a:pt x="67792" y="80010"/>
                  </a:moveTo>
                  <a:lnTo>
                    <a:pt x="67856" y="80518"/>
                  </a:lnTo>
                  <a:lnTo>
                    <a:pt x="67792" y="80010"/>
                  </a:lnTo>
                  <a:close/>
                </a:path>
                <a:path w="257175" h="118745">
                  <a:moveTo>
                    <a:pt x="68821" y="80010"/>
                  </a:moveTo>
                  <a:lnTo>
                    <a:pt x="68834" y="80518"/>
                  </a:lnTo>
                  <a:lnTo>
                    <a:pt x="69045" y="80264"/>
                  </a:lnTo>
                  <a:lnTo>
                    <a:pt x="68952" y="80069"/>
                  </a:lnTo>
                  <a:lnTo>
                    <a:pt x="68821" y="80010"/>
                  </a:lnTo>
                  <a:close/>
                </a:path>
                <a:path w="257175" h="118745">
                  <a:moveTo>
                    <a:pt x="69621" y="79756"/>
                  </a:moveTo>
                  <a:lnTo>
                    <a:pt x="69189" y="80518"/>
                  </a:lnTo>
                  <a:lnTo>
                    <a:pt x="69684" y="80518"/>
                  </a:lnTo>
                  <a:lnTo>
                    <a:pt x="69621" y="79756"/>
                  </a:lnTo>
                  <a:close/>
                </a:path>
                <a:path w="257175" h="118745">
                  <a:moveTo>
                    <a:pt x="70459" y="80391"/>
                  </a:moveTo>
                  <a:lnTo>
                    <a:pt x="70269" y="80391"/>
                  </a:lnTo>
                  <a:lnTo>
                    <a:pt x="70408" y="80518"/>
                  </a:lnTo>
                  <a:close/>
                </a:path>
                <a:path w="257175" h="118745">
                  <a:moveTo>
                    <a:pt x="72216" y="80264"/>
                  </a:moveTo>
                  <a:lnTo>
                    <a:pt x="72466" y="80518"/>
                  </a:lnTo>
                  <a:lnTo>
                    <a:pt x="72216" y="80264"/>
                  </a:lnTo>
                  <a:close/>
                </a:path>
                <a:path w="257175" h="118745">
                  <a:moveTo>
                    <a:pt x="73012" y="80391"/>
                  </a:moveTo>
                  <a:close/>
                </a:path>
                <a:path w="257175" h="118745">
                  <a:moveTo>
                    <a:pt x="75577" y="80264"/>
                  </a:moveTo>
                  <a:lnTo>
                    <a:pt x="72923" y="80264"/>
                  </a:lnTo>
                  <a:lnTo>
                    <a:pt x="73025" y="80391"/>
                  </a:lnTo>
                  <a:lnTo>
                    <a:pt x="73621" y="80391"/>
                  </a:lnTo>
                  <a:lnTo>
                    <a:pt x="73850" y="80518"/>
                  </a:lnTo>
                  <a:lnTo>
                    <a:pt x="75615" y="80518"/>
                  </a:lnTo>
                  <a:lnTo>
                    <a:pt x="75577" y="80264"/>
                  </a:lnTo>
                  <a:close/>
                </a:path>
                <a:path w="257175" h="118745">
                  <a:moveTo>
                    <a:pt x="76212" y="79883"/>
                  </a:moveTo>
                  <a:lnTo>
                    <a:pt x="75996" y="79883"/>
                  </a:lnTo>
                  <a:lnTo>
                    <a:pt x="76149" y="80137"/>
                  </a:lnTo>
                  <a:lnTo>
                    <a:pt x="75920" y="80137"/>
                  </a:lnTo>
                  <a:lnTo>
                    <a:pt x="76012" y="80340"/>
                  </a:lnTo>
                  <a:lnTo>
                    <a:pt x="75780" y="80518"/>
                  </a:lnTo>
                  <a:lnTo>
                    <a:pt x="78415" y="80518"/>
                  </a:lnTo>
                  <a:lnTo>
                    <a:pt x="78400" y="80010"/>
                  </a:lnTo>
                  <a:lnTo>
                    <a:pt x="76365" y="80010"/>
                  </a:lnTo>
                  <a:lnTo>
                    <a:pt x="76212" y="79883"/>
                  </a:lnTo>
                  <a:close/>
                </a:path>
                <a:path w="257175" h="118745">
                  <a:moveTo>
                    <a:pt x="115836" y="80010"/>
                  </a:moveTo>
                  <a:lnTo>
                    <a:pt x="115430" y="80518"/>
                  </a:lnTo>
                  <a:lnTo>
                    <a:pt x="115618" y="80518"/>
                  </a:lnTo>
                  <a:lnTo>
                    <a:pt x="115760" y="80391"/>
                  </a:lnTo>
                  <a:lnTo>
                    <a:pt x="115836" y="80010"/>
                  </a:lnTo>
                  <a:close/>
                </a:path>
                <a:path w="257175" h="118745">
                  <a:moveTo>
                    <a:pt x="130770" y="80501"/>
                  </a:moveTo>
                  <a:close/>
                </a:path>
                <a:path w="257175" h="118745">
                  <a:moveTo>
                    <a:pt x="131191" y="80391"/>
                  </a:moveTo>
                  <a:lnTo>
                    <a:pt x="130822" y="80391"/>
                  </a:lnTo>
                  <a:lnTo>
                    <a:pt x="131191" y="80391"/>
                  </a:lnTo>
                  <a:close/>
                </a:path>
                <a:path w="257175" h="118745">
                  <a:moveTo>
                    <a:pt x="163004" y="80391"/>
                  </a:moveTo>
                  <a:close/>
                </a:path>
                <a:path w="257175" h="118745">
                  <a:moveTo>
                    <a:pt x="163791" y="80391"/>
                  </a:moveTo>
                  <a:close/>
                </a:path>
                <a:path w="257175" h="118745">
                  <a:moveTo>
                    <a:pt x="165544" y="80264"/>
                  </a:moveTo>
                  <a:lnTo>
                    <a:pt x="165188" y="80264"/>
                  </a:lnTo>
                  <a:lnTo>
                    <a:pt x="165150" y="80391"/>
                  </a:lnTo>
                  <a:lnTo>
                    <a:pt x="164617" y="80391"/>
                  </a:lnTo>
                  <a:lnTo>
                    <a:pt x="163804" y="80518"/>
                  </a:lnTo>
                  <a:lnTo>
                    <a:pt x="165785" y="80518"/>
                  </a:lnTo>
                  <a:lnTo>
                    <a:pt x="165666" y="80365"/>
                  </a:lnTo>
                  <a:close/>
                </a:path>
                <a:path w="257175" h="118745">
                  <a:moveTo>
                    <a:pt x="165950" y="80391"/>
                  </a:moveTo>
                  <a:close/>
                </a:path>
                <a:path w="257175" h="118745">
                  <a:moveTo>
                    <a:pt x="213057" y="80393"/>
                  </a:moveTo>
                  <a:close/>
                </a:path>
                <a:path w="257175" h="118745">
                  <a:moveTo>
                    <a:pt x="228632" y="78994"/>
                  </a:moveTo>
                  <a:lnTo>
                    <a:pt x="226936" y="78994"/>
                  </a:lnTo>
                  <a:lnTo>
                    <a:pt x="227825" y="79121"/>
                  </a:lnTo>
                  <a:lnTo>
                    <a:pt x="226670" y="80365"/>
                  </a:lnTo>
                  <a:lnTo>
                    <a:pt x="226563" y="80508"/>
                  </a:lnTo>
                  <a:lnTo>
                    <a:pt x="227863" y="80137"/>
                  </a:lnTo>
                  <a:lnTo>
                    <a:pt x="228843" y="80137"/>
                  </a:lnTo>
                  <a:lnTo>
                    <a:pt x="228632" y="78994"/>
                  </a:lnTo>
                  <a:close/>
                </a:path>
                <a:path w="257175" h="118745">
                  <a:moveTo>
                    <a:pt x="178333" y="80264"/>
                  </a:moveTo>
                  <a:lnTo>
                    <a:pt x="168376" y="80264"/>
                  </a:lnTo>
                  <a:lnTo>
                    <a:pt x="168630" y="80391"/>
                  </a:lnTo>
                  <a:lnTo>
                    <a:pt x="178193" y="80391"/>
                  </a:lnTo>
                  <a:lnTo>
                    <a:pt x="178333" y="80507"/>
                  </a:lnTo>
                  <a:lnTo>
                    <a:pt x="178333" y="80264"/>
                  </a:lnTo>
                  <a:close/>
                </a:path>
                <a:path w="257175" h="118745">
                  <a:moveTo>
                    <a:pt x="133438" y="80264"/>
                  </a:moveTo>
                  <a:lnTo>
                    <a:pt x="130441" y="80264"/>
                  </a:lnTo>
                  <a:lnTo>
                    <a:pt x="130670" y="80391"/>
                  </a:lnTo>
                  <a:lnTo>
                    <a:pt x="130822" y="80391"/>
                  </a:lnTo>
                  <a:lnTo>
                    <a:pt x="133438" y="80391"/>
                  </a:lnTo>
                  <a:lnTo>
                    <a:pt x="133438" y="80264"/>
                  </a:lnTo>
                  <a:close/>
                </a:path>
                <a:path w="257175" h="118745">
                  <a:moveTo>
                    <a:pt x="70878" y="79756"/>
                  </a:moveTo>
                  <a:lnTo>
                    <a:pt x="69862" y="79756"/>
                  </a:lnTo>
                  <a:lnTo>
                    <a:pt x="69737" y="80052"/>
                  </a:lnTo>
                  <a:lnTo>
                    <a:pt x="69864" y="80415"/>
                  </a:lnTo>
                  <a:lnTo>
                    <a:pt x="70129" y="80264"/>
                  </a:lnTo>
                  <a:lnTo>
                    <a:pt x="70304" y="80264"/>
                  </a:lnTo>
                  <a:lnTo>
                    <a:pt x="70739" y="80010"/>
                  </a:lnTo>
                  <a:lnTo>
                    <a:pt x="70980" y="80010"/>
                  </a:lnTo>
                  <a:lnTo>
                    <a:pt x="70878" y="79756"/>
                  </a:lnTo>
                  <a:close/>
                </a:path>
                <a:path w="257175" h="118745">
                  <a:moveTo>
                    <a:pt x="38450" y="79838"/>
                  </a:moveTo>
                  <a:lnTo>
                    <a:pt x="38201" y="80010"/>
                  </a:lnTo>
                  <a:lnTo>
                    <a:pt x="38201" y="80391"/>
                  </a:lnTo>
                  <a:lnTo>
                    <a:pt x="38450" y="79838"/>
                  </a:lnTo>
                  <a:close/>
                </a:path>
                <a:path w="257175" h="118745">
                  <a:moveTo>
                    <a:pt x="38569" y="79756"/>
                  </a:moveTo>
                  <a:lnTo>
                    <a:pt x="38201" y="80391"/>
                  </a:lnTo>
                  <a:lnTo>
                    <a:pt x="38421" y="80391"/>
                  </a:lnTo>
                  <a:lnTo>
                    <a:pt x="38404" y="80264"/>
                  </a:lnTo>
                  <a:lnTo>
                    <a:pt x="38942" y="80264"/>
                  </a:lnTo>
                  <a:lnTo>
                    <a:pt x="38569" y="79756"/>
                  </a:lnTo>
                  <a:close/>
                </a:path>
                <a:path w="257175" h="118745">
                  <a:moveTo>
                    <a:pt x="47828" y="80137"/>
                  </a:moveTo>
                  <a:lnTo>
                    <a:pt x="47650" y="80137"/>
                  </a:lnTo>
                  <a:lnTo>
                    <a:pt x="47599" y="80391"/>
                  </a:lnTo>
                  <a:lnTo>
                    <a:pt x="47726" y="80391"/>
                  </a:lnTo>
                  <a:lnTo>
                    <a:pt x="47828" y="80137"/>
                  </a:lnTo>
                  <a:close/>
                </a:path>
                <a:path w="257175" h="118745">
                  <a:moveTo>
                    <a:pt x="65659" y="78232"/>
                  </a:moveTo>
                  <a:lnTo>
                    <a:pt x="65506" y="78232"/>
                  </a:lnTo>
                  <a:lnTo>
                    <a:pt x="65428" y="79228"/>
                  </a:lnTo>
                  <a:lnTo>
                    <a:pt x="65671" y="80391"/>
                  </a:lnTo>
                  <a:lnTo>
                    <a:pt x="66713" y="79502"/>
                  </a:lnTo>
                  <a:lnTo>
                    <a:pt x="68592" y="79502"/>
                  </a:lnTo>
                  <a:lnTo>
                    <a:pt x="67005" y="79375"/>
                  </a:lnTo>
                  <a:lnTo>
                    <a:pt x="66615" y="79031"/>
                  </a:lnTo>
                  <a:lnTo>
                    <a:pt x="65599" y="78507"/>
                  </a:lnTo>
                  <a:lnTo>
                    <a:pt x="65659" y="78232"/>
                  </a:lnTo>
                  <a:close/>
                </a:path>
                <a:path w="257175" h="118745">
                  <a:moveTo>
                    <a:pt x="72136" y="80264"/>
                  </a:moveTo>
                  <a:lnTo>
                    <a:pt x="71996" y="80264"/>
                  </a:lnTo>
                  <a:lnTo>
                    <a:pt x="72072" y="80391"/>
                  </a:lnTo>
                  <a:lnTo>
                    <a:pt x="72136" y="80264"/>
                  </a:lnTo>
                  <a:close/>
                </a:path>
                <a:path w="257175" h="118745">
                  <a:moveTo>
                    <a:pt x="72950" y="80331"/>
                  </a:moveTo>
                  <a:close/>
                </a:path>
                <a:path w="257175" h="118745">
                  <a:moveTo>
                    <a:pt x="90912" y="78740"/>
                  </a:moveTo>
                  <a:lnTo>
                    <a:pt x="87287" y="78740"/>
                  </a:lnTo>
                  <a:lnTo>
                    <a:pt x="87566" y="78994"/>
                  </a:lnTo>
                  <a:lnTo>
                    <a:pt x="87960" y="79121"/>
                  </a:lnTo>
                  <a:lnTo>
                    <a:pt x="88353" y="79121"/>
                  </a:lnTo>
                  <a:lnTo>
                    <a:pt x="88282" y="79417"/>
                  </a:lnTo>
                  <a:lnTo>
                    <a:pt x="88054" y="79629"/>
                  </a:lnTo>
                  <a:lnTo>
                    <a:pt x="87934" y="80137"/>
                  </a:lnTo>
                  <a:lnTo>
                    <a:pt x="88049" y="80391"/>
                  </a:lnTo>
                  <a:lnTo>
                    <a:pt x="97066" y="80391"/>
                  </a:lnTo>
                  <a:lnTo>
                    <a:pt x="96824" y="80010"/>
                  </a:lnTo>
                  <a:lnTo>
                    <a:pt x="96735" y="79629"/>
                  </a:lnTo>
                  <a:lnTo>
                    <a:pt x="92075" y="79629"/>
                  </a:lnTo>
                  <a:lnTo>
                    <a:pt x="91881" y="79375"/>
                  </a:lnTo>
                  <a:lnTo>
                    <a:pt x="90411" y="79375"/>
                  </a:lnTo>
                  <a:lnTo>
                    <a:pt x="90912" y="78740"/>
                  </a:lnTo>
                  <a:close/>
                </a:path>
                <a:path w="257175" h="118745">
                  <a:moveTo>
                    <a:pt x="98259" y="79883"/>
                  </a:moveTo>
                  <a:lnTo>
                    <a:pt x="97536" y="79883"/>
                  </a:lnTo>
                  <a:lnTo>
                    <a:pt x="97874" y="80169"/>
                  </a:lnTo>
                  <a:lnTo>
                    <a:pt x="97066" y="80391"/>
                  </a:lnTo>
                  <a:lnTo>
                    <a:pt x="98285" y="80391"/>
                  </a:lnTo>
                  <a:lnTo>
                    <a:pt x="98361" y="80264"/>
                  </a:lnTo>
                  <a:lnTo>
                    <a:pt x="98259" y="79883"/>
                  </a:lnTo>
                  <a:close/>
                </a:path>
                <a:path w="257175" h="118745">
                  <a:moveTo>
                    <a:pt x="98361" y="80264"/>
                  </a:moveTo>
                  <a:lnTo>
                    <a:pt x="98399" y="80391"/>
                  </a:lnTo>
                  <a:lnTo>
                    <a:pt x="98361" y="80264"/>
                  </a:lnTo>
                  <a:close/>
                </a:path>
                <a:path w="257175" h="118745">
                  <a:moveTo>
                    <a:pt x="99364" y="80137"/>
                  </a:moveTo>
                  <a:lnTo>
                    <a:pt x="98653" y="80137"/>
                  </a:lnTo>
                  <a:lnTo>
                    <a:pt x="98564" y="80391"/>
                  </a:lnTo>
                  <a:lnTo>
                    <a:pt x="99364" y="80391"/>
                  </a:lnTo>
                  <a:lnTo>
                    <a:pt x="99364" y="80137"/>
                  </a:lnTo>
                  <a:close/>
                </a:path>
                <a:path w="257175" h="118745">
                  <a:moveTo>
                    <a:pt x="99606" y="80264"/>
                  </a:moveTo>
                  <a:lnTo>
                    <a:pt x="99593" y="80391"/>
                  </a:lnTo>
                  <a:lnTo>
                    <a:pt x="99606" y="80264"/>
                  </a:lnTo>
                  <a:close/>
                </a:path>
                <a:path w="257175" h="118745">
                  <a:moveTo>
                    <a:pt x="117182" y="79248"/>
                  </a:moveTo>
                  <a:lnTo>
                    <a:pt x="116960" y="79465"/>
                  </a:lnTo>
                  <a:lnTo>
                    <a:pt x="116586" y="79629"/>
                  </a:lnTo>
                  <a:lnTo>
                    <a:pt x="116865" y="79756"/>
                  </a:lnTo>
                  <a:lnTo>
                    <a:pt x="116547" y="79756"/>
                  </a:lnTo>
                  <a:lnTo>
                    <a:pt x="116890" y="80391"/>
                  </a:lnTo>
                  <a:lnTo>
                    <a:pt x="117297" y="80391"/>
                  </a:lnTo>
                  <a:lnTo>
                    <a:pt x="117542" y="80010"/>
                  </a:lnTo>
                  <a:lnTo>
                    <a:pt x="117563" y="79883"/>
                  </a:lnTo>
                  <a:lnTo>
                    <a:pt x="118253" y="79883"/>
                  </a:lnTo>
                  <a:lnTo>
                    <a:pt x="118262" y="79629"/>
                  </a:lnTo>
                  <a:lnTo>
                    <a:pt x="119109" y="79629"/>
                  </a:lnTo>
                  <a:lnTo>
                    <a:pt x="119283" y="79375"/>
                  </a:lnTo>
                  <a:lnTo>
                    <a:pt x="117208" y="79375"/>
                  </a:lnTo>
                  <a:close/>
                </a:path>
                <a:path w="257175" h="118745">
                  <a:moveTo>
                    <a:pt x="117415" y="80370"/>
                  </a:moveTo>
                  <a:close/>
                </a:path>
                <a:path w="257175" h="118745">
                  <a:moveTo>
                    <a:pt x="125533" y="80180"/>
                  </a:moveTo>
                  <a:lnTo>
                    <a:pt x="125349" y="80391"/>
                  </a:lnTo>
                  <a:lnTo>
                    <a:pt x="125533" y="80180"/>
                  </a:lnTo>
                  <a:close/>
                </a:path>
                <a:path w="257175" h="118745">
                  <a:moveTo>
                    <a:pt x="130069" y="80010"/>
                  </a:moveTo>
                  <a:lnTo>
                    <a:pt x="125768" y="80010"/>
                  </a:lnTo>
                  <a:lnTo>
                    <a:pt x="125611" y="80264"/>
                  </a:lnTo>
                  <a:lnTo>
                    <a:pt x="125730" y="80391"/>
                  </a:lnTo>
                  <a:lnTo>
                    <a:pt x="125831" y="80137"/>
                  </a:lnTo>
                  <a:lnTo>
                    <a:pt x="129887" y="80137"/>
                  </a:lnTo>
                  <a:lnTo>
                    <a:pt x="130069" y="80010"/>
                  </a:lnTo>
                  <a:close/>
                </a:path>
                <a:path w="257175" h="118745">
                  <a:moveTo>
                    <a:pt x="130136" y="80137"/>
                  </a:moveTo>
                  <a:lnTo>
                    <a:pt x="129882" y="80264"/>
                  </a:lnTo>
                  <a:lnTo>
                    <a:pt x="127482" y="80264"/>
                  </a:lnTo>
                  <a:lnTo>
                    <a:pt x="127711" y="80391"/>
                  </a:lnTo>
                  <a:lnTo>
                    <a:pt x="130238" y="80391"/>
                  </a:lnTo>
                  <a:lnTo>
                    <a:pt x="130136" y="80137"/>
                  </a:lnTo>
                  <a:close/>
                </a:path>
                <a:path w="257175" h="118745">
                  <a:moveTo>
                    <a:pt x="162204" y="80264"/>
                  </a:moveTo>
                  <a:lnTo>
                    <a:pt x="162191" y="80391"/>
                  </a:lnTo>
                  <a:lnTo>
                    <a:pt x="162204" y="80264"/>
                  </a:lnTo>
                  <a:close/>
                </a:path>
                <a:path w="257175" h="118745">
                  <a:moveTo>
                    <a:pt x="164604" y="80264"/>
                  </a:moveTo>
                  <a:lnTo>
                    <a:pt x="164617" y="80391"/>
                  </a:lnTo>
                  <a:lnTo>
                    <a:pt x="164604" y="80264"/>
                  </a:lnTo>
                  <a:close/>
                </a:path>
                <a:path w="257175" h="118745">
                  <a:moveTo>
                    <a:pt x="167021" y="79502"/>
                  </a:moveTo>
                  <a:lnTo>
                    <a:pt x="165328" y="79502"/>
                  </a:lnTo>
                  <a:lnTo>
                    <a:pt x="165506" y="79629"/>
                  </a:lnTo>
                  <a:lnTo>
                    <a:pt x="165747" y="79629"/>
                  </a:lnTo>
                  <a:lnTo>
                    <a:pt x="165912" y="80264"/>
                  </a:lnTo>
                  <a:lnTo>
                    <a:pt x="166141" y="80391"/>
                  </a:lnTo>
                  <a:lnTo>
                    <a:pt x="166408" y="80010"/>
                  </a:lnTo>
                  <a:lnTo>
                    <a:pt x="167055" y="79756"/>
                  </a:lnTo>
                  <a:lnTo>
                    <a:pt x="167021" y="79502"/>
                  </a:lnTo>
                  <a:close/>
                </a:path>
                <a:path w="257175" h="118745">
                  <a:moveTo>
                    <a:pt x="200748" y="80010"/>
                  </a:moveTo>
                  <a:lnTo>
                    <a:pt x="200571" y="80010"/>
                  </a:lnTo>
                  <a:lnTo>
                    <a:pt x="200725" y="80310"/>
                  </a:lnTo>
                  <a:lnTo>
                    <a:pt x="200748" y="80010"/>
                  </a:lnTo>
                  <a:close/>
                </a:path>
                <a:path w="257175" h="118745">
                  <a:moveTo>
                    <a:pt x="205587" y="80010"/>
                  </a:moveTo>
                  <a:lnTo>
                    <a:pt x="205143" y="80264"/>
                  </a:lnTo>
                  <a:lnTo>
                    <a:pt x="204609" y="80391"/>
                  </a:lnTo>
                  <a:lnTo>
                    <a:pt x="210473" y="80391"/>
                  </a:lnTo>
                  <a:lnTo>
                    <a:pt x="210535" y="80264"/>
                  </a:lnTo>
                  <a:lnTo>
                    <a:pt x="205613" y="80264"/>
                  </a:lnTo>
                  <a:lnTo>
                    <a:pt x="205587" y="80010"/>
                  </a:lnTo>
                  <a:close/>
                </a:path>
                <a:path w="257175" h="118745">
                  <a:moveTo>
                    <a:pt x="212948" y="80137"/>
                  </a:moveTo>
                  <a:lnTo>
                    <a:pt x="211988" y="80137"/>
                  </a:lnTo>
                  <a:lnTo>
                    <a:pt x="212458" y="80391"/>
                  </a:lnTo>
                  <a:lnTo>
                    <a:pt x="212763" y="80264"/>
                  </a:lnTo>
                  <a:lnTo>
                    <a:pt x="212962" y="80264"/>
                  </a:lnTo>
                  <a:close/>
                </a:path>
                <a:path w="257175" h="118745">
                  <a:moveTo>
                    <a:pt x="70304" y="80264"/>
                  </a:moveTo>
                  <a:lnTo>
                    <a:pt x="70129" y="80264"/>
                  </a:lnTo>
                  <a:lnTo>
                    <a:pt x="70304" y="80264"/>
                  </a:lnTo>
                  <a:close/>
                </a:path>
                <a:path w="257175" h="118745">
                  <a:moveTo>
                    <a:pt x="72936" y="78740"/>
                  </a:moveTo>
                  <a:lnTo>
                    <a:pt x="72199" y="78740"/>
                  </a:lnTo>
                  <a:lnTo>
                    <a:pt x="72422" y="78857"/>
                  </a:lnTo>
                  <a:lnTo>
                    <a:pt x="72626" y="79031"/>
                  </a:lnTo>
                  <a:lnTo>
                    <a:pt x="72748" y="80169"/>
                  </a:lnTo>
                  <a:lnTo>
                    <a:pt x="72950" y="80331"/>
                  </a:lnTo>
                  <a:lnTo>
                    <a:pt x="75577" y="80264"/>
                  </a:lnTo>
                  <a:lnTo>
                    <a:pt x="75763" y="80010"/>
                  </a:lnTo>
                  <a:lnTo>
                    <a:pt x="75488" y="80010"/>
                  </a:lnTo>
                  <a:lnTo>
                    <a:pt x="75539" y="79502"/>
                  </a:lnTo>
                  <a:lnTo>
                    <a:pt x="73926" y="79502"/>
                  </a:lnTo>
                  <a:lnTo>
                    <a:pt x="73607" y="78994"/>
                  </a:lnTo>
                  <a:lnTo>
                    <a:pt x="72961" y="78994"/>
                  </a:lnTo>
                  <a:lnTo>
                    <a:pt x="72936" y="78740"/>
                  </a:lnTo>
                  <a:close/>
                </a:path>
                <a:path w="257175" h="118745">
                  <a:moveTo>
                    <a:pt x="133591" y="79883"/>
                  </a:moveTo>
                  <a:lnTo>
                    <a:pt x="130251" y="79883"/>
                  </a:lnTo>
                  <a:lnTo>
                    <a:pt x="130406" y="80285"/>
                  </a:lnTo>
                  <a:lnTo>
                    <a:pt x="133438" y="80264"/>
                  </a:lnTo>
                  <a:lnTo>
                    <a:pt x="133591" y="79883"/>
                  </a:lnTo>
                  <a:close/>
                </a:path>
                <a:path w="257175" h="118745">
                  <a:moveTo>
                    <a:pt x="131648" y="78994"/>
                  </a:moveTo>
                  <a:lnTo>
                    <a:pt x="129222" y="78994"/>
                  </a:lnTo>
                  <a:lnTo>
                    <a:pt x="128905" y="79121"/>
                  </a:lnTo>
                  <a:lnTo>
                    <a:pt x="119583" y="79121"/>
                  </a:lnTo>
                  <a:lnTo>
                    <a:pt x="119714" y="80010"/>
                  </a:lnTo>
                  <a:lnTo>
                    <a:pt x="119811" y="80274"/>
                  </a:lnTo>
                  <a:lnTo>
                    <a:pt x="120370" y="80137"/>
                  </a:lnTo>
                  <a:lnTo>
                    <a:pt x="121306" y="80137"/>
                  </a:lnTo>
                  <a:lnTo>
                    <a:pt x="121551" y="79883"/>
                  </a:lnTo>
                  <a:lnTo>
                    <a:pt x="133591" y="79883"/>
                  </a:lnTo>
                  <a:lnTo>
                    <a:pt x="133731" y="79756"/>
                  </a:lnTo>
                  <a:lnTo>
                    <a:pt x="134067" y="79756"/>
                  </a:lnTo>
                  <a:lnTo>
                    <a:pt x="131965" y="79629"/>
                  </a:lnTo>
                  <a:lnTo>
                    <a:pt x="131676" y="79465"/>
                  </a:lnTo>
                  <a:lnTo>
                    <a:pt x="131394" y="79248"/>
                  </a:lnTo>
                  <a:lnTo>
                    <a:pt x="131597" y="79248"/>
                  </a:lnTo>
                  <a:lnTo>
                    <a:pt x="131648" y="78994"/>
                  </a:lnTo>
                  <a:close/>
                </a:path>
                <a:path w="257175" h="118745">
                  <a:moveTo>
                    <a:pt x="31026" y="79121"/>
                  </a:moveTo>
                  <a:lnTo>
                    <a:pt x="30556" y="80264"/>
                  </a:lnTo>
                  <a:lnTo>
                    <a:pt x="31381" y="80264"/>
                  </a:lnTo>
                  <a:lnTo>
                    <a:pt x="31627" y="80169"/>
                  </a:lnTo>
                  <a:lnTo>
                    <a:pt x="31510" y="79838"/>
                  </a:lnTo>
                  <a:lnTo>
                    <a:pt x="31026" y="79121"/>
                  </a:lnTo>
                  <a:close/>
                </a:path>
                <a:path w="257175" h="118745">
                  <a:moveTo>
                    <a:pt x="37109" y="79375"/>
                  </a:moveTo>
                  <a:lnTo>
                    <a:pt x="34061" y="79375"/>
                  </a:lnTo>
                  <a:lnTo>
                    <a:pt x="34247" y="79530"/>
                  </a:lnTo>
                  <a:lnTo>
                    <a:pt x="34353" y="80010"/>
                  </a:lnTo>
                  <a:lnTo>
                    <a:pt x="34137" y="80264"/>
                  </a:lnTo>
                  <a:lnTo>
                    <a:pt x="37769" y="80264"/>
                  </a:lnTo>
                  <a:lnTo>
                    <a:pt x="37693" y="80010"/>
                  </a:lnTo>
                  <a:lnTo>
                    <a:pt x="37363" y="79756"/>
                  </a:lnTo>
                  <a:lnTo>
                    <a:pt x="37642" y="79756"/>
                  </a:lnTo>
                  <a:lnTo>
                    <a:pt x="37744" y="79502"/>
                  </a:lnTo>
                  <a:lnTo>
                    <a:pt x="37185" y="79502"/>
                  </a:lnTo>
                  <a:close/>
                </a:path>
                <a:path w="257175" h="118745">
                  <a:moveTo>
                    <a:pt x="38140" y="80052"/>
                  </a:moveTo>
                  <a:lnTo>
                    <a:pt x="37833" y="80264"/>
                  </a:lnTo>
                  <a:lnTo>
                    <a:pt x="38178" y="80264"/>
                  </a:lnTo>
                  <a:lnTo>
                    <a:pt x="38140" y="80052"/>
                  </a:lnTo>
                  <a:close/>
                </a:path>
                <a:path w="257175" h="118745">
                  <a:moveTo>
                    <a:pt x="68122" y="79629"/>
                  </a:moveTo>
                  <a:lnTo>
                    <a:pt x="67360" y="79629"/>
                  </a:lnTo>
                  <a:lnTo>
                    <a:pt x="67373" y="80264"/>
                  </a:lnTo>
                  <a:lnTo>
                    <a:pt x="68122" y="79629"/>
                  </a:lnTo>
                  <a:close/>
                </a:path>
                <a:path w="257175" h="118745">
                  <a:moveTo>
                    <a:pt x="71374" y="79629"/>
                  </a:moveTo>
                  <a:lnTo>
                    <a:pt x="71158" y="80264"/>
                  </a:lnTo>
                  <a:lnTo>
                    <a:pt x="71759" y="80264"/>
                  </a:lnTo>
                  <a:lnTo>
                    <a:pt x="71920" y="80137"/>
                  </a:lnTo>
                  <a:lnTo>
                    <a:pt x="71812" y="79883"/>
                  </a:lnTo>
                  <a:lnTo>
                    <a:pt x="71564" y="79883"/>
                  </a:lnTo>
                  <a:lnTo>
                    <a:pt x="71374" y="79629"/>
                  </a:lnTo>
                  <a:close/>
                </a:path>
                <a:path w="257175" h="118745">
                  <a:moveTo>
                    <a:pt x="71920" y="80137"/>
                  </a:moveTo>
                  <a:lnTo>
                    <a:pt x="72059" y="80264"/>
                  </a:lnTo>
                  <a:lnTo>
                    <a:pt x="71920" y="80137"/>
                  </a:lnTo>
                  <a:close/>
                </a:path>
                <a:path w="257175" h="118745">
                  <a:moveTo>
                    <a:pt x="71932" y="80010"/>
                  </a:moveTo>
                  <a:lnTo>
                    <a:pt x="72123" y="80264"/>
                  </a:lnTo>
                  <a:lnTo>
                    <a:pt x="71932" y="80010"/>
                  </a:lnTo>
                  <a:close/>
                </a:path>
                <a:path w="257175" h="118745">
                  <a:moveTo>
                    <a:pt x="72159" y="80099"/>
                  </a:moveTo>
                  <a:lnTo>
                    <a:pt x="72216" y="80264"/>
                  </a:lnTo>
                  <a:lnTo>
                    <a:pt x="72159" y="80099"/>
                  </a:lnTo>
                  <a:close/>
                </a:path>
                <a:path w="257175" h="118745">
                  <a:moveTo>
                    <a:pt x="86017" y="80137"/>
                  </a:moveTo>
                  <a:close/>
                </a:path>
                <a:path w="257175" h="118745">
                  <a:moveTo>
                    <a:pt x="111404" y="77978"/>
                  </a:moveTo>
                  <a:lnTo>
                    <a:pt x="111332" y="79502"/>
                  </a:lnTo>
                  <a:lnTo>
                    <a:pt x="111458" y="79821"/>
                  </a:lnTo>
                  <a:lnTo>
                    <a:pt x="111150" y="80010"/>
                  </a:lnTo>
                  <a:lnTo>
                    <a:pt x="101866" y="80010"/>
                  </a:lnTo>
                  <a:lnTo>
                    <a:pt x="102019" y="80264"/>
                  </a:lnTo>
                  <a:lnTo>
                    <a:pt x="112496" y="80264"/>
                  </a:lnTo>
                  <a:lnTo>
                    <a:pt x="115267" y="80137"/>
                  </a:lnTo>
                  <a:lnTo>
                    <a:pt x="115049" y="79629"/>
                  </a:lnTo>
                  <a:lnTo>
                    <a:pt x="112445" y="79629"/>
                  </a:lnTo>
                  <a:lnTo>
                    <a:pt x="112737" y="79375"/>
                  </a:lnTo>
                  <a:lnTo>
                    <a:pt x="112928" y="79375"/>
                  </a:lnTo>
                  <a:lnTo>
                    <a:pt x="112737" y="79248"/>
                  </a:lnTo>
                  <a:lnTo>
                    <a:pt x="112369" y="79248"/>
                  </a:lnTo>
                  <a:lnTo>
                    <a:pt x="112318" y="78994"/>
                  </a:lnTo>
                  <a:lnTo>
                    <a:pt x="112585" y="78994"/>
                  </a:lnTo>
                  <a:lnTo>
                    <a:pt x="112557" y="78867"/>
                  </a:lnTo>
                  <a:lnTo>
                    <a:pt x="112229" y="78867"/>
                  </a:lnTo>
                  <a:lnTo>
                    <a:pt x="112001" y="78486"/>
                  </a:lnTo>
                  <a:lnTo>
                    <a:pt x="111675" y="78377"/>
                  </a:lnTo>
                  <a:lnTo>
                    <a:pt x="111548" y="78232"/>
                  </a:lnTo>
                  <a:lnTo>
                    <a:pt x="111404" y="77978"/>
                  </a:lnTo>
                  <a:close/>
                </a:path>
                <a:path w="257175" h="118745">
                  <a:moveTo>
                    <a:pt x="116281" y="79756"/>
                  </a:moveTo>
                  <a:lnTo>
                    <a:pt x="116116" y="79756"/>
                  </a:lnTo>
                  <a:lnTo>
                    <a:pt x="116205" y="80264"/>
                  </a:lnTo>
                  <a:lnTo>
                    <a:pt x="116316" y="80052"/>
                  </a:lnTo>
                  <a:lnTo>
                    <a:pt x="116281" y="79756"/>
                  </a:lnTo>
                  <a:close/>
                </a:path>
                <a:path w="257175" h="118745">
                  <a:moveTo>
                    <a:pt x="129887" y="80137"/>
                  </a:moveTo>
                  <a:lnTo>
                    <a:pt x="125831" y="80137"/>
                  </a:lnTo>
                  <a:lnTo>
                    <a:pt x="126072" y="80264"/>
                  </a:lnTo>
                  <a:lnTo>
                    <a:pt x="129705" y="80264"/>
                  </a:lnTo>
                  <a:lnTo>
                    <a:pt x="129887" y="80137"/>
                  </a:lnTo>
                  <a:close/>
                </a:path>
                <a:path w="257175" h="118745">
                  <a:moveTo>
                    <a:pt x="156832" y="80010"/>
                  </a:moveTo>
                  <a:lnTo>
                    <a:pt x="156845" y="80264"/>
                  </a:lnTo>
                  <a:lnTo>
                    <a:pt x="156832" y="80010"/>
                  </a:lnTo>
                  <a:close/>
                </a:path>
                <a:path w="257175" h="118745">
                  <a:moveTo>
                    <a:pt x="208559" y="76200"/>
                  </a:moveTo>
                  <a:lnTo>
                    <a:pt x="208254" y="76454"/>
                  </a:lnTo>
                  <a:lnTo>
                    <a:pt x="207924" y="76835"/>
                  </a:lnTo>
                  <a:lnTo>
                    <a:pt x="206844" y="76835"/>
                  </a:lnTo>
                  <a:lnTo>
                    <a:pt x="207499" y="77679"/>
                  </a:lnTo>
                  <a:lnTo>
                    <a:pt x="207606" y="78003"/>
                  </a:lnTo>
                  <a:lnTo>
                    <a:pt x="207479" y="78740"/>
                  </a:lnTo>
                  <a:lnTo>
                    <a:pt x="207670" y="78740"/>
                  </a:lnTo>
                  <a:lnTo>
                    <a:pt x="207620" y="78955"/>
                  </a:lnTo>
                  <a:lnTo>
                    <a:pt x="207499" y="79165"/>
                  </a:lnTo>
                  <a:lnTo>
                    <a:pt x="207266" y="79291"/>
                  </a:lnTo>
                  <a:lnTo>
                    <a:pt x="207211" y="79465"/>
                  </a:lnTo>
                  <a:lnTo>
                    <a:pt x="207319" y="79688"/>
                  </a:lnTo>
                  <a:lnTo>
                    <a:pt x="207086" y="79883"/>
                  </a:lnTo>
                  <a:lnTo>
                    <a:pt x="206438" y="79883"/>
                  </a:lnTo>
                  <a:lnTo>
                    <a:pt x="206032" y="80137"/>
                  </a:lnTo>
                  <a:lnTo>
                    <a:pt x="205905" y="80137"/>
                  </a:lnTo>
                  <a:lnTo>
                    <a:pt x="205740" y="80264"/>
                  </a:lnTo>
                  <a:lnTo>
                    <a:pt x="209994" y="80264"/>
                  </a:lnTo>
                  <a:lnTo>
                    <a:pt x="209880" y="80010"/>
                  </a:lnTo>
                  <a:lnTo>
                    <a:pt x="209486" y="80010"/>
                  </a:lnTo>
                  <a:lnTo>
                    <a:pt x="209550" y="79502"/>
                  </a:lnTo>
                  <a:lnTo>
                    <a:pt x="208749" y="79502"/>
                  </a:lnTo>
                  <a:lnTo>
                    <a:pt x="208876" y="78867"/>
                  </a:lnTo>
                  <a:lnTo>
                    <a:pt x="209753" y="78867"/>
                  </a:lnTo>
                  <a:lnTo>
                    <a:pt x="209639" y="78665"/>
                  </a:lnTo>
                  <a:lnTo>
                    <a:pt x="209760" y="77526"/>
                  </a:lnTo>
                  <a:lnTo>
                    <a:pt x="209844" y="77089"/>
                  </a:lnTo>
                  <a:lnTo>
                    <a:pt x="208635" y="77089"/>
                  </a:lnTo>
                  <a:lnTo>
                    <a:pt x="208559" y="76200"/>
                  </a:lnTo>
                  <a:close/>
                </a:path>
                <a:path w="257175" h="118745">
                  <a:moveTo>
                    <a:pt x="210908" y="79502"/>
                  </a:moveTo>
                  <a:lnTo>
                    <a:pt x="210616" y="79756"/>
                  </a:lnTo>
                  <a:lnTo>
                    <a:pt x="210338" y="80069"/>
                  </a:lnTo>
                  <a:lnTo>
                    <a:pt x="209994" y="80264"/>
                  </a:lnTo>
                  <a:lnTo>
                    <a:pt x="210535" y="80264"/>
                  </a:lnTo>
                  <a:lnTo>
                    <a:pt x="210908" y="79502"/>
                  </a:lnTo>
                  <a:close/>
                </a:path>
                <a:path w="257175" h="118745">
                  <a:moveTo>
                    <a:pt x="226225" y="79756"/>
                  </a:moveTo>
                  <a:lnTo>
                    <a:pt x="213677" y="79756"/>
                  </a:lnTo>
                  <a:lnTo>
                    <a:pt x="213512" y="80264"/>
                  </a:lnTo>
                  <a:lnTo>
                    <a:pt x="226675" y="80264"/>
                  </a:lnTo>
                  <a:lnTo>
                    <a:pt x="226352" y="80137"/>
                  </a:lnTo>
                  <a:lnTo>
                    <a:pt x="226225" y="79756"/>
                  </a:lnTo>
                  <a:close/>
                </a:path>
                <a:path w="257175" h="118745">
                  <a:moveTo>
                    <a:pt x="228843" y="80137"/>
                  </a:moveTo>
                  <a:lnTo>
                    <a:pt x="227863" y="80137"/>
                  </a:lnTo>
                  <a:lnTo>
                    <a:pt x="228866" y="80264"/>
                  </a:lnTo>
                  <a:close/>
                </a:path>
                <a:path w="257175" h="118745">
                  <a:moveTo>
                    <a:pt x="125768" y="80010"/>
                  </a:moveTo>
                  <a:lnTo>
                    <a:pt x="125374" y="80010"/>
                  </a:lnTo>
                  <a:lnTo>
                    <a:pt x="125533" y="80180"/>
                  </a:lnTo>
                  <a:lnTo>
                    <a:pt x="125768" y="80010"/>
                  </a:lnTo>
                  <a:close/>
                </a:path>
                <a:path w="257175" h="118745">
                  <a:moveTo>
                    <a:pt x="32893" y="80010"/>
                  </a:moveTo>
                  <a:lnTo>
                    <a:pt x="32537" y="80137"/>
                  </a:lnTo>
                  <a:lnTo>
                    <a:pt x="32861" y="80137"/>
                  </a:lnTo>
                  <a:close/>
                </a:path>
                <a:path w="257175" h="118745">
                  <a:moveTo>
                    <a:pt x="47447" y="79121"/>
                  </a:moveTo>
                  <a:lnTo>
                    <a:pt x="47459" y="79502"/>
                  </a:lnTo>
                  <a:lnTo>
                    <a:pt x="46850" y="79629"/>
                  </a:lnTo>
                  <a:lnTo>
                    <a:pt x="47675" y="79756"/>
                  </a:lnTo>
                  <a:lnTo>
                    <a:pt x="47586" y="80137"/>
                  </a:lnTo>
                  <a:lnTo>
                    <a:pt x="51803" y="80137"/>
                  </a:lnTo>
                  <a:lnTo>
                    <a:pt x="51663" y="80010"/>
                  </a:lnTo>
                  <a:lnTo>
                    <a:pt x="50914" y="79629"/>
                  </a:lnTo>
                  <a:lnTo>
                    <a:pt x="47663" y="79629"/>
                  </a:lnTo>
                  <a:lnTo>
                    <a:pt x="47688" y="79375"/>
                  </a:lnTo>
                  <a:lnTo>
                    <a:pt x="50482" y="79375"/>
                  </a:lnTo>
                  <a:lnTo>
                    <a:pt x="47942" y="79248"/>
                  </a:lnTo>
                  <a:lnTo>
                    <a:pt x="47447" y="79121"/>
                  </a:lnTo>
                  <a:close/>
                </a:path>
                <a:path w="257175" h="118745">
                  <a:moveTo>
                    <a:pt x="71932" y="80010"/>
                  </a:moveTo>
                  <a:close/>
                </a:path>
                <a:path w="257175" h="118745">
                  <a:moveTo>
                    <a:pt x="85585" y="79756"/>
                  </a:moveTo>
                  <a:lnTo>
                    <a:pt x="85534" y="80010"/>
                  </a:lnTo>
                  <a:lnTo>
                    <a:pt x="86004" y="80137"/>
                  </a:lnTo>
                  <a:lnTo>
                    <a:pt x="85585" y="79756"/>
                  </a:lnTo>
                  <a:close/>
                </a:path>
                <a:path w="257175" h="118745">
                  <a:moveTo>
                    <a:pt x="87817" y="79848"/>
                  </a:moveTo>
                  <a:lnTo>
                    <a:pt x="87642" y="80010"/>
                  </a:lnTo>
                  <a:lnTo>
                    <a:pt x="87896" y="80137"/>
                  </a:lnTo>
                  <a:lnTo>
                    <a:pt x="87817" y="79848"/>
                  </a:lnTo>
                  <a:close/>
                </a:path>
                <a:path w="257175" h="118745">
                  <a:moveTo>
                    <a:pt x="98412" y="79502"/>
                  </a:moveTo>
                  <a:lnTo>
                    <a:pt x="96748" y="79502"/>
                  </a:lnTo>
                  <a:lnTo>
                    <a:pt x="97066" y="79629"/>
                  </a:lnTo>
                  <a:lnTo>
                    <a:pt x="96939" y="79883"/>
                  </a:lnTo>
                  <a:lnTo>
                    <a:pt x="96824" y="80010"/>
                  </a:lnTo>
                  <a:lnTo>
                    <a:pt x="97612" y="80137"/>
                  </a:lnTo>
                  <a:lnTo>
                    <a:pt x="97536" y="79883"/>
                  </a:lnTo>
                  <a:lnTo>
                    <a:pt x="98259" y="79883"/>
                  </a:lnTo>
                  <a:lnTo>
                    <a:pt x="98317" y="79629"/>
                  </a:lnTo>
                  <a:close/>
                </a:path>
                <a:path w="257175" h="118745">
                  <a:moveTo>
                    <a:pt x="139026" y="79883"/>
                  </a:moveTo>
                  <a:lnTo>
                    <a:pt x="136867" y="79883"/>
                  </a:lnTo>
                  <a:lnTo>
                    <a:pt x="136931" y="80137"/>
                  </a:lnTo>
                  <a:lnTo>
                    <a:pt x="140652" y="80137"/>
                  </a:lnTo>
                  <a:lnTo>
                    <a:pt x="140449" y="80010"/>
                  </a:lnTo>
                  <a:lnTo>
                    <a:pt x="139395" y="80010"/>
                  </a:lnTo>
                  <a:lnTo>
                    <a:pt x="139026" y="79883"/>
                  </a:lnTo>
                  <a:close/>
                </a:path>
                <a:path w="257175" h="118745">
                  <a:moveTo>
                    <a:pt x="143294" y="80010"/>
                  </a:moveTo>
                  <a:lnTo>
                    <a:pt x="143116" y="80137"/>
                  </a:lnTo>
                  <a:lnTo>
                    <a:pt x="143294" y="80010"/>
                  </a:lnTo>
                  <a:close/>
                </a:path>
                <a:path w="257175" h="118745">
                  <a:moveTo>
                    <a:pt x="155448" y="79375"/>
                  </a:moveTo>
                  <a:lnTo>
                    <a:pt x="155397" y="79883"/>
                  </a:lnTo>
                  <a:lnTo>
                    <a:pt x="143450" y="79883"/>
                  </a:lnTo>
                  <a:lnTo>
                    <a:pt x="143351" y="80069"/>
                  </a:lnTo>
                  <a:lnTo>
                    <a:pt x="156457" y="80137"/>
                  </a:lnTo>
                  <a:lnTo>
                    <a:pt x="156070" y="80010"/>
                  </a:lnTo>
                  <a:lnTo>
                    <a:pt x="155498" y="79756"/>
                  </a:lnTo>
                  <a:lnTo>
                    <a:pt x="155448" y="79375"/>
                  </a:lnTo>
                  <a:close/>
                </a:path>
                <a:path w="257175" h="118745">
                  <a:moveTo>
                    <a:pt x="205943" y="79756"/>
                  </a:moveTo>
                  <a:lnTo>
                    <a:pt x="205905" y="80137"/>
                  </a:lnTo>
                  <a:lnTo>
                    <a:pt x="206032" y="80137"/>
                  </a:lnTo>
                  <a:lnTo>
                    <a:pt x="205943" y="79756"/>
                  </a:lnTo>
                  <a:close/>
                </a:path>
                <a:path w="257175" h="118745">
                  <a:moveTo>
                    <a:pt x="212801" y="80010"/>
                  </a:moveTo>
                  <a:close/>
                </a:path>
                <a:path w="257175" h="118745">
                  <a:moveTo>
                    <a:pt x="212890" y="79629"/>
                  </a:moveTo>
                  <a:lnTo>
                    <a:pt x="212915" y="80137"/>
                  </a:lnTo>
                  <a:lnTo>
                    <a:pt x="212890" y="79629"/>
                  </a:lnTo>
                  <a:close/>
                </a:path>
                <a:path w="257175" h="118745">
                  <a:moveTo>
                    <a:pt x="226606" y="80010"/>
                  </a:moveTo>
                  <a:lnTo>
                    <a:pt x="226352" y="80137"/>
                  </a:lnTo>
                  <a:lnTo>
                    <a:pt x="226644" y="80137"/>
                  </a:lnTo>
                  <a:close/>
                </a:path>
                <a:path w="257175" h="118745">
                  <a:moveTo>
                    <a:pt x="72250" y="79502"/>
                  </a:moveTo>
                  <a:lnTo>
                    <a:pt x="72159" y="80099"/>
                  </a:lnTo>
                  <a:lnTo>
                    <a:pt x="72682" y="79838"/>
                  </a:lnTo>
                  <a:lnTo>
                    <a:pt x="72689" y="79688"/>
                  </a:lnTo>
                  <a:lnTo>
                    <a:pt x="72250" y="79502"/>
                  </a:lnTo>
                  <a:close/>
                </a:path>
                <a:path w="257175" h="118745">
                  <a:moveTo>
                    <a:pt x="38303" y="79248"/>
                  </a:moveTo>
                  <a:lnTo>
                    <a:pt x="37993" y="79248"/>
                  </a:lnTo>
                  <a:lnTo>
                    <a:pt x="38140" y="80052"/>
                  </a:lnTo>
                  <a:lnTo>
                    <a:pt x="38361" y="79899"/>
                  </a:lnTo>
                  <a:lnTo>
                    <a:pt x="38487" y="79756"/>
                  </a:lnTo>
                  <a:lnTo>
                    <a:pt x="38601" y="79502"/>
                  </a:lnTo>
                  <a:lnTo>
                    <a:pt x="38477" y="79310"/>
                  </a:lnTo>
                  <a:lnTo>
                    <a:pt x="38303" y="79248"/>
                  </a:lnTo>
                  <a:close/>
                </a:path>
                <a:path w="257175" h="118745">
                  <a:moveTo>
                    <a:pt x="56117" y="78965"/>
                  </a:moveTo>
                  <a:lnTo>
                    <a:pt x="56353" y="79360"/>
                  </a:lnTo>
                  <a:lnTo>
                    <a:pt x="56476" y="80010"/>
                  </a:lnTo>
                  <a:lnTo>
                    <a:pt x="56975" y="79821"/>
                  </a:lnTo>
                  <a:lnTo>
                    <a:pt x="56859" y="79465"/>
                  </a:lnTo>
                  <a:lnTo>
                    <a:pt x="56737" y="79248"/>
                  </a:lnTo>
                  <a:lnTo>
                    <a:pt x="56476" y="79248"/>
                  </a:lnTo>
                  <a:lnTo>
                    <a:pt x="56117" y="78965"/>
                  </a:lnTo>
                  <a:close/>
                </a:path>
                <a:path w="257175" h="118745">
                  <a:moveTo>
                    <a:pt x="76098" y="79502"/>
                  </a:moveTo>
                  <a:lnTo>
                    <a:pt x="75628" y="79502"/>
                  </a:lnTo>
                  <a:lnTo>
                    <a:pt x="75577" y="80010"/>
                  </a:lnTo>
                  <a:lnTo>
                    <a:pt x="75763" y="80010"/>
                  </a:lnTo>
                  <a:lnTo>
                    <a:pt x="75857" y="79883"/>
                  </a:lnTo>
                  <a:lnTo>
                    <a:pt x="76174" y="79883"/>
                  </a:lnTo>
                  <a:lnTo>
                    <a:pt x="76098" y="79502"/>
                  </a:lnTo>
                  <a:close/>
                </a:path>
                <a:path w="257175" h="118745">
                  <a:moveTo>
                    <a:pt x="75996" y="79883"/>
                  </a:moveTo>
                  <a:lnTo>
                    <a:pt x="75857" y="79883"/>
                  </a:lnTo>
                  <a:lnTo>
                    <a:pt x="75971" y="80010"/>
                  </a:lnTo>
                  <a:lnTo>
                    <a:pt x="75996" y="79883"/>
                  </a:lnTo>
                  <a:close/>
                </a:path>
                <a:path w="257175" h="118745">
                  <a:moveTo>
                    <a:pt x="76542" y="79756"/>
                  </a:moveTo>
                  <a:lnTo>
                    <a:pt x="76365" y="80010"/>
                  </a:lnTo>
                  <a:lnTo>
                    <a:pt x="76517" y="80010"/>
                  </a:lnTo>
                  <a:lnTo>
                    <a:pt x="76542" y="79756"/>
                  </a:lnTo>
                  <a:close/>
                </a:path>
                <a:path w="257175" h="118745">
                  <a:moveTo>
                    <a:pt x="77165" y="79883"/>
                  </a:moveTo>
                  <a:lnTo>
                    <a:pt x="76517" y="80010"/>
                  </a:lnTo>
                  <a:lnTo>
                    <a:pt x="77279" y="80010"/>
                  </a:lnTo>
                  <a:lnTo>
                    <a:pt x="77165" y="79883"/>
                  </a:lnTo>
                  <a:close/>
                </a:path>
                <a:path w="257175" h="118745">
                  <a:moveTo>
                    <a:pt x="78593" y="79502"/>
                  </a:moveTo>
                  <a:lnTo>
                    <a:pt x="77901" y="79502"/>
                  </a:lnTo>
                  <a:lnTo>
                    <a:pt x="77965" y="80010"/>
                  </a:lnTo>
                  <a:lnTo>
                    <a:pt x="78400" y="80010"/>
                  </a:lnTo>
                  <a:lnTo>
                    <a:pt x="78333" y="79883"/>
                  </a:lnTo>
                  <a:lnTo>
                    <a:pt x="78526" y="79688"/>
                  </a:lnTo>
                  <a:lnTo>
                    <a:pt x="78593" y="79502"/>
                  </a:lnTo>
                  <a:close/>
                </a:path>
                <a:path w="257175" h="118745">
                  <a:moveTo>
                    <a:pt x="80670" y="79375"/>
                  </a:moveTo>
                  <a:lnTo>
                    <a:pt x="79502" y="79375"/>
                  </a:lnTo>
                  <a:lnTo>
                    <a:pt x="79977" y="79821"/>
                  </a:lnTo>
                  <a:lnTo>
                    <a:pt x="80098" y="80010"/>
                  </a:lnTo>
                  <a:lnTo>
                    <a:pt x="80670" y="79375"/>
                  </a:lnTo>
                  <a:close/>
                </a:path>
                <a:path w="257175" h="118745">
                  <a:moveTo>
                    <a:pt x="87617" y="79248"/>
                  </a:moveTo>
                  <a:lnTo>
                    <a:pt x="87096" y="79248"/>
                  </a:lnTo>
                  <a:lnTo>
                    <a:pt x="87232" y="79899"/>
                  </a:lnTo>
                  <a:lnTo>
                    <a:pt x="87541" y="80010"/>
                  </a:lnTo>
                  <a:lnTo>
                    <a:pt x="87617" y="79248"/>
                  </a:lnTo>
                  <a:close/>
                </a:path>
                <a:path w="257175" h="118745">
                  <a:moveTo>
                    <a:pt x="98323" y="79883"/>
                  </a:moveTo>
                  <a:lnTo>
                    <a:pt x="98298" y="80010"/>
                  </a:lnTo>
                  <a:lnTo>
                    <a:pt x="98323" y="79883"/>
                  </a:lnTo>
                  <a:close/>
                </a:path>
                <a:path w="257175" h="118745">
                  <a:moveTo>
                    <a:pt x="105498" y="78486"/>
                  </a:moveTo>
                  <a:lnTo>
                    <a:pt x="104368" y="79121"/>
                  </a:lnTo>
                  <a:lnTo>
                    <a:pt x="96596" y="79121"/>
                  </a:lnTo>
                  <a:lnTo>
                    <a:pt x="96570" y="79375"/>
                  </a:lnTo>
                  <a:lnTo>
                    <a:pt x="98742" y="79375"/>
                  </a:lnTo>
                  <a:lnTo>
                    <a:pt x="98793" y="79756"/>
                  </a:lnTo>
                  <a:lnTo>
                    <a:pt x="98742" y="80010"/>
                  </a:lnTo>
                  <a:lnTo>
                    <a:pt x="111150" y="80010"/>
                  </a:lnTo>
                  <a:lnTo>
                    <a:pt x="111131" y="79756"/>
                  </a:lnTo>
                  <a:lnTo>
                    <a:pt x="107416" y="79756"/>
                  </a:lnTo>
                  <a:lnTo>
                    <a:pt x="107179" y="79530"/>
                  </a:lnTo>
                  <a:lnTo>
                    <a:pt x="106935" y="79145"/>
                  </a:lnTo>
                  <a:lnTo>
                    <a:pt x="106845" y="78867"/>
                  </a:lnTo>
                  <a:lnTo>
                    <a:pt x="105460" y="78867"/>
                  </a:lnTo>
                  <a:lnTo>
                    <a:pt x="105498" y="78486"/>
                  </a:lnTo>
                  <a:close/>
                </a:path>
                <a:path w="257175" h="118745">
                  <a:moveTo>
                    <a:pt x="118253" y="79883"/>
                  </a:moveTo>
                  <a:lnTo>
                    <a:pt x="117563" y="79883"/>
                  </a:lnTo>
                  <a:lnTo>
                    <a:pt x="117932" y="80010"/>
                  </a:lnTo>
                  <a:lnTo>
                    <a:pt x="118249" y="80010"/>
                  </a:lnTo>
                  <a:lnTo>
                    <a:pt x="118253" y="79883"/>
                  </a:lnTo>
                  <a:close/>
                </a:path>
                <a:path w="257175" h="118745">
                  <a:moveTo>
                    <a:pt x="118935" y="79629"/>
                  </a:moveTo>
                  <a:lnTo>
                    <a:pt x="118338" y="79629"/>
                  </a:lnTo>
                  <a:lnTo>
                    <a:pt x="118325" y="80010"/>
                  </a:lnTo>
                  <a:lnTo>
                    <a:pt x="118376" y="79756"/>
                  </a:lnTo>
                  <a:lnTo>
                    <a:pt x="118910" y="79756"/>
                  </a:lnTo>
                  <a:close/>
                </a:path>
                <a:path w="257175" h="118745">
                  <a:moveTo>
                    <a:pt x="121894" y="79883"/>
                  </a:moveTo>
                  <a:lnTo>
                    <a:pt x="121551" y="79883"/>
                  </a:lnTo>
                  <a:lnTo>
                    <a:pt x="121653" y="80010"/>
                  </a:lnTo>
                  <a:lnTo>
                    <a:pt x="121894" y="79883"/>
                  </a:lnTo>
                  <a:close/>
                </a:path>
                <a:path w="257175" h="118745">
                  <a:moveTo>
                    <a:pt x="134067" y="79756"/>
                  </a:moveTo>
                  <a:lnTo>
                    <a:pt x="133908" y="79756"/>
                  </a:lnTo>
                  <a:lnTo>
                    <a:pt x="134226" y="80010"/>
                  </a:lnTo>
                  <a:lnTo>
                    <a:pt x="134067" y="79756"/>
                  </a:lnTo>
                  <a:close/>
                </a:path>
                <a:path w="257175" h="118745">
                  <a:moveTo>
                    <a:pt x="136715" y="79883"/>
                  </a:moveTo>
                  <a:lnTo>
                    <a:pt x="136702" y="80010"/>
                  </a:lnTo>
                  <a:lnTo>
                    <a:pt x="136715" y="79883"/>
                  </a:lnTo>
                  <a:close/>
                </a:path>
                <a:path w="257175" h="118745">
                  <a:moveTo>
                    <a:pt x="209537" y="79629"/>
                  </a:moveTo>
                  <a:lnTo>
                    <a:pt x="209486" y="80010"/>
                  </a:lnTo>
                  <a:lnTo>
                    <a:pt x="209880" y="80010"/>
                  </a:lnTo>
                  <a:lnTo>
                    <a:pt x="209765" y="79756"/>
                  </a:lnTo>
                  <a:lnTo>
                    <a:pt x="209537" y="79629"/>
                  </a:lnTo>
                  <a:close/>
                </a:path>
                <a:path w="257175" h="118745">
                  <a:moveTo>
                    <a:pt x="212623" y="79883"/>
                  </a:moveTo>
                  <a:lnTo>
                    <a:pt x="212453" y="79899"/>
                  </a:lnTo>
                  <a:lnTo>
                    <a:pt x="211924" y="80010"/>
                  </a:lnTo>
                  <a:lnTo>
                    <a:pt x="212674" y="80010"/>
                  </a:lnTo>
                  <a:lnTo>
                    <a:pt x="212623" y="79883"/>
                  </a:lnTo>
                  <a:close/>
                </a:path>
                <a:path w="257175" h="118745">
                  <a:moveTo>
                    <a:pt x="56997" y="79121"/>
                  </a:moveTo>
                  <a:lnTo>
                    <a:pt x="56786" y="79386"/>
                  </a:lnTo>
                  <a:lnTo>
                    <a:pt x="57543" y="79883"/>
                  </a:lnTo>
                  <a:lnTo>
                    <a:pt x="57762" y="79465"/>
                  </a:lnTo>
                  <a:lnTo>
                    <a:pt x="56997" y="79121"/>
                  </a:lnTo>
                  <a:close/>
                </a:path>
                <a:path w="257175" h="118745">
                  <a:moveTo>
                    <a:pt x="64541" y="78613"/>
                  </a:moveTo>
                  <a:lnTo>
                    <a:pt x="63893" y="79248"/>
                  </a:lnTo>
                  <a:lnTo>
                    <a:pt x="63779" y="79883"/>
                  </a:lnTo>
                  <a:lnTo>
                    <a:pt x="64583" y="79403"/>
                  </a:lnTo>
                  <a:lnTo>
                    <a:pt x="64541" y="78613"/>
                  </a:lnTo>
                  <a:close/>
                </a:path>
                <a:path w="257175" h="118745">
                  <a:moveTo>
                    <a:pt x="70281" y="78994"/>
                  </a:moveTo>
                  <a:lnTo>
                    <a:pt x="69621" y="78994"/>
                  </a:lnTo>
                  <a:lnTo>
                    <a:pt x="69659" y="79883"/>
                  </a:lnTo>
                  <a:lnTo>
                    <a:pt x="70878" y="79756"/>
                  </a:lnTo>
                  <a:lnTo>
                    <a:pt x="70269" y="79629"/>
                  </a:lnTo>
                  <a:lnTo>
                    <a:pt x="70637" y="79502"/>
                  </a:lnTo>
                  <a:lnTo>
                    <a:pt x="70395" y="79418"/>
                  </a:lnTo>
                  <a:lnTo>
                    <a:pt x="70281" y="78994"/>
                  </a:lnTo>
                  <a:close/>
                </a:path>
                <a:path w="257175" h="118745">
                  <a:moveTo>
                    <a:pt x="71450" y="79502"/>
                  </a:moveTo>
                  <a:lnTo>
                    <a:pt x="71742" y="79883"/>
                  </a:lnTo>
                  <a:lnTo>
                    <a:pt x="71450" y="79502"/>
                  </a:lnTo>
                  <a:close/>
                </a:path>
                <a:path w="257175" h="118745">
                  <a:moveTo>
                    <a:pt x="76250" y="78740"/>
                  </a:moveTo>
                  <a:lnTo>
                    <a:pt x="75123" y="79234"/>
                  </a:lnTo>
                  <a:lnTo>
                    <a:pt x="75006" y="79502"/>
                  </a:lnTo>
                  <a:lnTo>
                    <a:pt x="76098" y="79502"/>
                  </a:lnTo>
                  <a:lnTo>
                    <a:pt x="76174" y="79883"/>
                  </a:lnTo>
                  <a:lnTo>
                    <a:pt x="76212" y="79375"/>
                  </a:lnTo>
                  <a:lnTo>
                    <a:pt x="77165" y="79375"/>
                  </a:lnTo>
                  <a:lnTo>
                    <a:pt x="77444" y="79248"/>
                  </a:lnTo>
                  <a:lnTo>
                    <a:pt x="76873" y="79248"/>
                  </a:lnTo>
                  <a:lnTo>
                    <a:pt x="76717" y="79121"/>
                  </a:lnTo>
                  <a:lnTo>
                    <a:pt x="76542" y="79121"/>
                  </a:lnTo>
                  <a:lnTo>
                    <a:pt x="76430" y="78886"/>
                  </a:lnTo>
                  <a:lnTo>
                    <a:pt x="76250" y="78740"/>
                  </a:lnTo>
                  <a:close/>
                </a:path>
                <a:path w="257175" h="118745">
                  <a:moveTo>
                    <a:pt x="76949" y="79502"/>
                  </a:moveTo>
                  <a:lnTo>
                    <a:pt x="76809" y="79502"/>
                  </a:lnTo>
                  <a:lnTo>
                    <a:pt x="76682" y="79883"/>
                  </a:lnTo>
                  <a:lnTo>
                    <a:pt x="76962" y="79883"/>
                  </a:lnTo>
                  <a:lnTo>
                    <a:pt x="76949" y="79502"/>
                  </a:lnTo>
                  <a:close/>
                </a:path>
                <a:path w="257175" h="118745">
                  <a:moveTo>
                    <a:pt x="78981" y="79375"/>
                  </a:moveTo>
                  <a:lnTo>
                    <a:pt x="78625" y="79375"/>
                  </a:lnTo>
                  <a:lnTo>
                    <a:pt x="78854" y="79629"/>
                  </a:lnTo>
                  <a:lnTo>
                    <a:pt x="78930" y="79883"/>
                  </a:lnTo>
                  <a:lnTo>
                    <a:pt x="78981" y="79375"/>
                  </a:lnTo>
                  <a:close/>
                </a:path>
                <a:path w="257175" h="118745">
                  <a:moveTo>
                    <a:pt x="143256" y="79248"/>
                  </a:moveTo>
                  <a:lnTo>
                    <a:pt x="134696" y="79248"/>
                  </a:lnTo>
                  <a:lnTo>
                    <a:pt x="135699" y="79756"/>
                  </a:lnTo>
                  <a:lnTo>
                    <a:pt x="136207" y="79883"/>
                  </a:lnTo>
                  <a:lnTo>
                    <a:pt x="137426" y="79883"/>
                  </a:lnTo>
                  <a:lnTo>
                    <a:pt x="137248" y="79756"/>
                  </a:lnTo>
                  <a:lnTo>
                    <a:pt x="138595" y="79756"/>
                  </a:lnTo>
                  <a:lnTo>
                    <a:pt x="142849" y="79629"/>
                  </a:lnTo>
                  <a:lnTo>
                    <a:pt x="143002" y="79502"/>
                  </a:lnTo>
                  <a:lnTo>
                    <a:pt x="143179" y="79502"/>
                  </a:lnTo>
                  <a:lnTo>
                    <a:pt x="143256" y="79248"/>
                  </a:lnTo>
                  <a:close/>
                </a:path>
                <a:path w="257175" h="118745">
                  <a:moveTo>
                    <a:pt x="138595" y="79756"/>
                  </a:moveTo>
                  <a:lnTo>
                    <a:pt x="137426" y="79756"/>
                  </a:lnTo>
                  <a:lnTo>
                    <a:pt x="138480" y="79883"/>
                  </a:lnTo>
                  <a:close/>
                </a:path>
                <a:path w="257175" h="118745">
                  <a:moveTo>
                    <a:pt x="154171" y="79375"/>
                  </a:moveTo>
                  <a:lnTo>
                    <a:pt x="143878" y="79375"/>
                  </a:lnTo>
                  <a:lnTo>
                    <a:pt x="143002" y="79502"/>
                  </a:lnTo>
                  <a:lnTo>
                    <a:pt x="142963" y="79883"/>
                  </a:lnTo>
                  <a:lnTo>
                    <a:pt x="143433" y="79629"/>
                  </a:lnTo>
                  <a:lnTo>
                    <a:pt x="154277" y="79629"/>
                  </a:lnTo>
                  <a:lnTo>
                    <a:pt x="154171" y="79375"/>
                  </a:lnTo>
                  <a:close/>
                </a:path>
                <a:path w="257175" h="118745">
                  <a:moveTo>
                    <a:pt x="143573" y="79629"/>
                  </a:moveTo>
                  <a:lnTo>
                    <a:pt x="143433" y="79629"/>
                  </a:lnTo>
                  <a:lnTo>
                    <a:pt x="143450" y="79883"/>
                  </a:lnTo>
                  <a:lnTo>
                    <a:pt x="143573" y="79629"/>
                  </a:lnTo>
                  <a:close/>
                </a:path>
                <a:path w="257175" h="118745">
                  <a:moveTo>
                    <a:pt x="154277" y="79629"/>
                  </a:moveTo>
                  <a:lnTo>
                    <a:pt x="143573" y="79629"/>
                  </a:lnTo>
                  <a:lnTo>
                    <a:pt x="143573" y="79883"/>
                  </a:lnTo>
                  <a:lnTo>
                    <a:pt x="154508" y="79883"/>
                  </a:lnTo>
                  <a:lnTo>
                    <a:pt x="154302" y="79688"/>
                  </a:lnTo>
                  <a:close/>
                </a:path>
                <a:path w="257175" h="118745">
                  <a:moveTo>
                    <a:pt x="159338" y="78105"/>
                  </a:moveTo>
                  <a:lnTo>
                    <a:pt x="154927" y="78105"/>
                  </a:lnTo>
                  <a:lnTo>
                    <a:pt x="156273" y="79883"/>
                  </a:lnTo>
                  <a:lnTo>
                    <a:pt x="157175" y="79248"/>
                  </a:lnTo>
                  <a:lnTo>
                    <a:pt x="159131" y="79248"/>
                  </a:lnTo>
                  <a:lnTo>
                    <a:pt x="159423" y="79121"/>
                  </a:lnTo>
                  <a:lnTo>
                    <a:pt x="159067" y="79121"/>
                  </a:lnTo>
                  <a:lnTo>
                    <a:pt x="158762" y="78486"/>
                  </a:lnTo>
                  <a:lnTo>
                    <a:pt x="159512" y="78486"/>
                  </a:lnTo>
                  <a:lnTo>
                    <a:pt x="159507" y="78232"/>
                  </a:lnTo>
                  <a:lnTo>
                    <a:pt x="159338" y="78105"/>
                  </a:lnTo>
                  <a:close/>
                </a:path>
                <a:path w="257175" h="118745">
                  <a:moveTo>
                    <a:pt x="162953" y="79375"/>
                  </a:moveTo>
                  <a:lnTo>
                    <a:pt x="162801" y="79883"/>
                  </a:lnTo>
                  <a:lnTo>
                    <a:pt x="163423" y="79883"/>
                  </a:lnTo>
                  <a:lnTo>
                    <a:pt x="162953" y="79375"/>
                  </a:lnTo>
                  <a:close/>
                </a:path>
                <a:path w="257175" h="118745">
                  <a:moveTo>
                    <a:pt x="170040" y="79502"/>
                  </a:moveTo>
                  <a:lnTo>
                    <a:pt x="169887" y="79502"/>
                  </a:lnTo>
                  <a:lnTo>
                    <a:pt x="169849" y="79883"/>
                  </a:lnTo>
                  <a:lnTo>
                    <a:pt x="171424" y="79883"/>
                  </a:lnTo>
                  <a:lnTo>
                    <a:pt x="171081" y="79756"/>
                  </a:lnTo>
                  <a:lnTo>
                    <a:pt x="170103" y="79629"/>
                  </a:lnTo>
                  <a:close/>
                </a:path>
                <a:path w="257175" h="118745">
                  <a:moveTo>
                    <a:pt x="185940" y="78867"/>
                  </a:moveTo>
                  <a:lnTo>
                    <a:pt x="185547" y="79502"/>
                  </a:lnTo>
                  <a:lnTo>
                    <a:pt x="171183" y="79502"/>
                  </a:lnTo>
                  <a:lnTo>
                    <a:pt x="171424" y="79883"/>
                  </a:lnTo>
                  <a:lnTo>
                    <a:pt x="179578" y="79883"/>
                  </a:lnTo>
                  <a:lnTo>
                    <a:pt x="199898" y="79756"/>
                  </a:lnTo>
                  <a:lnTo>
                    <a:pt x="199631" y="79629"/>
                  </a:lnTo>
                  <a:lnTo>
                    <a:pt x="185915" y="79629"/>
                  </a:lnTo>
                  <a:lnTo>
                    <a:pt x="185940" y="78867"/>
                  </a:lnTo>
                  <a:close/>
                </a:path>
                <a:path w="257175" h="118745">
                  <a:moveTo>
                    <a:pt x="206502" y="79756"/>
                  </a:moveTo>
                  <a:lnTo>
                    <a:pt x="206654" y="79883"/>
                  </a:lnTo>
                  <a:lnTo>
                    <a:pt x="206502" y="79756"/>
                  </a:lnTo>
                  <a:close/>
                </a:path>
                <a:path w="257175" h="118745">
                  <a:moveTo>
                    <a:pt x="206984" y="79375"/>
                  </a:moveTo>
                  <a:lnTo>
                    <a:pt x="206794" y="79375"/>
                  </a:lnTo>
                  <a:lnTo>
                    <a:pt x="206832" y="79883"/>
                  </a:lnTo>
                  <a:lnTo>
                    <a:pt x="207086" y="79883"/>
                  </a:lnTo>
                  <a:lnTo>
                    <a:pt x="206984" y="79375"/>
                  </a:lnTo>
                  <a:close/>
                </a:path>
                <a:path w="257175" h="118745">
                  <a:moveTo>
                    <a:pt x="210566" y="79502"/>
                  </a:moveTo>
                  <a:lnTo>
                    <a:pt x="210096" y="79502"/>
                  </a:lnTo>
                  <a:lnTo>
                    <a:pt x="210083" y="79883"/>
                  </a:lnTo>
                  <a:lnTo>
                    <a:pt x="210426" y="79756"/>
                  </a:lnTo>
                  <a:lnTo>
                    <a:pt x="210616" y="79756"/>
                  </a:lnTo>
                  <a:lnTo>
                    <a:pt x="210566" y="79502"/>
                  </a:lnTo>
                  <a:close/>
                </a:path>
                <a:path w="257175" h="118745">
                  <a:moveTo>
                    <a:pt x="72718" y="79701"/>
                  </a:moveTo>
                  <a:lnTo>
                    <a:pt x="72847" y="79756"/>
                  </a:lnTo>
                  <a:lnTo>
                    <a:pt x="72718" y="79701"/>
                  </a:lnTo>
                  <a:close/>
                </a:path>
                <a:path w="257175" h="118745">
                  <a:moveTo>
                    <a:pt x="41948" y="79375"/>
                  </a:moveTo>
                  <a:lnTo>
                    <a:pt x="40894" y="79756"/>
                  </a:lnTo>
                  <a:lnTo>
                    <a:pt x="41554" y="79629"/>
                  </a:lnTo>
                  <a:lnTo>
                    <a:pt x="42570" y="79629"/>
                  </a:lnTo>
                  <a:lnTo>
                    <a:pt x="42392" y="79502"/>
                  </a:lnTo>
                  <a:lnTo>
                    <a:pt x="41948" y="79375"/>
                  </a:lnTo>
                  <a:close/>
                </a:path>
                <a:path w="257175" h="118745">
                  <a:moveTo>
                    <a:pt x="68592" y="79502"/>
                  </a:moveTo>
                  <a:lnTo>
                    <a:pt x="66713" y="79502"/>
                  </a:lnTo>
                  <a:lnTo>
                    <a:pt x="67360" y="79756"/>
                  </a:lnTo>
                  <a:lnTo>
                    <a:pt x="68707" y="79629"/>
                  </a:lnTo>
                  <a:close/>
                </a:path>
                <a:path w="257175" h="118745">
                  <a:moveTo>
                    <a:pt x="108927" y="79502"/>
                  </a:moveTo>
                  <a:lnTo>
                    <a:pt x="107899" y="79502"/>
                  </a:lnTo>
                  <a:lnTo>
                    <a:pt x="107886" y="79756"/>
                  </a:lnTo>
                  <a:lnTo>
                    <a:pt x="108470" y="79756"/>
                  </a:lnTo>
                  <a:lnTo>
                    <a:pt x="108927" y="79502"/>
                  </a:lnTo>
                  <a:close/>
                </a:path>
                <a:path w="257175" h="118745">
                  <a:moveTo>
                    <a:pt x="109258" y="78994"/>
                  </a:moveTo>
                  <a:lnTo>
                    <a:pt x="109283" y="79756"/>
                  </a:lnTo>
                  <a:lnTo>
                    <a:pt x="111010" y="79756"/>
                  </a:lnTo>
                  <a:lnTo>
                    <a:pt x="111154" y="79502"/>
                  </a:lnTo>
                  <a:lnTo>
                    <a:pt x="109956" y="79502"/>
                  </a:lnTo>
                  <a:lnTo>
                    <a:pt x="109387" y="79228"/>
                  </a:lnTo>
                  <a:lnTo>
                    <a:pt x="109258" y="78994"/>
                  </a:lnTo>
                  <a:close/>
                </a:path>
                <a:path w="257175" h="118745">
                  <a:moveTo>
                    <a:pt x="111213" y="79629"/>
                  </a:moveTo>
                  <a:close/>
                </a:path>
                <a:path w="257175" h="118745">
                  <a:moveTo>
                    <a:pt x="115036" y="77978"/>
                  </a:moveTo>
                  <a:lnTo>
                    <a:pt x="115049" y="78740"/>
                  </a:lnTo>
                  <a:lnTo>
                    <a:pt x="114731" y="78740"/>
                  </a:lnTo>
                  <a:lnTo>
                    <a:pt x="115189" y="79756"/>
                  </a:lnTo>
                  <a:lnTo>
                    <a:pt x="115316" y="79121"/>
                  </a:lnTo>
                  <a:lnTo>
                    <a:pt x="115439" y="78732"/>
                  </a:lnTo>
                  <a:lnTo>
                    <a:pt x="115455" y="78486"/>
                  </a:lnTo>
                  <a:lnTo>
                    <a:pt x="115036" y="77978"/>
                  </a:lnTo>
                  <a:close/>
                </a:path>
                <a:path w="257175" h="118745">
                  <a:moveTo>
                    <a:pt x="119557" y="79121"/>
                  </a:moveTo>
                  <a:lnTo>
                    <a:pt x="119329" y="79121"/>
                  </a:lnTo>
                  <a:lnTo>
                    <a:pt x="119327" y="79403"/>
                  </a:lnTo>
                  <a:lnTo>
                    <a:pt x="119214" y="79756"/>
                  </a:lnTo>
                  <a:lnTo>
                    <a:pt x="119385" y="79465"/>
                  </a:lnTo>
                  <a:lnTo>
                    <a:pt x="119557" y="79121"/>
                  </a:lnTo>
                  <a:close/>
                </a:path>
                <a:path w="257175" h="118745">
                  <a:moveTo>
                    <a:pt x="138988" y="79629"/>
                  </a:moveTo>
                  <a:lnTo>
                    <a:pt x="138785" y="79629"/>
                  </a:lnTo>
                  <a:lnTo>
                    <a:pt x="138925" y="79756"/>
                  </a:lnTo>
                  <a:close/>
                </a:path>
                <a:path w="257175" h="118745">
                  <a:moveTo>
                    <a:pt x="160413" y="79417"/>
                  </a:moveTo>
                  <a:lnTo>
                    <a:pt x="160375" y="79756"/>
                  </a:lnTo>
                  <a:lnTo>
                    <a:pt x="160556" y="79701"/>
                  </a:lnTo>
                  <a:lnTo>
                    <a:pt x="160413" y="79417"/>
                  </a:lnTo>
                  <a:close/>
                </a:path>
                <a:path w="257175" h="118745">
                  <a:moveTo>
                    <a:pt x="160597" y="79688"/>
                  </a:moveTo>
                  <a:lnTo>
                    <a:pt x="160375" y="79756"/>
                  </a:lnTo>
                  <a:lnTo>
                    <a:pt x="160642" y="79756"/>
                  </a:lnTo>
                  <a:close/>
                </a:path>
                <a:path w="257175" h="118745">
                  <a:moveTo>
                    <a:pt x="161480" y="79502"/>
                  </a:moveTo>
                  <a:lnTo>
                    <a:pt x="161290" y="79502"/>
                  </a:lnTo>
                  <a:lnTo>
                    <a:pt x="160794" y="79629"/>
                  </a:lnTo>
                  <a:lnTo>
                    <a:pt x="160642" y="79756"/>
                  </a:lnTo>
                  <a:lnTo>
                    <a:pt x="161899" y="79756"/>
                  </a:lnTo>
                  <a:lnTo>
                    <a:pt x="161480" y="79502"/>
                  </a:lnTo>
                  <a:close/>
                </a:path>
                <a:path w="257175" h="118745">
                  <a:moveTo>
                    <a:pt x="167005" y="79375"/>
                  </a:moveTo>
                  <a:lnTo>
                    <a:pt x="164655" y="79375"/>
                  </a:lnTo>
                  <a:lnTo>
                    <a:pt x="165049" y="79502"/>
                  </a:lnTo>
                  <a:lnTo>
                    <a:pt x="165239" y="79756"/>
                  </a:lnTo>
                  <a:lnTo>
                    <a:pt x="165328" y="79502"/>
                  </a:lnTo>
                  <a:lnTo>
                    <a:pt x="167021" y="79502"/>
                  </a:lnTo>
                  <a:close/>
                </a:path>
                <a:path w="257175" h="118745">
                  <a:moveTo>
                    <a:pt x="165354" y="79629"/>
                  </a:moveTo>
                  <a:close/>
                </a:path>
                <a:path w="257175" h="118745">
                  <a:moveTo>
                    <a:pt x="221622" y="77851"/>
                  </a:moveTo>
                  <a:lnTo>
                    <a:pt x="214553" y="77851"/>
                  </a:lnTo>
                  <a:lnTo>
                    <a:pt x="215372" y="78058"/>
                  </a:lnTo>
                  <a:lnTo>
                    <a:pt x="215461" y="78264"/>
                  </a:lnTo>
                  <a:lnTo>
                    <a:pt x="215086" y="78857"/>
                  </a:lnTo>
                  <a:lnTo>
                    <a:pt x="214858" y="79121"/>
                  </a:lnTo>
                  <a:lnTo>
                    <a:pt x="214553" y="79121"/>
                  </a:lnTo>
                  <a:lnTo>
                    <a:pt x="214134" y="79502"/>
                  </a:lnTo>
                  <a:lnTo>
                    <a:pt x="213880" y="79756"/>
                  </a:lnTo>
                  <a:lnTo>
                    <a:pt x="226898" y="79756"/>
                  </a:lnTo>
                  <a:lnTo>
                    <a:pt x="226606" y="79629"/>
                  </a:lnTo>
                  <a:lnTo>
                    <a:pt x="226644" y="79375"/>
                  </a:lnTo>
                  <a:lnTo>
                    <a:pt x="226766" y="79031"/>
                  </a:lnTo>
                  <a:lnTo>
                    <a:pt x="228632" y="78994"/>
                  </a:lnTo>
                  <a:lnTo>
                    <a:pt x="228491" y="78232"/>
                  </a:lnTo>
                  <a:lnTo>
                    <a:pt x="221551" y="78232"/>
                  </a:lnTo>
                  <a:lnTo>
                    <a:pt x="221622" y="77851"/>
                  </a:lnTo>
                  <a:close/>
                </a:path>
                <a:path w="257175" h="118745">
                  <a:moveTo>
                    <a:pt x="160489" y="78740"/>
                  </a:moveTo>
                  <a:lnTo>
                    <a:pt x="160470" y="79502"/>
                  </a:lnTo>
                  <a:lnTo>
                    <a:pt x="160597" y="79688"/>
                  </a:lnTo>
                  <a:lnTo>
                    <a:pt x="160794" y="79629"/>
                  </a:lnTo>
                  <a:lnTo>
                    <a:pt x="160489" y="78740"/>
                  </a:lnTo>
                  <a:close/>
                </a:path>
                <a:path w="257175" h="118745">
                  <a:moveTo>
                    <a:pt x="50482" y="79375"/>
                  </a:moveTo>
                  <a:lnTo>
                    <a:pt x="47879" y="79375"/>
                  </a:lnTo>
                  <a:lnTo>
                    <a:pt x="47701" y="79629"/>
                  </a:lnTo>
                  <a:lnTo>
                    <a:pt x="50914" y="79629"/>
                  </a:lnTo>
                  <a:lnTo>
                    <a:pt x="50482" y="79375"/>
                  </a:lnTo>
                  <a:close/>
                </a:path>
                <a:path w="257175" h="118745">
                  <a:moveTo>
                    <a:pt x="70637" y="79502"/>
                  </a:moveTo>
                  <a:lnTo>
                    <a:pt x="70358" y="79502"/>
                  </a:lnTo>
                  <a:lnTo>
                    <a:pt x="70662" y="79629"/>
                  </a:lnTo>
                  <a:close/>
                </a:path>
                <a:path w="257175" h="118745">
                  <a:moveTo>
                    <a:pt x="77165" y="79375"/>
                  </a:moveTo>
                  <a:lnTo>
                    <a:pt x="76581" y="79375"/>
                  </a:lnTo>
                  <a:lnTo>
                    <a:pt x="76949" y="79502"/>
                  </a:lnTo>
                  <a:lnTo>
                    <a:pt x="77165" y="79375"/>
                  </a:lnTo>
                  <a:close/>
                </a:path>
                <a:path w="257175" h="118745">
                  <a:moveTo>
                    <a:pt x="78409" y="78232"/>
                  </a:moveTo>
                  <a:lnTo>
                    <a:pt x="76974" y="78232"/>
                  </a:lnTo>
                  <a:lnTo>
                    <a:pt x="77190" y="78359"/>
                  </a:lnTo>
                  <a:lnTo>
                    <a:pt x="77253" y="78665"/>
                  </a:lnTo>
                  <a:lnTo>
                    <a:pt x="76998" y="78842"/>
                  </a:lnTo>
                  <a:lnTo>
                    <a:pt x="76873" y="79248"/>
                  </a:lnTo>
                  <a:lnTo>
                    <a:pt x="77444" y="79248"/>
                  </a:lnTo>
                  <a:lnTo>
                    <a:pt x="77438" y="79502"/>
                  </a:lnTo>
                  <a:lnTo>
                    <a:pt x="77749" y="79629"/>
                  </a:lnTo>
                  <a:lnTo>
                    <a:pt x="77901" y="79502"/>
                  </a:lnTo>
                  <a:lnTo>
                    <a:pt x="78593" y="79502"/>
                  </a:lnTo>
                  <a:lnTo>
                    <a:pt x="80670" y="79375"/>
                  </a:lnTo>
                  <a:lnTo>
                    <a:pt x="82016" y="79121"/>
                  </a:lnTo>
                  <a:lnTo>
                    <a:pt x="82778" y="78994"/>
                  </a:lnTo>
                  <a:lnTo>
                    <a:pt x="82232" y="78994"/>
                  </a:lnTo>
                  <a:lnTo>
                    <a:pt x="82194" y="78740"/>
                  </a:lnTo>
                  <a:lnTo>
                    <a:pt x="81616" y="78359"/>
                  </a:lnTo>
                  <a:lnTo>
                    <a:pt x="78473" y="78359"/>
                  </a:lnTo>
                  <a:close/>
                </a:path>
                <a:path w="257175" h="118745">
                  <a:moveTo>
                    <a:pt x="79502" y="79375"/>
                  </a:moveTo>
                  <a:lnTo>
                    <a:pt x="79133" y="79375"/>
                  </a:lnTo>
                  <a:lnTo>
                    <a:pt x="79273" y="79629"/>
                  </a:lnTo>
                  <a:lnTo>
                    <a:pt x="79502" y="79375"/>
                  </a:lnTo>
                  <a:close/>
                </a:path>
                <a:path w="257175" h="118745">
                  <a:moveTo>
                    <a:pt x="93383" y="79248"/>
                  </a:moveTo>
                  <a:lnTo>
                    <a:pt x="92075" y="79629"/>
                  </a:lnTo>
                  <a:lnTo>
                    <a:pt x="93319" y="79629"/>
                  </a:lnTo>
                  <a:lnTo>
                    <a:pt x="93383" y="79248"/>
                  </a:lnTo>
                  <a:close/>
                </a:path>
                <a:path w="257175" h="118745">
                  <a:moveTo>
                    <a:pt x="94170" y="79121"/>
                  </a:moveTo>
                  <a:lnTo>
                    <a:pt x="93399" y="79351"/>
                  </a:lnTo>
                  <a:lnTo>
                    <a:pt x="93319" y="79629"/>
                  </a:lnTo>
                  <a:lnTo>
                    <a:pt x="96735" y="79629"/>
                  </a:lnTo>
                  <a:lnTo>
                    <a:pt x="98412" y="79502"/>
                  </a:lnTo>
                  <a:lnTo>
                    <a:pt x="98742" y="79375"/>
                  </a:lnTo>
                  <a:lnTo>
                    <a:pt x="96570" y="79375"/>
                  </a:lnTo>
                  <a:lnTo>
                    <a:pt x="96361" y="79248"/>
                  </a:lnTo>
                  <a:lnTo>
                    <a:pt x="94449" y="79248"/>
                  </a:lnTo>
                  <a:lnTo>
                    <a:pt x="94170" y="79121"/>
                  </a:lnTo>
                  <a:close/>
                </a:path>
                <a:path w="257175" h="118745">
                  <a:moveTo>
                    <a:pt x="114731" y="78740"/>
                  </a:moveTo>
                  <a:lnTo>
                    <a:pt x="114410" y="78842"/>
                  </a:lnTo>
                  <a:lnTo>
                    <a:pt x="114223" y="79375"/>
                  </a:lnTo>
                  <a:lnTo>
                    <a:pt x="112864" y="79375"/>
                  </a:lnTo>
                  <a:lnTo>
                    <a:pt x="112623" y="79629"/>
                  </a:lnTo>
                  <a:lnTo>
                    <a:pt x="114630" y="79629"/>
                  </a:lnTo>
                  <a:lnTo>
                    <a:pt x="114731" y="78740"/>
                  </a:lnTo>
                  <a:close/>
                </a:path>
                <a:path w="257175" h="118745">
                  <a:moveTo>
                    <a:pt x="132461" y="78740"/>
                  </a:moveTo>
                  <a:lnTo>
                    <a:pt x="132003" y="78740"/>
                  </a:lnTo>
                  <a:lnTo>
                    <a:pt x="131960" y="79291"/>
                  </a:lnTo>
                  <a:lnTo>
                    <a:pt x="132084" y="79530"/>
                  </a:lnTo>
                  <a:lnTo>
                    <a:pt x="133988" y="79629"/>
                  </a:lnTo>
                  <a:lnTo>
                    <a:pt x="133731" y="79375"/>
                  </a:lnTo>
                  <a:lnTo>
                    <a:pt x="132486" y="79375"/>
                  </a:lnTo>
                  <a:lnTo>
                    <a:pt x="132461" y="78740"/>
                  </a:lnTo>
                  <a:close/>
                </a:path>
                <a:path w="257175" h="118745">
                  <a:moveTo>
                    <a:pt x="159677" y="78613"/>
                  </a:moveTo>
                  <a:lnTo>
                    <a:pt x="159702" y="78842"/>
                  </a:lnTo>
                  <a:lnTo>
                    <a:pt x="159880" y="79248"/>
                  </a:lnTo>
                  <a:lnTo>
                    <a:pt x="159461" y="79629"/>
                  </a:lnTo>
                  <a:lnTo>
                    <a:pt x="160389" y="79629"/>
                  </a:lnTo>
                  <a:lnTo>
                    <a:pt x="160385" y="79375"/>
                  </a:lnTo>
                  <a:lnTo>
                    <a:pt x="160210" y="79375"/>
                  </a:lnTo>
                  <a:lnTo>
                    <a:pt x="160084" y="79002"/>
                  </a:lnTo>
                  <a:lnTo>
                    <a:pt x="159981" y="78867"/>
                  </a:lnTo>
                  <a:lnTo>
                    <a:pt x="159677" y="78613"/>
                  </a:lnTo>
                  <a:close/>
                </a:path>
                <a:path w="257175" h="118745">
                  <a:moveTo>
                    <a:pt x="167398" y="79121"/>
                  </a:moveTo>
                  <a:lnTo>
                    <a:pt x="166763" y="79121"/>
                  </a:lnTo>
                  <a:lnTo>
                    <a:pt x="167063" y="79302"/>
                  </a:lnTo>
                  <a:lnTo>
                    <a:pt x="167309" y="79629"/>
                  </a:lnTo>
                  <a:lnTo>
                    <a:pt x="167398" y="79121"/>
                  </a:lnTo>
                  <a:close/>
                </a:path>
                <a:path w="257175" h="118745">
                  <a:moveTo>
                    <a:pt x="170510" y="78994"/>
                  </a:moveTo>
                  <a:lnTo>
                    <a:pt x="170078" y="78994"/>
                  </a:lnTo>
                  <a:lnTo>
                    <a:pt x="170421" y="79121"/>
                  </a:lnTo>
                  <a:lnTo>
                    <a:pt x="170103" y="79629"/>
                  </a:lnTo>
                  <a:lnTo>
                    <a:pt x="171132" y="79629"/>
                  </a:lnTo>
                  <a:lnTo>
                    <a:pt x="170599" y="79502"/>
                  </a:lnTo>
                  <a:lnTo>
                    <a:pt x="170510" y="78994"/>
                  </a:lnTo>
                  <a:close/>
                </a:path>
                <a:path w="257175" h="118745">
                  <a:moveTo>
                    <a:pt x="199656" y="79375"/>
                  </a:moveTo>
                  <a:lnTo>
                    <a:pt x="186766" y="79375"/>
                  </a:lnTo>
                  <a:lnTo>
                    <a:pt x="186956" y="79502"/>
                  </a:lnTo>
                  <a:lnTo>
                    <a:pt x="186194" y="79502"/>
                  </a:lnTo>
                  <a:lnTo>
                    <a:pt x="185915" y="79629"/>
                  </a:lnTo>
                  <a:lnTo>
                    <a:pt x="199631" y="79629"/>
                  </a:lnTo>
                  <a:lnTo>
                    <a:pt x="199656" y="79375"/>
                  </a:lnTo>
                  <a:close/>
                </a:path>
                <a:path w="257175" h="118745">
                  <a:moveTo>
                    <a:pt x="200627" y="79530"/>
                  </a:moveTo>
                  <a:lnTo>
                    <a:pt x="200914" y="79629"/>
                  </a:lnTo>
                  <a:lnTo>
                    <a:pt x="200627" y="79530"/>
                  </a:lnTo>
                  <a:close/>
                </a:path>
                <a:path w="257175" h="118745">
                  <a:moveTo>
                    <a:pt x="200606" y="79248"/>
                  </a:moveTo>
                  <a:lnTo>
                    <a:pt x="199809" y="79248"/>
                  </a:lnTo>
                  <a:lnTo>
                    <a:pt x="200627" y="79530"/>
                  </a:lnTo>
                  <a:lnTo>
                    <a:pt x="200606" y="79248"/>
                  </a:lnTo>
                  <a:close/>
                </a:path>
                <a:path w="257175" h="118745">
                  <a:moveTo>
                    <a:pt x="33223" y="79248"/>
                  </a:moveTo>
                  <a:lnTo>
                    <a:pt x="33032" y="79502"/>
                  </a:lnTo>
                  <a:lnTo>
                    <a:pt x="33413" y="79502"/>
                  </a:lnTo>
                  <a:lnTo>
                    <a:pt x="33223" y="79248"/>
                  </a:lnTo>
                  <a:close/>
                </a:path>
                <a:path w="257175" h="118745">
                  <a:moveTo>
                    <a:pt x="33883" y="76454"/>
                  </a:moveTo>
                  <a:lnTo>
                    <a:pt x="33042" y="77062"/>
                  </a:lnTo>
                  <a:lnTo>
                    <a:pt x="32946" y="77299"/>
                  </a:lnTo>
                  <a:lnTo>
                    <a:pt x="33243" y="77679"/>
                  </a:lnTo>
                  <a:lnTo>
                    <a:pt x="33362" y="78299"/>
                  </a:lnTo>
                  <a:lnTo>
                    <a:pt x="33139" y="78448"/>
                  </a:lnTo>
                  <a:lnTo>
                    <a:pt x="33317" y="78665"/>
                  </a:lnTo>
                  <a:lnTo>
                    <a:pt x="33413" y="79502"/>
                  </a:lnTo>
                  <a:lnTo>
                    <a:pt x="33883" y="76454"/>
                  </a:lnTo>
                  <a:close/>
                </a:path>
                <a:path w="257175" h="118745">
                  <a:moveTo>
                    <a:pt x="34732" y="78176"/>
                  </a:moveTo>
                  <a:lnTo>
                    <a:pt x="34693" y="78665"/>
                  </a:lnTo>
                  <a:lnTo>
                    <a:pt x="33439" y="79502"/>
                  </a:lnTo>
                  <a:lnTo>
                    <a:pt x="34036" y="79502"/>
                  </a:lnTo>
                  <a:lnTo>
                    <a:pt x="37109" y="79375"/>
                  </a:lnTo>
                  <a:lnTo>
                    <a:pt x="37212" y="78955"/>
                  </a:lnTo>
                  <a:lnTo>
                    <a:pt x="37426" y="78613"/>
                  </a:lnTo>
                  <a:lnTo>
                    <a:pt x="38068" y="78613"/>
                  </a:lnTo>
                  <a:lnTo>
                    <a:pt x="37959" y="78359"/>
                  </a:lnTo>
                  <a:lnTo>
                    <a:pt x="35153" y="78359"/>
                  </a:lnTo>
                  <a:lnTo>
                    <a:pt x="34732" y="78176"/>
                  </a:lnTo>
                  <a:close/>
                </a:path>
                <a:path w="257175" h="118745">
                  <a:moveTo>
                    <a:pt x="37846" y="79248"/>
                  </a:moveTo>
                  <a:lnTo>
                    <a:pt x="37477" y="79248"/>
                  </a:lnTo>
                  <a:lnTo>
                    <a:pt x="37185" y="79502"/>
                  </a:lnTo>
                  <a:lnTo>
                    <a:pt x="37744" y="79502"/>
                  </a:lnTo>
                  <a:lnTo>
                    <a:pt x="37846" y="79248"/>
                  </a:lnTo>
                  <a:close/>
                </a:path>
                <a:path w="257175" h="118745">
                  <a:moveTo>
                    <a:pt x="75031" y="78105"/>
                  </a:moveTo>
                  <a:lnTo>
                    <a:pt x="74333" y="78359"/>
                  </a:lnTo>
                  <a:lnTo>
                    <a:pt x="74298" y="78740"/>
                  </a:lnTo>
                  <a:lnTo>
                    <a:pt x="73926" y="79502"/>
                  </a:lnTo>
                  <a:lnTo>
                    <a:pt x="75006" y="79502"/>
                  </a:lnTo>
                  <a:lnTo>
                    <a:pt x="74803" y="79375"/>
                  </a:lnTo>
                  <a:lnTo>
                    <a:pt x="74688" y="79183"/>
                  </a:lnTo>
                  <a:lnTo>
                    <a:pt x="74637" y="78613"/>
                  </a:lnTo>
                  <a:lnTo>
                    <a:pt x="74866" y="78486"/>
                  </a:lnTo>
                  <a:lnTo>
                    <a:pt x="75031" y="78105"/>
                  </a:lnTo>
                  <a:close/>
                </a:path>
                <a:path w="257175" h="118745">
                  <a:moveTo>
                    <a:pt x="76466" y="79375"/>
                  </a:moveTo>
                  <a:lnTo>
                    <a:pt x="76288" y="79375"/>
                  </a:lnTo>
                  <a:lnTo>
                    <a:pt x="76428" y="79502"/>
                  </a:lnTo>
                  <a:close/>
                </a:path>
                <a:path w="257175" h="118745">
                  <a:moveTo>
                    <a:pt x="108699" y="79375"/>
                  </a:moveTo>
                  <a:lnTo>
                    <a:pt x="108254" y="79502"/>
                  </a:lnTo>
                  <a:lnTo>
                    <a:pt x="109067" y="79502"/>
                  </a:lnTo>
                  <a:lnTo>
                    <a:pt x="108699" y="79375"/>
                  </a:lnTo>
                  <a:close/>
                </a:path>
                <a:path w="257175" h="118745">
                  <a:moveTo>
                    <a:pt x="111182" y="79375"/>
                  </a:moveTo>
                  <a:lnTo>
                    <a:pt x="110755" y="79386"/>
                  </a:lnTo>
                  <a:lnTo>
                    <a:pt x="110363" y="79502"/>
                  </a:lnTo>
                  <a:lnTo>
                    <a:pt x="111154" y="79502"/>
                  </a:lnTo>
                  <a:close/>
                </a:path>
                <a:path w="257175" h="118745">
                  <a:moveTo>
                    <a:pt x="154370" y="78747"/>
                  </a:moveTo>
                  <a:lnTo>
                    <a:pt x="153822" y="78867"/>
                  </a:lnTo>
                  <a:lnTo>
                    <a:pt x="133985" y="78867"/>
                  </a:lnTo>
                  <a:lnTo>
                    <a:pt x="134518" y="79121"/>
                  </a:lnTo>
                  <a:lnTo>
                    <a:pt x="134556" y="79502"/>
                  </a:lnTo>
                  <a:lnTo>
                    <a:pt x="134696" y="79248"/>
                  </a:lnTo>
                  <a:lnTo>
                    <a:pt x="143256" y="79248"/>
                  </a:lnTo>
                  <a:lnTo>
                    <a:pt x="143332" y="78994"/>
                  </a:lnTo>
                  <a:lnTo>
                    <a:pt x="154190" y="78994"/>
                  </a:lnTo>
                  <a:lnTo>
                    <a:pt x="154306" y="78857"/>
                  </a:lnTo>
                  <a:close/>
                </a:path>
                <a:path w="257175" h="118745">
                  <a:moveTo>
                    <a:pt x="154012" y="78994"/>
                  </a:moveTo>
                  <a:lnTo>
                    <a:pt x="143370" y="78994"/>
                  </a:lnTo>
                  <a:lnTo>
                    <a:pt x="143299" y="79351"/>
                  </a:lnTo>
                  <a:lnTo>
                    <a:pt x="143179" y="79502"/>
                  </a:lnTo>
                  <a:lnTo>
                    <a:pt x="143586" y="79502"/>
                  </a:lnTo>
                  <a:lnTo>
                    <a:pt x="154171" y="79375"/>
                  </a:lnTo>
                  <a:lnTo>
                    <a:pt x="154012" y="78994"/>
                  </a:lnTo>
                  <a:close/>
                </a:path>
                <a:path w="257175" h="118745">
                  <a:moveTo>
                    <a:pt x="162255" y="77724"/>
                  </a:moveTo>
                  <a:lnTo>
                    <a:pt x="162039" y="77724"/>
                  </a:lnTo>
                  <a:lnTo>
                    <a:pt x="161935" y="77885"/>
                  </a:lnTo>
                  <a:lnTo>
                    <a:pt x="161720" y="77957"/>
                  </a:lnTo>
                  <a:lnTo>
                    <a:pt x="161290" y="78867"/>
                  </a:lnTo>
                  <a:lnTo>
                    <a:pt x="161036" y="79502"/>
                  </a:lnTo>
                  <a:lnTo>
                    <a:pt x="161789" y="79031"/>
                  </a:lnTo>
                  <a:lnTo>
                    <a:pt x="161861" y="78486"/>
                  </a:lnTo>
                  <a:lnTo>
                    <a:pt x="163443" y="78486"/>
                  </a:lnTo>
                  <a:lnTo>
                    <a:pt x="162775" y="78359"/>
                  </a:lnTo>
                  <a:lnTo>
                    <a:pt x="162560" y="77978"/>
                  </a:lnTo>
                  <a:lnTo>
                    <a:pt x="162255" y="77724"/>
                  </a:lnTo>
                  <a:close/>
                </a:path>
                <a:path w="257175" h="118745">
                  <a:moveTo>
                    <a:pt x="163478" y="79121"/>
                  </a:moveTo>
                  <a:lnTo>
                    <a:pt x="163259" y="79234"/>
                  </a:lnTo>
                  <a:lnTo>
                    <a:pt x="163499" y="79502"/>
                  </a:lnTo>
                  <a:lnTo>
                    <a:pt x="163478" y="79121"/>
                  </a:lnTo>
                  <a:close/>
                </a:path>
                <a:path w="257175" h="118745">
                  <a:moveTo>
                    <a:pt x="169379" y="78867"/>
                  </a:moveTo>
                  <a:lnTo>
                    <a:pt x="163842" y="78867"/>
                  </a:lnTo>
                  <a:lnTo>
                    <a:pt x="164058" y="79502"/>
                  </a:lnTo>
                  <a:lnTo>
                    <a:pt x="164655" y="79375"/>
                  </a:lnTo>
                  <a:lnTo>
                    <a:pt x="166916" y="79375"/>
                  </a:lnTo>
                  <a:lnTo>
                    <a:pt x="166763" y="79121"/>
                  </a:lnTo>
                  <a:lnTo>
                    <a:pt x="169765" y="79121"/>
                  </a:lnTo>
                  <a:lnTo>
                    <a:pt x="169506" y="78994"/>
                  </a:lnTo>
                  <a:lnTo>
                    <a:pt x="169379" y="78867"/>
                  </a:lnTo>
                  <a:close/>
                </a:path>
                <a:path w="257175" h="118745">
                  <a:moveTo>
                    <a:pt x="183972" y="78994"/>
                  </a:moveTo>
                  <a:lnTo>
                    <a:pt x="182626" y="78994"/>
                  </a:lnTo>
                  <a:lnTo>
                    <a:pt x="182714" y="79248"/>
                  </a:lnTo>
                  <a:lnTo>
                    <a:pt x="170903" y="79248"/>
                  </a:lnTo>
                  <a:lnTo>
                    <a:pt x="170599" y="79502"/>
                  </a:lnTo>
                  <a:lnTo>
                    <a:pt x="185013" y="79502"/>
                  </a:lnTo>
                  <a:lnTo>
                    <a:pt x="184505" y="79121"/>
                  </a:lnTo>
                  <a:lnTo>
                    <a:pt x="183972" y="78994"/>
                  </a:lnTo>
                  <a:close/>
                </a:path>
                <a:path w="257175" h="118745">
                  <a:moveTo>
                    <a:pt x="172694" y="78232"/>
                  </a:moveTo>
                  <a:lnTo>
                    <a:pt x="172554" y="78486"/>
                  </a:lnTo>
                  <a:lnTo>
                    <a:pt x="184962" y="78486"/>
                  </a:lnTo>
                  <a:lnTo>
                    <a:pt x="185247" y="78842"/>
                  </a:lnTo>
                  <a:lnTo>
                    <a:pt x="185458" y="79502"/>
                  </a:lnTo>
                  <a:lnTo>
                    <a:pt x="185450" y="78955"/>
                  </a:lnTo>
                  <a:lnTo>
                    <a:pt x="185589" y="78889"/>
                  </a:lnTo>
                  <a:lnTo>
                    <a:pt x="185648" y="78613"/>
                  </a:lnTo>
                  <a:lnTo>
                    <a:pt x="185826" y="78613"/>
                  </a:lnTo>
                  <a:lnTo>
                    <a:pt x="185657" y="78507"/>
                  </a:lnTo>
                  <a:lnTo>
                    <a:pt x="185597" y="78359"/>
                  </a:lnTo>
                  <a:lnTo>
                    <a:pt x="172770" y="78359"/>
                  </a:lnTo>
                  <a:close/>
                </a:path>
                <a:path w="257175" h="118745">
                  <a:moveTo>
                    <a:pt x="172783" y="77724"/>
                  </a:moveTo>
                  <a:lnTo>
                    <a:pt x="172840" y="78003"/>
                  </a:lnTo>
                  <a:lnTo>
                    <a:pt x="173014" y="78058"/>
                  </a:lnTo>
                  <a:lnTo>
                    <a:pt x="172770" y="78359"/>
                  </a:lnTo>
                  <a:lnTo>
                    <a:pt x="185597" y="78359"/>
                  </a:lnTo>
                  <a:lnTo>
                    <a:pt x="186131" y="78613"/>
                  </a:lnTo>
                  <a:lnTo>
                    <a:pt x="186372" y="78867"/>
                  </a:lnTo>
                  <a:lnTo>
                    <a:pt x="186416" y="79165"/>
                  </a:lnTo>
                  <a:lnTo>
                    <a:pt x="186537" y="79502"/>
                  </a:lnTo>
                  <a:lnTo>
                    <a:pt x="186766" y="79375"/>
                  </a:lnTo>
                  <a:lnTo>
                    <a:pt x="199656" y="79375"/>
                  </a:lnTo>
                  <a:lnTo>
                    <a:pt x="199809" y="79248"/>
                  </a:lnTo>
                  <a:lnTo>
                    <a:pt x="200606" y="79248"/>
                  </a:lnTo>
                  <a:lnTo>
                    <a:pt x="200596" y="79121"/>
                  </a:lnTo>
                  <a:lnTo>
                    <a:pt x="201429" y="79002"/>
                  </a:lnTo>
                  <a:lnTo>
                    <a:pt x="201265" y="78889"/>
                  </a:lnTo>
                  <a:lnTo>
                    <a:pt x="200967" y="78448"/>
                  </a:lnTo>
                  <a:lnTo>
                    <a:pt x="201073" y="78256"/>
                  </a:lnTo>
                  <a:lnTo>
                    <a:pt x="174155" y="78232"/>
                  </a:lnTo>
                  <a:lnTo>
                    <a:pt x="173732" y="78003"/>
                  </a:lnTo>
                  <a:lnTo>
                    <a:pt x="172783" y="77724"/>
                  </a:lnTo>
                  <a:close/>
                </a:path>
                <a:path w="257175" h="118745">
                  <a:moveTo>
                    <a:pt x="209753" y="78867"/>
                  </a:moveTo>
                  <a:lnTo>
                    <a:pt x="208876" y="78867"/>
                  </a:lnTo>
                  <a:lnTo>
                    <a:pt x="209270" y="79121"/>
                  </a:lnTo>
                  <a:lnTo>
                    <a:pt x="209308" y="79375"/>
                  </a:lnTo>
                  <a:lnTo>
                    <a:pt x="208915" y="79375"/>
                  </a:lnTo>
                  <a:lnTo>
                    <a:pt x="208749" y="79502"/>
                  </a:lnTo>
                  <a:lnTo>
                    <a:pt x="209550" y="79502"/>
                  </a:lnTo>
                  <a:lnTo>
                    <a:pt x="209435" y="79248"/>
                  </a:lnTo>
                  <a:lnTo>
                    <a:pt x="209715" y="79248"/>
                  </a:lnTo>
                  <a:lnTo>
                    <a:pt x="209753" y="78867"/>
                  </a:lnTo>
                  <a:close/>
                </a:path>
                <a:path w="257175" h="118745">
                  <a:moveTo>
                    <a:pt x="210515" y="79248"/>
                  </a:moveTo>
                  <a:lnTo>
                    <a:pt x="210502" y="79502"/>
                  </a:lnTo>
                  <a:lnTo>
                    <a:pt x="210515" y="79248"/>
                  </a:lnTo>
                  <a:close/>
                </a:path>
                <a:path w="257175" h="118745">
                  <a:moveTo>
                    <a:pt x="214111" y="79386"/>
                  </a:moveTo>
                  <a:close/>
                </a:path>
                <a:path w="257175" h="118745">
                  <a:moveTo>
                    <a:pt x="73019" y="78232"/>
                  </a:moveTo>
                  <a:lnTo>
                    <a:pt x="67957" y="78232"/>
                  </a:lnTo>
                  <a:lnTo>
                    <a:pt x="68102" y="78886"/>
                  </a:lnTo>
                  <a:lnTo>
                    <a:pt x="67868" y="79121"/>
                  </a:lnTo>
                  <a:lnTo>
                    <a:pt x="66789" y="79121"/>
                  </a:lnTo>
                  <a:lnTo>
                    <a:pt x="66910" y="79291"/>
                  </a:lnTo>
                  <a:lnTo>
                    <a:pt x="68478" y="79375"/>
                  </a:lnTo>
                  <a:lnTo>
                    <a:pt x="68491" y="78740"/>
                  </a:lnTo>
                  <a:lnTo>
                    <a:pt x="70167" y="78740"/>
                  </a:lnTo>
                  <a:lnTo>
                    <a:pt x="70285" y="78448"/>
                  </a:lnTo>
                  <a:lnTo>
                    <a:pt x="70446" y="78359"/>
                  </a:lnTo>
                  <a:lnTo>
                    <a:pt x="73017" y="78359"/>
                  </a:lnTo>
                  <a:close/>
                </a:path>
                <a:path w="257175" h="118745">
                  <a:moveTo>
                    <a:pt x="68859" y="78740"/>
                  </a:moveTo>
                  <a:lnTo>
                    <a:pt x="68491" y="78740"/>
                  </a:lnTo>
                  <a:lnTo>
                    <a:pt x="69075" y="79375"/>
                  </a:lnTo>
                  <a:lnTo>
                    <a:pt x="68859" y="78740"/>
                  </a:lnTo>
                  <a:close/>
                </a:path>
                <a:path w="257175" h="118745">
                  <a:moveTo>
                    <a:pt x="74855" y="79351"/>
                  </a:moveTo>
                  <a:close/>
                </a:path>
                <a:path w="257175" h="118745">
                  <a:moveTo>
                    <a:pt x="84892" y="79293"/>
                  </a:moveTo>
                  <a:close/>
                </a:path>
                <a:path w="257175" h="118745">
                  <a:moveTo>
                    <a:pt x="91428" y="78494"/>
                  </a:moveTo>
                  <a:lnTo>
                    <a:pt x="91434" y="78665"/>
                  </a:lnTo>
                  <a:lnTo>
                    <a:pt x="91198" y="79248"/>
                  </a:lnTo>
                  <a:lnTo>
                    <a:pt x="91516" y="79248"/>
                  </a:lnTo>
                  <a:lnTo>
                    <a:pt x="91881" y="79375"/>
                  </a:lnTo>
                  <a:lnTo>
                    <a:pt x="91688" y="79121"/>
                  </a:lnTo>
                  <a:lnTo>
                    <a:pt x="91611" y="78613"/>
                  </a:lnTo>
                  <a:lnTo>
                    <a:pt x="91428" y="78494"/>
                  </a:lnTo>
                  <a:close/>
                </a:path>
                <a:path w="257175" h="118745">
                  <a:moveTo>
                    <a:pt x="110953" y="78867"/>
                  </a:moveTo>
                  <a:lnTo>
                    <a:pt x="110744" y="78867"/>
                  </a:lnTo>
                  <a:lnTo>
                    <a:pt x="111150" y="79375"/>
                  </a:lnTo>
                  <a:lnTo>
                    <a:pt x="110953" y="78867"/>
                  </a:lnTo>
                  <a:close/>
                </a:path>
                <a:path w="257175" h="118745">
                  <a:moveTo>
                    <a:pt x="113157" y="79121"/>
                  </a:moveTo>
                  <a:lnTo>
                    <a:pt x="112928" y="79375"/>
                  </a:lnTo>
                  <a:lnTo>
                    <a:pt x="114223" y="79375"/>
                  </a:lnTo>
                  <a:lnTo>
                    <a:pt x="113322" y="79248"/>
                  </a:lnTo>
                  <a:lnTo>
                    <a:pt x="113157" y="79121"/>
                  </a:lnTo>
                  <a:close/>
                </a:path>
                <a:path w="257175" h="118745">
                  <a:moveTo>
                    <a:pt x="116090" y="78613"/>
                  </a:moveTo>
                  <a:lnTo>
                    <a:pt x="115895" y="79031"/>
                  </a:lnTo>
                  <a:lnTo>
                    <a:pt x="116319" y="79375"/>
                  </a:lnTo>
                  <a:lnTo>
                    <a:pt x="116586" y="79248"/>
                  </a:lnTo>
                  <a:lnTo>
                    <a:pt x="117182" y="79248"/>
                  </a:lnTo>
                  <a:lnTo>
                    <a:pt x="117246" y="78994"/>
                  </a:lnTo>
                  <a:lnTo>
                    <a:pt x="117468" y="78994"/>
                  </a:lnTo>
                  <a:lnTo>
                    <a:pt x="117602" y="78740"/>
                  </a:lnTo>
                  <a:lnTo>
                    <a:pt x="116166" y="78740"/>
                  </a:lnTo>
                  <a:close/>
                </a:path>
                <a:path w="257175" h="118745">
                  <a:moveTo>
                    <a:pt x="116903" y="79248"/>
                  </a:moveTo>
                  <a:lnTo>
                    <a:pt x="116586" y="79248"/>
                  </a:lnTo>
                  <a:lnTo>
                    <a:pt x="116738" y="79375"/>
                  </a:lnTo>
                  <a:lnTo>
                    <a:pt x="116903" y="79248"/>
                  </a:lnTo>
                  <a:close/>
                </a:path>
                <a:path w="257175" h="118745">
                  <a:moveTo>
                    <a:pt x="128790" y="78613"/>
                  </a:moveTo>
                  <a:lnTo>
                    <a:pt x="118135" y="78613"/>
                  </a:lnTo>
                  <a:lnTo>
                    <a:pt x="118025" y="78955"/>
                  </a:lnTo>
                  <a:lnTo>
                    <a:pt x="117843" y="79121"/>
                  </a:lnTo>
                  <a:lnTo>
                    <a:pt x="117208" y="79375"/>
                  </a:lnTo>
                  <a:lnTo>
                    <a:pt x="119283" y="79375"/>
                  </a:lnTo>
                  <a:lnTo>
                    <a:pt x="119151" y="79121"/>
                  </a:lnTo>
                  <a:lnTo>
                    <a:pt x="125374" y="79121"/>
                  </a:lnTo>
                  <a:lnTo>
                    <a:pt x="125234" y="78867"/>
                  </a:lnTo>
                  <a:lnTo>
                    <a:pt x="128384" y="78867"/>
                  </a:lnTo>
                  <a:lnTo>
                    <a:pt x="128790" y="78613"/>
                  </a:lnTo>
                  <a:close/>
                </a:path>
                <a:path w="257175" h="118745">
                  <a:moveTo>
                    <a:pt x="152857" y="78486"/>
                  </a:moveTo>
                  <a:lnTo>
                    <a:pt x="133083" y="78486"/>
                  </a:lnTo>
                  <a:lnTo>
                    <a:pt x="133362" y="78613"/>
                  </a:lnTo>
                  <a:lnTo>
                    <a:pt x="133083" y="78867"/>
                  </a:lnTo>
                  <a:lnTo>
                    <a:pt x="132486" y="79375"/>
                  </a:lnTo>
                  <a:lnTo>
                    <a:pt x="133731" y="79375"/>
                  </a:lnTo>
                  <a:lnTo>
                    <a:pt x="133756" y="78740"/>
                  </a:lnTo>
                  <a:lnTo>
                    <a:pt x="152273" y="78740"/>
                  </a:lnTo>
                  <a:lnTo>
                    <a:pt x="152823" y="78613"/>
                  </a:lnTo>
                  <a:close/>
                </a:path>
                <a:path w="257175" h="118745">
                  <a:moveTo>
                    <a:pt x="154800" y="78740"/>
                  </a:moveTo>
                  <a:lnTo>
                    <a:pt x="154406" y="78740"/>
                  </a:lnTo>
                  <a:lnTo>
                    <a:pt x="154673" y="79375"/>
                  </a:lnTo>
                  <a:lnTo>
                    <a:pt x="154800" y="78740"/>
                  </a:lnTo>
                  <a:close/>
                </a:path>
                <a:path w="257175" h="118745">
                  <a:moveTo>
                    <a:pt x="160035" y="78857"/>
                  </a:moveTo>
                  <a:lnTo>
                    <a:pt x="160210" y="79375"/>
                  </a:lnTo>
                  <a:lnTo>
                    <a:pt x="160101" y="78955"/>
                  </a:lnTo>
                  <a:close/>
                </a:path>
                <a:path w="257175" h="118745">
                  <a:moveTo>
                    <a:pt x="160229" y="79145"/>
                  </a:moveTo>
                  <a:lnTo>
                    <a:pt x="160210" y="79375"/>
                  </a:lnTo>
                  <a:lnTo>
                    <a:pt x="160385" y="79375"/>
                  </a:lnTo>
                  <a:lnTo>
                    <a:pt x="160229" y="79145"/>
                  </a:lnTo>
                  <a:close/>
                </a:path>
                <a:path w="257175" h="118745">
                  <a:moveTo>
                    <a:pt x="163471" y="78994"/>
                  </a:moveTo>
                  <a:lnTo>
                    <a:pt x="162699" y="78994"/>
                  </a:lnTo>
                  <a:lnTo>
                    <a:pt x="162590" y="79291"/>
                  </a:lnTo>
                  <a:lnTo>
                    <a:pt x="162877" y="79375"/>
                  </a:lnTo>
                  <a:lnTo>
                    <a:pt x="162864" y="79121"/>
                  </a:lnTo>
                  <a:lnTo>
                    <a:pt x="163478" y="79121"/>
                  </a:lnTo>
                  <a:close/>
                </a:path>
                <a:path w="257175" h="118745">
                  <a:moveTo>
                    <a:pt x="163166" y="79131"/>
                  </a:moveTo>
                  <a:lnTo>
                    <a:pt x="162991" y="79248"/>
                  </a:lnTo>
                  <a:lnTo>
                    <a:pt x="163251" y="79229"/>
                  </a:lnTo>
                  <a:close/>
                </a:path>
                <a:path w="257175" h="118745">
                  <a:moveTo>
                    <a:pt x="164465" y="78613"/>
                  </a:moveTo>
                  <a:lnTo>
                    <a:pt x="163830" y="78613"/>
                  </a:lnTo>
                  <a:lnTo>
                    <a:pt x="163598" y="78955"/>
                  </a:lnTo>
                  <a:lnTo>
                    <a:pt x="163500" y="79145"/>
                  </a:lnTo>
                  <a:lnTo>
                    <a:pt x="163626" y="79375"/>
                  </a:lnTo>
                  <a:lnTo>
                    <a:pt x="163791" y="79248"/>
                  </a:lnTo>
                  <a:lnTo>
                    <a:pt x="163969" y="79248"/>
                  </a:lnTo>
                  <a:lnTo>
                    <a:pt x="163842" y="78867"/>
                  </a:lnTo>
                  <a:lnTo>
                    <a:pt x="169379" y="78867"/>
                  </a:lnTo>
                  <a:lnTo>
                    <a:pt x="164439" y="78740"/>
                  </a:lnTo>
                  <a:close/>
                </a:path>
                <a:path w="257175" h="118745">
                  <a:moveTo>
                    <a:pt x="233002" y="76962"/>
                  </a:moveTo>
                  <a:lnTo>
                    <a:pt x="228257" y="76962"/>
                  </a:lnTo>
                  <a:lnTo>
                    <a:pt x="229723" y="78842"/>
                  </a:lnTo>
                  <a:lnTo>
                    <a:pt x="231762" y="79375"/>
                  </a:lnTo>
                  <a:lnTo>
                    <a:pt x="232295" y="79375"/>
                  </a:lnTo>
                  <a:lnTo>
                    <a:pt x="232173" y="78718"/>
                  </a:lnTo>
                  <a:lnTo>
                    <a:pt x="232261" y="78474"/>
                  </a:lnTo>
                  <a:lnTo>
                    <a:pt x="233565" y="78359"/>
                  </a:lnTo>
                  <a:lnTo>
                    <a:pt x="234299" y="78232"/>
                  </a:lnTo>
                  <a:lnTo>
                    <a:pt x="234416" y="77978"/>
                  </a:lnTo>
                  <a:lnTo>
                    <a:pt x="234569" y="77978"/>
                  </a:lnTo>
                  <a:lnTo>
                    <a:pt x="234708" y="77851"/>
                  </a:lnTo>
                  <a:lnTo>
                    <a:pt x="234327" y="77851"/>
                  </a:lnTo>
                  <a:lnTo>
                    <a:pt x="234035" y="77597"/>
                  </a:lnTo>
                  <a:lnTo>
                    <a:pt x="234622" y="77466"/>
                  </a:lnTo>
                  <a:lnTo>
                    <a:pt x="234835" y="77216"/>
                  </a:lnTo>
                  <a:lnTo>
                    <a:pt x="233121" y="77216"/>
                  </a:lnTo>
                  <a:lnTo>
                    <a:pt x="233002" y="76962"/>
                  </a:lnTo>
                  <a:close/>
                </a:path>
                <a:path w="257175" h="118745">
                  <a:moveTo>
                    <a:pt x="84937" y="79248"/>
                  </a:moveTo>
                  <a:close/>
                </a:path>
                <a:path w="257175" h="118745">
                  <a:moveTo>
                    <a:pt x="85005" y="79248"/>
                  </a:moveTo>
                  <a:close/>
                </a:path>
                <a:path w="257175" h="118745">
                  <a:moveTo>
                    <a:pt x="37879" y="79165"/>
                  </a:moveTo>
                  <a:close/>
                </a:path>
                <a:path w="257175" h="118745">
                  <a:moveTo>
                    <a:pt x="38232" y="78994"/>
                  </a:moveTo>
                  <a:lnTo>
                    <a:pt x="37947" y="78994"/>
                  </a:lnTo>
                  <a:lnTo>
                    <a:pt x="37982" y="79183"/>
                  </a:lnTo>
                  <a:lnTo>
                    <a:pt x="38341" y="79248"/>
                  </a:lnTo>
                  <a:lnTo>
                    <a:pt x="38232" y="78994"/>
                  </a:lnTo>
                  <a:close/>
                </a:path>
                <a:path w="257175" h="118745">
                  <a:moveTo>
                    <a:pt x="45472" y="78994"/>
                  </a:moveTo>
                  <a:lnTo>
                    <a:pt x="45110" y="78994"/>
                  </a:lnTo>
                  <a:lnTo>
                    <a:pt x="45377" y="79248"/>
                  </a:lnTo>
                  <a:lnTo>
                    <a:pt x="45472" y="78994"/>
                  </a:lnTo>
                  <a:close/>
                </a:path>
                <a:path w="257175" h="118745">
                  <a:moveTo>
                    <a:pt x="48285" y="78867"/>
                  </a:moveTo>
                  <a:lnTo>
                    <a:pt x="47763" y="78955"/>
                  </a:lnTo>
                  <a:lnTo>
                    <a:pt x="47904" y="79121"/>
                  </a:lnTo>
                  <a:lnTo>
                    <a:pt x="47942" y="79248"/>
                  </a:lnTo>
                  <a:lnTo>
                    <a:pt x="50520" y="79248"/>
                  </a:lnTo>
                  <a:lnTo>
                    <a:pt x="50571" y="78994"/>
                  </a:lnTo>
                  <a:lnTo>
                    <a:pt x="48552" y="78994"/>
                  </a:lnTo>
                  <a:lnTo>
                    <a:pt x="48285" y="78867"/>
                  </a:lnTo>
                  <a:close/>
                </a:path>
                <a:path w="257175" h="118745">
                  <a:moveTo>
                    <a:pt x="56654" y="78232"/>
                  </a:moveTo>
                  <a:lnTo>
                    <a:pt x="56476" y="79248"/>
                  </a:lnTo>
                  <a:lnTo>
                    <a:pt x="56737" y="79248"/>
                  </a:lnTo>
                  <a:lnTo>
                    <a:pt x="56972" y="78740"/>
                  </a:lnTo>
                  <a:lnTo>
                    <a:pt x="58191" y="78740"/>
                  </a:lnTo>
                  <a:lnTo>
                    <a:pt x="58318" y="78613"/>
                  </a:lnTo>
                  <a:lnTo>
                    <a:pt x="58013" y="78613"/>
                  </a:lnTo>
                  <a:lnTo>
                    <a:pt x="57302" y="78359"/>
                  </a:lnTo>
                  <a:lnTo>
                    <a:pt x="57124" y="78359"/>
                  </a:lnTo>
                  <a:lnTo>
                    <a:pt x="56654" y="78232"/>
                  </a:lnTo>
                  <a:close/>
                </a:path>
                <a:path w="257175" h="118745">
                  <a:moveTo>
                    <a:pt x="70167" y="78740"/>
                  </a:moveTo>
                  <a:lnTo>
                    <a:pt x="68859" y="78740"/>
                  </a:lnTo>
                  <a:lnTo>
                    <a:pt x="69380" y="79248"/>
                  </a:lnTo>
                  <a:lnTo>
                    <a:pt x="69621" y="78994"/>
                  </a:lnTo>
                  <a:lnTo>
                    <a:pt x="70281" y="78994"/>
                  </a:lnTo>
                  <a:lnTo>
                    <a:pt x="70167" y="78740"/>
                  </a:lnTo>
                  <a:close/>
                </a:path>
                <a:path w="257175" h="118745">
                  <a:moveTo>
                    <a:pt x="84785" y="78105"/>
                  </a:moveTo>
                  <a:lnTo>
                    <a:pt x="84888" y="79248"/>
                  </a:lnTo>
                  <a:lnTo>
                    <a:pt x="85852" y="78232"/>
                  </a:lnTo>
                  <a:lnTo>
                    <a:pt x="85304" y="78217"/>
                  </a:lnTo>
                  <a:lnTo>
                    <a:pt x="84785" y="78105"/>
                  </a:lnTo>
                  <a:close/>
                </a:path>
                <a:path w="257175" h="118745">
                  <a:moveTo>
                    <a:pt x="86944" y="78867"/>
                  </a:moveTo>
                  <a:lnTo>
                    <a:pt x="87083" y="79248"/>
                  </a:lnTo>
                  <a:lnTo>
                    <a:pt x="86944" y="78867"/>
                  </a:lnTo>
                  <a:close/>
                </a:path>
                <a:path w="257175" h="118745">
                  <a:moveTo>
                    <a:pt x="88226" y="77470"/>
                  </a:moveTo>
                  <a:lnTo>
                    <a:pt x="88074" y="77470"/>
                  </a:lnTo>
                  <a:lnTo>
                    <a:pt x="88480" y="78486"/>
                  </a:lnTo>
                  <a:lnTo>
                    <a:pt x="86893" y="78486"/>
                  </a:lnTo>
                  <a:lnTo>
                    <a:pt x="87073" y="78665"/>
                  </a:lnTo>
                  <a:lnTo>
                    <a:pt x="87178" y="78955"/>
                  </a:lnTo>
                  <a:lnTo>
                    <a:pt x="87363" y="79248"/>
                  </a:lnTo>
                  <a:lnTo>
                    <a:pt x="87287" y="78740"/>
                  </a:lnTo>
                  <a:lnTo>
                    <a:pt x="90912" y="78740"/>
                  </a:lnTo>
                  <a:lnTo>
                    <a:pt x="91212" y="78359"/>
                  </a:lnTo>
                  <a:lnTo>
                    <a:pt x="91222" y="78217"/>
                  </a:lnTo>
                  <a:lnTo>
                    <a:pt x="90500" y="78105"/>
                  </a:lnTo>
                  <a:lnTo>
                    <a:pt x="90157" y="78105"/>
                  </a:lnTo>
                  <a:lnTo>
                    <a:pt x="88798" y="77978"/>
                  </a:lnTo>
                  <a:lnTo>
                    <a:pt x="88226" y="77470"/>
                  </a:lnTo>
                  <a:close/>
                </a:path>
                <a:path w="257175" h="118745">
                  <a:moveTo>
                    <a:pt x="95732" y="78867"/>
                  </a:moveTo>
                  <a:lnTo>
                    <a:pt x="95237" y="79121"/>
                  </a:lnTo>
                  <a:lnTo>
                    <a:pt x="94449" y="79248"/>
                  </a:lnTo>
                  <a:lnTo>
                    <a:pt x="96361" y="79248"/>
                  </a:lnTo>
                  <a:lnTo>
                    <a:pt x="95732" y="78867"/>
                  </a:lnTo>
                  <a:close/>
                </a:path>
                <a:path w="257175" h="118745">
                  <a:moveTo>
                    <a:pt x="112547" y="79121"/>
                  </a:moveTo>
                  <a:lnTo>
                    <a:pt x="112369" y="79248"/>
                  </a:lnTo>
                  <a:lnTo>
                    <a:pt x="112737" y="79248"/>
                  </a:lnTo>
                  <a:lnTo>
                    <a:pt x="112547" y="79121"/>
                  </a:lnTo>
                  <a:close/>
                </a:path>
                <a:path w="257175" h="118745">
                  <a:moveTo>
                    <a:pt x="113588" y="78486"/>
                  </a:moveTo>
                  <a:lnTo>
                    <a:pt x="113678" y="78766"/>
                  </a:lnTo>
                  <a:lnTo>
                    <a:pt x="113360" y="78994"/>
                  </a:lnTo>
                  <a:lnTo>
                    <a:pt x="113322" y="79248"/>
                  </a:lnTo>
                  <a:lnTo>
                    <a:pt x="114192" y="79248"/>
                  </a:lnTo>
                  <a:lnTo>
                    <a:pt x="114096" y="78867"/>
                  </a:lnTo>
                  <a:lnTo>
                    <a:pt x="113779" y="78867"/>
                  </a:lnTo>
                  <a:lnTo>
                    <a:pt x="113982" y="78613"/>
                  </a:lnTo>
                  <a:lnTo>
                    <a:pt x="113588" y="78486"/>
                  </a:lnTo>
                  <a:close/>
                </a:path>
                <a:path w="257175" h="118745">
                  <a:moveTo>
                    <a:pt x="117468" y="78994"/>
                  </a:moveTo>
                  <a:lnTo>
                    <a:pt x="117284" y="78994"/>
                  </a:lnTo>
                  <a:lnTo>
                    <a:pt x="117335" y="79248"/>
                  </a:lnTo>
                  <a:lnTo>
                    <a:pt x="117468" y="78994"/>
                  </a:lnTo>
                  <a:close/>
                </a:path>
                <a:path w="257175" h="118745">
                  <a:moveTo>
                    <a:pt x="163443" y="78486"/>
                  </a:moveTo>
                  <a:lnTo>
                    <a:pt x="162229" y="78486"/>
                  </a:lnTo>
                  <a:lnTo>
                    <a:pt x="162255" y="79248"/>
                  </a:lnTo>
                  <a:lnTo>
                    <a:pt x="162534" y="78994"/>
                  </a:lnTo>
                  <a:lnTo>
                    <a:pt x="163471" y="78994"/>
                  </a:lnTo>
                  <a:lnTo>
                    <a:pt x="163443" y="78486"/>
                  </a:lnTo>
                  <a:close/>
                </a:path>
                <a:path w="257175" h="118745">
                  <a:moveTo>
                    <a:pt x="184962" y="78486"/>
                  </a:moveTo>
                  <a:lnTo>
                    <a:pt x="169379" y="78486"/>
                  </a:lnTo>
                  <a:lnTo>
                    <a:pt x="169938" y="78867"/>
                  </a:lnTo>
                  <a:lnTo>
                    <a:pt x="169621" y="78867"/>
                  </a:lnTo>
                  <a:lnTo>
                    <a:pt x="169722" y="78994"/>
                  </a:lnTo>
                  <a:lnTo>
                    <a:pt x="169837" y="79248"/>
                  </a:lnTo>
                  <a:lnTo>
                    <a:pt x="169989" y="79248"/>
                  </a:lnTo>
                  <a:lnTo>
                    <a:pt x="170078" y="78994"/>
                  </a:lnTo>
                  <a:lnTo>
                    <a:pt x="170510" y="78994"/>
                  </a:lnTo>
                  <a:lnTo>
                    <a:pt x="170629" y="78842"/>
                  </a:lnTo>
                  <a:lnTo>
                    <a:pt x="184810" y="78740"/>
                  </a:lnTo>
                  <a:lnTo>
                    <a:pt x="184962" y="78486"/>
                  </a:lnTo>
                  <a:close/>
                </a:path>
                <a:path w="257175" h="118745">
                  <a:moveTo>
                    <a:pt x="184810" y="78740"/>
                  </a:moveTo>
                  <a:lnTo>
                    <a:pt x="170649" y="78740"/>
                  </a:lnTo>
                  <a:lnTo>
                    <a:pt x="170929" y="79121"/>
                  </a:lnTo>
                  <a:lnTo>
                    <a:pt x="171056" y="79248"/>
                  </a:lnTo>
                  <a:lnTo>
                    <a:pt x="182600" y="79248"/>
                  </a:lnTo>
                  <a:lnTo>
                    <a:pt x="182499" y="79121"/>
                  </a:lnTo>
                  <a:lnTo>
                    <a:pt x="184048" y="78994"/>
                  </a:lnTo>
                  <a:lnTo>
                    <a:pt x="184150" y="78867"/>
                  </a:lnTo>
                  <a:lnTo>
                    <a:pt x="184734" y="78867"/>
                  </a:lnTo>
                  <a:close/>
                </a:path>
                <a:path w="257175" h="118745">
                  <a:moveTo>
                    <a:pt x="226936" y="78994"/>
                  </a:moveTo>
                  <a:lnTo>
                    <a:pt x="226796" y="78994"/>
                  </a:lnTo>
                  <a:lnTo>
                    <a:pt x="226923" y="79248"/>
                  </a:lnTo>
                  <a:lnTo>
                    <a:pt x="226936" y="78994"/>
                  </a:lnTo>
                  <a:close/>
                </a:path>
                <a:path w="257175" h="118745">
                  <a:moveTo>
                    <a:pt x="64008" y="78359"/>
                  </a:moveTo>
                  <a:lnTo>
                    <a:pt x="63896" y="79229"/>
                  </a:lnTo>
                  <a:lnTo>
                    <a:pt x="64006" y="78613"/>
                  </a:lnTo>
                  <a:lnTo>
                    <a:pt x="64008" y="78359"/>
                  </a:lnTo>
                  <a:close/>
                </a:path>
                <a:path w="257175" h="118745">
                  <a:moveTo>
                    <a:pt x="163474" y="79121"/>
                  </a:moveTo>
                  <a:lnTo>
                    <a:pt x="163182" y="79121"/>
                  </a:lnTo>
                  <a:lnTo>
                    <a:pt x="163474" y="79121"/>
                  </a:lnTo>
                  <a:close/>
                </a:path>
                <a:path w="257175" h="118745">
                  <a:moveTo>
                    <a:pt x="38068" y="78613"/>
                  </a:moveTo>
                  <a:lnTo>
                    <a:pt x="37719" y="78613"/>
                  </a:lnTo>
                  <a:lnTo>
                    <a:pt x="37689" y="79131"/>
                  </a:lnTo>
                  <a:lnTo>
                    <a:pt x="37879" y="79165"/>
                  </a:lnTo>
                  <a:lnTo>
                    <a:pt x="37947" y="78994"/>
                  </a:lnTo>
                  <a:lnTo>
                    <a:pt x="38232" y="78994"/>
                  </a:lnTo>
                  <a:lnTo>
                    <a:pt x="38068" y="78613"/>
                  </a:lnTo>
                  <a:close/>
                </a:path>
                <a:path w="257175" h="118745">
                  <a:moveTo>
                    <a:pt x="159740" y="77724"/>
                  </a:moveTo>
                  <a:lnTo>
                    <a:pt x="159682" y="78301"/>
                  </a:lnTo>
                  <a:lnTo>
                    <a:pt x="159867" y="78359"/>
                  </a:lnTo>
                  <a:lnTo>
                    <a:pt x="159988" y="78718"/>
                  </a:lnTo>
                  <a:lnTo>
                    <a:pt x="160108" y="78965"/>
                  </a:lnTo>
                  <a:lnTo>
                    <a:pt x="160229" y="79145"/>
                  </a:lnTo>
                  <a:lnTo>
                    <a:pt x="160307" y="78232"/>
                  </a:lnTo>
                  <a:lnTo>
                    <a:pt x="159905" y="78232"/>
                  </a:lnTo>
                  <a:lnTo>
                    <a:pt x="159740" y="77724"/>
                  </a:lnTo>
                  <a:close/>
                </a:path>
                <a:path w="257175" h="118745">
                  <a:moveTo>
                    <a:pt x="45580" y="77978"/>
                  </a:moveTo>
                  <a:lnTo>
                    <a:pt x="44869" y="77978"/>
                  </a:lnTo>
                  <a:lnTo>
                    <a:pt x="44784" y="78256"/>
                  </a:lnTo>
                  <a:lnTo>
                    <a:pt x="44907" y="79121"/>
                  </a:lnTo>
                  <a:lnTo>
                    <a:pt x="45059" y="78994"/>
                  </a:lnTo>
                  <a:lnTo>
                    <a:pt x="45472" y="78994"/>
                  </a:lnTo>
                  <a:lnTo>
                    <a:pt x="45573" y="78448"/>
                  </a:lnTo>
                  <a:lnTo>
                    <a:pt x="45580" y="77978"/>
                  </a:lnTo>
                  <a:close/>
                </a:path>
                <a:path w="257175" h="118745">
                  <a:moveTo>
                    <a:pt x="72042" y="77089"/>
                  </a:moveTo>
                  <a:lnTo>
                    <a:pt x="68338" y="77089"/>
                  </a:lnTo>
                  <a:lnTo>
                    <a:pt x="68365" y="77239"/>
                  </a:lnTo>
                  <a:lnTo>
                    <a:pt x="68534" y="77299"/>
                  </a:lnTo>
                  <a:lnTo>
                    <a:pt x="68616" y="77466"/>
                  </a:lnTo>
                  <a:lnTo>
                    <a:pt x="68491" y="77851"/>
                  </a:lnTo>
                  <a:lnTo>
                    <a:pt x="66154" y="77851"/>
                  </a:lnTo>
                  <a:lnTo>
                    <a:pt x="66754" y="78125"/>
                  </a:lnTo>
                  <a:lnTo>
                    <a:pt x="66945" y="78183"/>
                  </a:lnTo>
                  <a:lnTo>
                    <a:pt x="66814" y="78359"/>
                  </a:lnTo>
                  <a:lnTo>
                    <a:pt x="66679" y="78507"/>
                  </a:lnTo>
                  <a:lnTo>
                    <a:pt x="66255" y="78613"/>
                  </a:lnTo>
                  <a:lnTo>
                    <a:pt x="66649" y="78613"/>
                  </a:lnTo>
                  <a:lnTo>
                    <a:pt x="66796" y="78718"/>
                  </a:lnTo>
                  <a:lnTo>
                    <a:pt x="66890" y="79121"/>
                  </a:lnTo>
                  <a:lnTo>
                    <a:pt x="67652" y="79121"/>
                  </a:lnTo>
                  <a:lnTo>
                    <a:pt x="67453" y="78718"/>
                  </a:lnTo>
                  <a:lnTo>
                    <a:pt x="67432" y="78474"/>
                  </a:lnTo>
                  <a:lnTo>
                    <a:pt x="67927" y="78377"/>
                  </a:lnTo>
                  <a:lnTo>
                    <a:pt x="67957" y="78232"/>
                  </a:lnTo>
                  <a:lnTo>
                    <a:pt x="73019" y="78232"/>
                  </a:lnTo>
                  <a:lnTo>
                    <a:pt x="73022" y="78105"/>
                  </a:lnTo>
                  <a:lnTo>
                    <a:pt x="67411" y="78105"/>
                  </a:lnTo>
                  <a:lnTo>
                    <a:pt x="73444" y="77978"/>
                  </a:lnTo>
                  <a:lnTo>
                    <a:pt x="73609" y="77851"/>
                  </a:lnTo>
                  <a:lnTo>
                    <a:pt x="73355" y="77724"/>
                  </a:lnTo>
                  <a:lnTo>
                    <a:pt x="73177" y="77724"/>
                  </a:lnTo>
                  <a:lnTo>
                    <a:pt x="72783" y="77470"/>
                  </a:lnTo>
                  <a:lnTo>
                    <a:pt x="72275" y="77470"/>
                  </a:lnTo>
                  <a:lnTo>
                    <a:pt x="72042" y="77089"/>
                  </a:lnTo>
                  <a:close/>
                </a:path>
                <a:path w="257175" h="118745">
                  <a:moveTo>
                    <a:pt x="70370" y="78740"/>
                  </a:moveTo>
                  <a:lnTo>
                    <a:pt x="70438" y="79002"/>
                  </a:lnTo>
                  <a:lnTo>
                    <a:pt x="70493" y="78842"/>
                  </a:lnTo>
                  <a:close/>
                </a:path>
                <a:path w="257175" h="118745">
                  <a:moveTo>
                    <a:pt x="73017" y="78359"/>
                  </a:moveTo>
                  <a:lnTo>
                    <a:pt x="71678" y="78359"/>
                  </a:lnTo>
                  <a:lnTo>
                    <a:pt x="72034" y="78613"/>
                  </a:lnTo>
                  <a:lnTo>
                    <a:pt x="72123" y="79121"/>
                  </a:lnTo>
                  <a:lnTo>
                    <a:pt x="72199" y="78740"/>
                  </a:lnTo>
                  <a:lnTo>
                    <a:pt x="72936" y="78740"/>
                  </a:lnTo>
                  <a:lnTo>
                    <a:pt x="73017" y="78359"/>
                  </a:lnTo>
                  <a:close/>
                </a:path>
                <a:path w="257175" h="118745">
                  <a:moveTo>
                    <a:pt x="76571" y="79002"/>
                  </a:moveTo>
                  <a:lnTo>
                    <a:pt x="76717" y="79121"/>
                  </a:lnTo>
                  <a:lnTo>
                    <a:pt x="76571" y="79002"/>
                  </a:lnTo>
                  <a:close/>
                </a:path>
                <a:path w="257175" h="118745">
                  <a:moveTo>
                    <a:pt x="101663" y="78232"/>
                  </a:moveTo>
                  <a:lnTo>
                    <a:pt x="95491" y="78232"/>
                  </a:lnTo>
                  <a:lnTo>
                    <a:pt x="96271" y="78766"/>
                  </a:lnTo>
                  <a:lnTo>
                    <a:pt x="96380" y="79121"/>
                  </a:lnTo>
                  <a:lnTo>
                    <a:pt x="104368" y="79121"/>
                  </a:lnTo>
                  <a:lnTo>
                    <a:pt x="101942" y="78994"/>
                  </a:lnTo>
                  <a:lnTo>
                    <a:pt x="101854" y="78740"/>
                  </a:lnTo>
                  <a:lnTo>
                    <a:pt x="101549" y="78740"/>
                  </a:lnTo>
                  <a:lnTo>
                    <a:pt x="101409" y="78613"/>
                  </a:lnTo>
                  <a:lnTo>
                    <a:pt x="101663" y="78232"/>
                  </a:lnTo>
                  <a:close/>
                </a:path>
                <a:path w="257175" h="118745">
                  <a:moveTo>
                    <a:pt x="128384" y="78867"/>
                  </a:moveTo>
                  <a:lnTo>
                    <a:pt x="125450" y="78867"/>
                  </a:lnTo>
                  <a:lnTo>
                    <a:pt x="125374" y="79121"/>
                  </a:lnTo>
                  <a:lnTo>
                    <a:pt x="126199" y="79121"/>
                  </a:lnTo>
                  <a:lnTo>
                    <a:pt x="128511" y="78994"/>
                  </a:lnTo>
                  <a:lnTo>
                    <a:pt x="128384" y="78867"/>
                  </a:lnTo>
                  <a:close/>
                </a:path>
                <a:path w="257175" h="118745">
                  <a:moveTo>
                    <a:pt x="128511" y="78994"/>
                  </a:moveTo>
                  <a:lnTo>
                    <a:pt x="126276" y="78994"/>
                  </a:lnTo>
                  <a:lnTo>
                    <a:pt x="126479" y="79121"/>
                  </a:lnTo>
                  <a:lnTo>
                    <a:pt x="128638" y="79121"/>
                  </a:lnTo>
                  <a:close/>
                </a:path>
                <a:path w="257175" h="118745">
                  <a:moveTo>
                    <a:pt x="123198" y="76454"/>
                  </a:moveTo>
                  <a:lnTo>
                    <a:pt x="117030" y="76454"/>
                  </a:lnTo>
                  <a:lnTo>
                    <a:pt x="117017" y="76835"/>
                  </a:lnTo>
                  <a:lnTo>
                    <a:pt x="116879" y="77062"/>
                  </a:lnTo>
                  <a:lnTo>
                    <a:pt x="116763" y="77216"/>
                  </a:lnTo>
                  <a:lnTo>
                    <a:pt x="118465" y="77216"/>
                  </a:lnTo>
                  <a:lnTo>
                    <a:pt x="118643" y="77470"/>
                  </a:lnTo>
                  <a:lnTo>
                    <a:pt x="118427" y="77724"/>
                  </a:lnTo>
                  <a:lnTo>
                    <a:pt x="118211" y="78613"/>
                  </a:lnTo>
                  <a:lnTo>
                    <a:pt x="129400" y="78613"/>
                  </a:lnTo>
                  <a:lnTo>
                    <a:pt x="129578" y="78994"/>
                  </a:lnTo>
                  <a:lnTo>
                    <a:pt x="131648" y="78994"/>
                  </a:lnTo>
                  <a:lnTo>
                    <a:pt x="131826" y="79121"/>
                  </a:lnTo>
                  <a:lnTo>
                    <a:pt x="132003" y="78740"/>
                  </a:lnTo>
                  <a:lnTo>
                    <a:pt x="132461" y="78740"/>
                  </a:lnTo>
                  <a:lnTo>
                    <a:pt x="132524" y="78232"/>
                  </a:lnTo>
                  <a:lnTo>
                    <a:pt x="125730" y="78232"/>
                  </a:lnTo>
                  <a:lnTo>
                    <a:pt x="125564" y="78105"/>
                  </a:lnTo>
                  <a:lnTo>
                    <a:pt x="124371" y="78105"/>
                  </a:lnTo>
                  <a:lnTo>
                    <a:pt x="124087" y="78003"/>
                  </a:lnTo>
                  <a:lnTo>
                    <a:pt x="123769" y="77724"/>
                  </a:lnTo>
                  <a:lnTo>
                    <a:pt x="123710" y="77343"/>
                  </a:lnTo>
                  <a:lnTo>
                    <a:pt x="123875" y="77343"/>
                  </a:lnTo>
                  <a:lnTo>
                    <a:pt x="123888" y="77089"/>
                  </a:lnTo>
                  <a:lnTo>
                    <a:pt x="123694" y="76581"/>
                  </a:lnTo>
                  <a:lnTo>
                    <a:pt x="123266" y="76581"/>
                  </a:lnTo>
                  <a:close/>
                </a:path>
                <a:path w="257175" h="118745">
                  <a:moveTo>
                    <a:pt x="152823" y="78613"/>
                  </a:moveTo>
                  <a:lnTo>
                    <a:pt x="152374" y="78613"/>
                  </a:lnTo>
                  <a:lnTo>
                    <a:pt x="133756" y="78740"/>
                  </a:lnTo>
                  <a:lnTo>
                    <a:pt x="133934" y="79121"/>
                  </a:lnTo>
                  <a:lnTo>
                    <a:pt x="133985" y="78867"/>
                  </a:lnTo>
                  <a:lnTo>
                    <a:pt x="152755" y="78867"/>
                  </a:lnTo>
                  <a:lnTo>
                    <a:pt x="152823" y="78613"/>
                  </a:lnTo>
                  <a:close/>
                </a:path>
                <a:path w="257175" h="118745">
                  <a:moveTo>
                    <a:pt x="161124" y="77851"/>
                  </a:moveTo>
                  <a:lnTo>
                    <a:pt x="160959" y="77851"/>
                  </a:lnTo>
                  <a:lnTo>
                    <a:pt x="160782" y="78613"/>
                  </a:lnTo>
                  <a:lnTo>
                    <a:pt x="160909" y="79121"/>
                  </a:lnTo>
                  <a:lnTo>
                    <a:pt x="161029" y="78125"/>
                  </a:lnTo>
                  <a:lnTo>
                    <a:pt x="161124" y="77851"/>
                  </a:lnTo>
                  <a:close/>
                </a:path>
                <a:path w="257175" h="118745">
                  <a:moveTo>
                    <a:pt x="206933" y="78867"/>
                  </a:moveTo>
                  <a:lnTo>
                    <a:pt x="206794" y="78867"/>
                  </a:lnTo>
                  <a:lnTo>
                    <a:pt x="206884" y="79031"/>
                  </a:lnTo>
                  <a:lnTo>
                    <a:pt x="207073" y="79121"/>
                  </a:lnTo>
                  <a:lnTo>
                    <a:pt x="206933" y="78867"/>
                  </a:lnTo>
                  <a:close/>
                </a:path>
                <a:path w="257175" h="118745">
                  <a:moveTo>
                    <a:pt x="74963" y="78486"/>
                  </a:moveTo>
                  <a:lnTo>
                    <a:pt x="74864" y="79031"/>
                  </a:lnTo>
                  <a:lnTo>
                    <a:pt x="74963" y="78486"/>
                  </a:lnTo>
                  <a:close/>
                </a:path>
                <a:path w="257175" h="118745">
                  <a:moveTo>
                    <a:pt x="76720" y="77851"/>
                  </a:moveTo>
                  <a:lnTo>
                    <a:pt x="76327" y="77851"/>
                  </a:lnTo>
                  <a:lnTo>
                    <a:pt x="76456" y="78613"/>
                  </a:lnTo>
                  <a:lnTo>
                    <a:pt x="76571" y="79002"/>
                  </a:lnTo>
                  <a:lnTo>
                    <a:pt x="76758" y="78232"/>
                  </a:lnTo>
                  <a:lnTo>
                    <a:pt x="78409" y="78232"/>
                  </a:lnTo>
                  <a:lnTo>
                    <a:pt x="78435" y="77978"/>
                  </a:lnTo>
                  <a:lnTo>
                    <a:pt x="76822" y="77978"/>
                  </a:lnTo>
                  <a:lnTo>
                    <a:pt x="76720" y="77851"/>
                  </a:lnTo>
                  <a:close/>
                </a:path>
                <a:path w="257175" h="118745">
                  <a:moveTo>
                    <a:pt x="48774" y="78264"/>
                  </a:moveTo>
                  <a:lnTo>
                    <a:pt x="48768" y="78486"/>
                  </a:lnTo>
                  <a:lnTo>
                    <a:pt x="48643" y="78842"/>
                  </a:lnTo>
                  <a:lnTo>
                    <a:pt x="48552" y="78994"/>
                  </a:lnTo>
                  <a:lnTo>
                    <a:pt x="50571" y="78994"/>
                  </a:lnTo>
                  <a:lnTo>
                    <a:pt x="50596" y="78740"/>
                  </a:lnTo>
                  <a:lnTo>
                    <a:pt x="50927" y="78740"/>
                  </a:lnTo>
                  <a:lnTo>
                    <a:pt x="49390" y="78613"/>
                  </a:lnTo>
                  <a:lnTo>
                    <a:pt x="48774" y="78264"/>
                  </a:lnTo>
                  <a:close/>
                </a:path>
                <a:path w="257175" h="118745">
                  <a:moveTo>
                    <a:pt x="62484" y="78105"/>
                  </a:moveTo>
                  <a:lnTo>
                    <a:pt x="62509" y="78613"/>
                  </a:lnTo>
                  <a:lnTo>
                    <a:pt x="62801" y="78613"/>
                  </a:lnTo>
                  <a:lnTo>
                    <a:pt x="63106" y="78994"/>
                  </a:lnTo>
                  <a:lnTo>
                    <a:pt x="63288" y="78886"/>
                  </a:lnTo>
                  <a:lnTo>
                    <a:pt x="63207" y="78613"/>
                  </a:lnTo>
                  <a:lnTo>
                    <a:pt x="63652" y="78359"/>
                  </a:lnTo>
                  <a:lnTo>
                    <a:pt x="62649" y="78359"/>
                  </a:lnTo>
                  <a:lnTo>
                    <a:pt x="62484" y="78105"/>
                  </a:lnTo>
                  <a:close/>
                </a:path>
                <a:path w="257175" h="118745">
                  <a:moveTo>
                    <a:pt x="70527" y="78448"/>
                  </a:moveTo>
                  <a:lnTo>
                    <a:pt x="70548" y="78867"/>
                  </a:lnTo>
                  <a:lnTo>
                    <a:pt x="70675" y="78994"/>
                  </a:lnTo>
                  <a:lnTo>
                    <a:pt x="70550" y="78474"/>
                  </a:lnTo>
                  <a:close/>
                </a:path>
                <a:path w="257175" h="118745">
                  <a:moveTo>
                    <a:pt x="73367" y="78613"/>
                  </a:moveTo>
                  <a:lnTo>
                    <a:pt x="73178" y="78718"/>
                  </a:lnTo>
                  <a:lnTo>
                    <a:pt x="72961" y="78994"/>
                  </a:lnTo>
                  <a:lnTo>
                    <a:pt x="73607" y="78994"/>
                  </a:lnTo>
                  <a:lnTo>
                    <a:pt x="73367" y="78613"/>
                  </a:lnTo>
                  <a:close/>
                </a:path>
                <a:path w="257175" h="118745">
                  <a:moveTo>
                    <a:pt x="82778" y="78486"/>
                  </a:moveTo>
                  <a:lnTo>
                    <a:pt x="82461" y="78486"/>
                  </a:lnTo>
                  <a:lnTo>
                    <a:pt x="82232" y="78994"/>
                  </a:lnTo>
                  <a:lnTo>
                    <a:pt x="82778" y="78994"/>
                  </a:lnTo>
                  <a:lnTo>
                    <a:pt x="82778" y="78486"/>
                  </a:lnTo>
                  <a:close/>
                </a:path>
                <a:path w="257175" h="118745">
                  <a:moveTo>
                    <a:pt x="94685" y="78970"/>
                  </a:moveTo>
                  <a:close/>
                </a:path>
                <a:path w="257175" h="118745">
                  <a:moveTo>
                    <a:pt x="101828" y="78359"/>
                  </a:moveTo>
                  <a:lnTo>
                    <a:pt x="101695" y="78359"/>
                  </a:lnTo>
                  <a:lnTo>
                    <a:pt x="101638" y="78613"/>
                  </a:lnTo>
                  <a:lnTo>
                    <a:pt x="101854" y="78740"/>
                  </a:lnTo>
                  <a:lnTo>
                    <a:pt x="101942" y="78994"/>
                  </a:lnTo>
                  <a:lnTo>
                    <a:pt x="104334" y="78994"/>
                  </a:lnTo>
                  <a:lnTo>
                    <a:pt x="104299" y="78867"/>
                  </a:lnTo>
                  <a:lnTo>
                    <a:pt x="103339" y="78867"/>
                  </a:lnTo>
                  <a:lnTo>
                    <a:pt x="103477" y="78613"/>
                  </a:lnTo>
                  <a:lnTo>
                    <a:pt x="101968" y="78613"/>
                  </a:lnTo>
                  <a:lnTo>
                    <a:pt x="101828" y="78359"/>
                  </a:lnTo>
                  <a:close/>
                </a:path>
                <a:path w="257175" h="118745">
                  <a:moveTo>
                    <a:pt x="107001" y="78486"/>
                  </a:moveTo>
                  <a:lnTo>
                    <a:pt x="106730" y="78486"/>
                  </a:lnTo>
                  <a:lnTo>
                    <a:pt x="107289" y="78994"/>
                  </a:lnTo>
                  <a:lnTo>
                    <a:pt x="107001" y="78486"/>
                  </a:lnTo>
                  <a:close/>
                </a:path>
                <a:path w="257175" h="118745">
                  <a:moveTo>
                    <a:pt x="110324" y="77470"/>
                  </a:moveTo>
                  <a:lnTo>
                    <a:pt x="109867" y="78486"/>
                  </a:lnTo>
                  <a:lnTo>
                    <a:pt x="110223" y="78486"/>
                  </a:lnTo>
                  <a:lnTo>
                    <a:pt x="110363" y="78613"/>
                  </a:lnTo>
                  <a:lnTo>
                    <a:pt x="110451" y="78994"/>
                  </a:lnTo>
                  <a:lnTo>
                    <a:pt x="110744" y="78867"/>
                  </a:lnTo>
                  <a:lnTo>
                    <a:pt x="110953" y="78867"/>
                  </a:lnTo>
                  <a:lnTo>
                    <a:pt x="110324" y="77470"/>
                  </a:lnTo>
                  <a:close/>
                </a:path>
                <a:path w="257175" h="118745">
                  <a:moveTo>
                    <a:pt x="113271" y="78740"/>
                  </a:moveTo>
                  <a:lnTo>
                    <a:pt x="113245" y="78994"/>
                  </a:lnTo>
                  <a:lnTo>
                    <a:pt x="113271" y="78740"/>
                  </a:lnTo>
                  <a:close/>
                </a:path>
                <a:path w="257175" h="118745">
                  <a:moveTo>
                    <a:pt x="125374" y="78867"/>
                  </a:moveTo>
                  <a:lnTo>
                    <a:pt x="125234" y="78867"/>
                  </a:lnTo>
                  <a:lnTo>
                    <a:pt x="125361" y="78994"/>
                  </a:lnTo>
                  <a:lnTo>
                    <a:pt x="125374" y="78867"/>
                  </a:lnTo>
                  <a:close/>
                </a:path>
                <a:path w="257175" h="118745">
                  <a:moveTo>
                    <a:pt x="129286" y="78867"/>
                  </a:moveTo>
                  <a:lnTo>
                    <a:pt x="129076" y="78867"/>
                  </a:lnTo>
                  <a:lnTo>
                    <a:pt x="129146" y="78994"/>
                  </a:lnTo>
                  <a:lnTo>
                    <a:pt x="129362" y="78994"/>
                  </a:lnTo>
                  <a:lnTo>
                    <a:pt x="129286" y="78867"/>
                  </a:lnTo>
                  <a:close/>
                </a:path>
                <a:path w="257175" h="118745">
                  <a:moveTo>
                    <a:pt x="169621" y="78867"/>
                  </a:moveTo>
                  <a:lnTo>
                    <a:pt x="169595" y="78994"/>
                  </a:lnTo>
                  <a:lnTo>
                    <a:pt x="169621" y="78867"/>
                  </a:lnTo>
                  <a:close/>
                </a:path>
                <a:path w="257175" h="118745">
                  <a:moveTo>
                    <a:pt x="94416" y="78003"/>
                  </a:moveTo>
                  <a:lnTo>
                    <a:pt x="94538" y="78740"/>
                  </a:lnTo>
                  <a:lnTo>
                    <a:pt x="94685" y="78970"/>
                  </a:lnTo>
                  <a:lnTo>
                    <a:pt x="94918" y="78665"/>
                  </a:lnTo>
                  <a:lnTo>
                    <a:pt x="95027" y="78448"/>
                  </a:lnTo>
                  <a:lnTo>
                    <a:pt x="95059" y="78232"/>
                  </a:lnTo>
                  <a:lnTo>
                    <a:pt x="94678" y="78232"/>
                  </a:lnTo>
                  <a:lnTo>
                    <a:pt x="94416" y="78003"/>
                  </a:lnTo>
                  <a:close/>
                </a:path>
                <a:path w="257175" h="118745">
                  <a:moveTo>
                    <a:pt x="55829" y="78740"/>
                  </a:moveTo>
                  <a:lnTo>
                    <a:pt x="56117" y="78965"/>
                  </a:lnTo>
                  <a:lnTo>
                    <a:pt x="55829" y="78740"/>
                  </a:lnTo>
                  <a:close/>
                </a:path>
                <a:path w="257175" h="118745">
                  <a:moveTo>
                    <a:pt x="41960" y="77216"/>
                  </a:moveTo>
                  <a:lnTo>
                    <a:pt x="41402" y="77724"/>
                  </a:lnTo>
                  <a:lnTo>
                    <a:pt x="41221" y="78105"/>
                  </a:lnTo>
                  <a:lnTo>
                    <a:pt x="41099" y="78377"/>
                  </a:lnTo>
                  <a:lnTo>
                    <a:pt x="41524" y="78507"/>
                  </a:lnTo>
                  <a:lnTo>
                    <a:pt x="41884" y="78732"/>
                  </a:lnTo>
                  <a:lnTo>
                    <a:pt x="42303" y="78867"/>
                  </a:lnTo>
                  <a:lnTo>
                    <a:pt x="42570" y="78613"/>
                  </a:lnTo>
                  <a:lnTo>
                    <a:pt x="42660" y="78448"/>
                  </a:lnTo>
                  <a:lnTo>
                    <a:pt x="42567" y="78256"/>
                  </a:lnTo>
                  <a:lnTo>
                    <a:pt x="42405" y="78105"/>
                  </a:lnTo>
                  <a:lnTo>
                    <a:pt x="41935" y="78105"/>
                  </a:lnTo>
                  <a:lnTo>
                    <a:pt x="41960" y="77216"/>
                  </a:lnTo>
                  <a:close/>
                </a:path>
                <a:path w="257175" h="118745">
                  <a:moveTo>
                    <a:pt x="42570" y="78613"/>
                  </a:moveTo>
                  <a:lnTo>
                    <a:pt x="43002" y="78867"/>
                  </a:lnTo>
                  <a:lnTo>
                    <a:pt x="42570" y="78613"/>
                  </a:lnTo>
                  <a:close/>
                </a:path>
                <a:path w="257175" h="118745">
                  <a:moveTo>
                    <a:pt x="58191" y="78740"/>
                  </a:moveTo>
                  <a:lnTo>
                    <a:pt x="56972" y="78740"/>
                  </a:lnTo>
                  <a:lnTo>
                    <a:pt x="57492" y="78867"/>
                  </a:lnTo>
                  <a:lnTo>
                    <a:pt x="58191" y="78740"/>
                  </a:lnTo>
                  <a:close/>
                </a:path>
                <a:path w="257175" h="118745">
                  <a:moveTo>
                    <a:pt x="86433" y="77851"/>
                  </a:moveTo>
                  <a:lnTo>
                    <a:pt x="86169" y="77851"/>
                  </a:lnTo>
                  <a:lnTo>
                    <a:pt x="86385" y="78867"/>
                  </a:lnTo>
                  <a:lnTo>
                    <a:pt x="86496" y="78718"/>
                  </a:lnTo>
                  <a:lnTo>
                    <a:pt x="86433" y="77851"/>
                  </a:lnTo>
                  <a:close/>
                </a:path>
                <a:path w="257175" h="118745">
                  <a:moveTo>
                    <a:pt x="104127" y="78232"/>
                  </a:moveTo>
                  <a:lnTo>
                    <a:pt x="104149" y="78747"/>
                  </a:lnTo>
                  <a:lnTo>
                    <a:pt x="103339" y="78867"/>
                  </a:lnTo>
                  <a:lnTo>
                    <a:pt x="104299" y="78867"/>
                  </a:lnTo>
                  <a:lnTo>
                    <a:pt x="104127" y="78232"/>
                  </a:lnTo>
                  <a:close/>
                </a:path>
                <a:path w="257175" h="118745">
                  <a:moveTo>
                    <a:pt x="105930" y="78359"/>
                  </a:moveTo>
                  <a:lnTo>
                    <a:pt x="105541" y="78665"/>
                  </a:lnTo>
                  <a:lnTo>
                    <a:pt x="105460" y="78867"/>
                  </a:lnTo>
                  <a:lnTo>
                    <a:pt x="106845" y="78867"/>
                  </a:lnTo>
                  <a:lnTo>
                    <a:pt x="106768" y="78613"/>
                  </a:lnTo>
                  <a:lnTo>
                    <a:pt x="106451" y="78613"/>
                  </a:lnTo>
                  <a:lnTo>
                    <a:pt x="105930" y="78359"/>
                  </a:lnTo>
                  <a:close/>
                </a:path>
                <a:path w="257175" h="118745">
                  <a:moveTo>
                    <a:pt x="112318" y="77978"/>
                  </a:moveTo>
                  <a:lnTo>
                    <a:pt x="112229" y="78867"/>
                  </a:lnTo>
                  <a:lnTo>
                    <a:pt x="112557" y="78867"/>
                  </a:lnTo>
                  <a:lnTo>
                    <a:pt x="112445" y="78359"/>
                  </a:lnTo>
                  <a:lnTo>
                    <a:pt x="112661" y="78359"/>
                  </a:lnTo>
                  <a:lnTo>
                    <a:pt x="112318" y="77978"/>
                  </a:lnTo>
                  <a:close/>
                </a:path>
                <a:path w="257175" h="118745">
                  <a:moveTo>
                    <a:pt x="114202" y="78478"/>
                  </a:moveTo>
                  <a:lnTo>
                    <a:pt x="114338" y="78867"/>
                  </a:lnTo>
                  <a:lnTo>
                    <a:pt x="114453" y="78718"/>
                  </a:lnTo>
                  <a:lnTo>
                    <a:pt x="114202" y="78478"/>
                  </a:lnTo>
                  <a:close/>
                </a:path>
                <a:path w="257175" h="118745">
                  <a:moveTo>
                    <a:pt x="129070" y="78740"/>
                  </a:moveTo>
                  <a:close/>
                </a:path>
                <a:path w="257175" h="118745">
                  <a:moveTo>
                    <a:pt x="129286" y="78613"/>
                  </a:moveTo>
                  <a:lnTo>
                    <a:pt x="129095" y="78613"/>
                  </a:lnTo>
                  <a:lnTo>
                    <a:pt x="129197" y="78867"/>
                  </a:lnTo>
                  <a:lnTo>
                    <a:pt x="129286" y="78613"/>
                  </a:lnTo>
                  <a:close/>
                </a:path>
                <a:path w="257175" h="118745">
                  <a:moveTo>
                    <a:pt x="153289" y="78105"/>
                  </a:moveTo>
                  <a:lnTo>
                    <a:pt x="132537" y="78105"/>
                  </a:lnTo>
                  <a:lnTo>
                    <a:pt x="132774" y="78359"/>
                  </a:lnTo>
                  <a:lnTo>
                    <a:pt x="132900" y="78718"/>
                  </a:lnTo>
                  <a:lnTo>
                    <a:pt x="133019" y="78867"/>
                  </a:lnTo>
                  <a:lnTo>
                    <a:pt x="132943" y="78486"/>
                  </a:lnTo>
                  <a:lnTo>
                    <a:pt x="152857" y="78486"/>
                  </a:lnTo>
                  <a:lnTo>
                    <a:pt x="153139" y="78377"/>
                  </a:lnTo>
                  <a:lnTo>
                    <a:pt x="153289" y="78105"/>
                  </a:lnTo>
                  <a:close/>
                </a:path>
                <a:path w="257175" h="118745">
                  <a:moveTo>
                    <a:pt x="153784" y="78486"/>
                  </a:moveTo>
                  <a:lnTo>
                    <a:pt x="153441" y="78486"/>
                  </a:lnTo>
                  <a:lnTo>
                    <a:pt x="153555" y="78740"/>
                  </a:lnTo>
                  <a:lnTo>
                    <a:pt x="153822" y="78867"/>
                  </a:lnTo>
                  <a:lnTo>
                    <a:pt x="153784" y="78486"/>
                  </a:lnTo>
                  <a:close/>
                </a:path>
                <a:path w="257175" h="118745">
                  <a:moveTo>
                    <a:pt x="159956" y="78740"/>
                  </a:moveTo>
                  <a:close/>
                </a:path>
                <a:path w="257175" h="118745">
                  <a:moveTo>
                    <a:pt x="161273" y="78766"/>
                  </a:moveTo>
                  <a:close/>
                </a:path>
                <a:path w="257175" h="118745">
                  <a:moveTo>
                    <a:pt x="202285" y="78105"/>
                  </a:moveTo>
                  <a:lnTo>
                    <a:pt x="201930" y="78359"/>
                  </a:lnTo>
                  <a:lnTo>
                    <a:pt x="201806" y="78665"/>
                  </a:lnTo>
                  <a:lnTo>
                    <a:pt x="201917" y="78867"/>
                  </a:lnTo>
                  <a:lnTo>
                    <a:pt x="202031" y="78613"/>
                  </a:lnTo>
                  <a:lnTo>
                    <a:pt x="202857" y="78613"/>
                  </a:lnTo>
                  <a:lnTo>
                    <a:pt x="202285" y="78105"/>
                  </a:lnTo>
                  <a:close/>
                </a:path>
                <a:path w="257175" h="118745">
                  <a:moveTo>
                    <a:pt x="206773" y="78665"/>
                  </a:moveTo>
                  <a:lnTo>
                    <a:pt x="206632" y="78766"/>
                  </a:lnTo>
                  <a:lnTo>
                    <a:pt x="206794" y="78867"/>
                  </a:lnTo>
                  <a:lnTo>
                    <a:pt x="206773" y="78665"/>
                  </a:lnTo>
                  <a:close/>
                </a:path>
                <a:path w="257175" h="118745">
                  <a:moveTo>
                    <a:pt x="207202" y="78232"/>
                  </a:moveTo>
                  <a:lnTo>
                    <a:pt x="206870" y="78232"/>
                  </a:lnTo>
                  <a:lnTo>
                    <a:pt x="207365" y="78867"/>
                  </a:lnTo>
                  <a:lnTo>
                    <a:pt x="207202" y="78232"/>
                  </a:lnTo>
                  <a:close/>
                </a:path>
                <a:path w="257175" h="118745">
                  <a:moveTo>
                    <a:pt x="233667" y="78359"/>
                  </a:moveTo>
                  <a:lnTo>
                    <a:pt x="233768" y="78867"/>
                  </a:lnTo>
                  <a:lnTo>
                    <a:pt x="233667" y="78359"/>
                  </a:lnTo>
                  <a:close/>
                </a:path>
                <a:path w="257175" h="118745">
                  <a:moveTo>
                    <a:pt x="161487" y="78105"/>
                  </a:moveTo>
                  <a:lnTo>
                    <a:pt x="161166" y="78105"/>
                  </a:lnTo>
                  <a:lnTo>
                    <a:pt x="161273" y="78766"/>
                  </a:lnTo>
                  <a:lnTo>
                    <a:pt x="161487" y="78105"/>
                  </a:lnTo>
                  <a:close/>
                </a:path>
                <a:path w="257175" h="118745">
                  <a:moveTo>
                    <a:pt x="153987" y="78105"/>
                  </a:moveTo>
                  <a:lnTo>
                    <a:pt x="153902" y="78507"/>
                  </a:lnTo>
                  <a:lnTo>
                    <a:pt x="154305" y="78613"/>
                  </a:lnTo>
                  <a:lnTo>
                    <a:pt x="154370" y="78747"/>
                  </a:lnTo>
                  <a:lnTo>
                    <a:pt x="154800" y="78740"/>
                  </a:lnTo>
                  <a:lnTo>
                    <a:pt x="154901" y="78232"/>
                  </a:lnTo>
                  <a:lnTo>
                    <a:pt x="154241" y="78232"/>
                  </a:lnTo>
                  <a:lnTo>
                    <a:pt x="153987" y="78105"/>
                  </a:lnTo>
                  <a:close/>
                </a:path>
                <a:path w="257175" h="118745">
                  <a:moveTo>
                    <a:pt x="46570" y="76962"/>
                  </a:moveTo>
                  <a:lnTo>
                    <a:pt x="46456" y="77343"/>
                  </a:lnTo>
                  <a:lnTo>
                    <a:pt x="45910" y="77343"/>
                  </a:lnTo>
                  <a:lnTo>
                    <a:pt x="45305" y="77466"/>
                  </a:lnTo>
                  <a:lnTo>
                    <a:pt x="44907" y="77978"/>
                  </a:lnTo>
                  <a:lnTo>
                    <a:pt x="45580" y="77978"/>
                  </a:lnTo>
                  <a:lnTo>
                    <a:pt x="46405" y="78740"/>
                  </a:lnTo>
                  <a:lnTo>
                    <a:pt x="47612" y="77724"/>
                  </a:lnTo>
                  <a:lnTo>
                    <a:pt x="48726" y="77724"/>
                  </a:lnTo>
                  <a:lnTo>
                    <a:pt x="48710" y="77470"/>
                  </a:lnTo>
                  <a:lnTo>
                    <a:pt x="47879" y="77470"/>
                  </a:lnTo>
                  <a:lnTo>
                    <a:pt x="47874" y="77216"/>
                  </a:lnTo>
                  <a:lnTo>
                    <a:pt x="46672" y="77216"/>
                  </a:lnTo>
                  <a:lnTo>
                    <a:pt x="46570" y="76962"/>
                  </a:lnTo>
                  <a:close/>
                </a:path>
                <a:path w="257175" h="118745">
                  <a:moveTo>
                    <a:pt x="61950" y="78232"/>
                  </a:moveTo>
                  <a:lnTo>
                    <a:pt x="62268" y="78740"/>
                  </a:lnTo>
                  <a:lnTo>
                    <a:pt x="62314" y="78486"/>
                  </a:lnTo>
                  <a:lnTo>
                    <a:pt x="61950" y="78232"/>
                  </a:lnTo>
                  <a:close/>
                </a:path>
                <a:path w="257175" h="118745">
                  <a:moveTo>
                    <a:pt x="71272" y="78486"/>
                  </a:moveTo>
                  <a:lnTo>
                    <a:pt x="71285" y="78740"/>
                  </a:lnTo>
                  <a:lnTo>
                    <a:pt x="71272" y="78486"/>
                  </a:lnTo>
                  <a:close/>
                </a:path>
                <a:path w="257175" h="118745">
                  <a:moveTo>
                    <a:pt x="82169" y="78232"/>
                  </a:moveTo>
                  <a:lnTo>
                    <a:pt x="82194" y="78740"/>
                  </a:lnTo>
                  <a:lnTo>
                    <a:pt x="82169" y="78232"/>
                  </a:lnTo>
                  <a:close/>
                </a:path>
                <a:path w="257175" h="118745">
                  <a:moveTo>
                    <a:pt x="91611" y="78613"/>
                  </a:moveTo>
                  <a:lnTo>
                    <a:pt x="91808" y="78740"/>
                  </a:lnTo>
                  <a:lnTo>
                    <a:pt x="91611" y="78613"/>
                  </a:lnTo>
                  <a:close/>
                </a:path>
                <a:path w="257175" h="118745">
                  <a:moveTo>
                    <a:pt x="94310" y="78486"/>
                  </a:moveTo>
                  <a:lnTo>
                    <a:pt x="94507" y="78740"/>
                  </a:lnTo>
                  <a:lnTo>
                    <a:pt x="94310" y="78486"/>
                  </a:lnTo>
                  <a:close/>
                </a:path>
                <a:path w="257175" h="118745">
                  <a:moveTo>
                    <a:pt x="117932" y="78232"/>
                  </a:moveTo>
                  <a:lnTo>
                    <a:pt x="116370" y="78232"/>
                  </a:lnTo>
                  <a:lnTo>
                    <a:pt x="116484" y="78613"/>
                  </a:lnTo>
                  <a:lnTo>
                    <a:pt x="116306" y="78613"/>
                  </a:lnTo>
                  <a:lnTo>
                    <a:pt x="116166" y="78740"/>
                  </a:lnTo>
                  <a:lnTo>
                    <a:pt x="117932" y="78740"/>
                  </a:lnTo>
                  <a:lnTo>
                    <a:pt x="117932" y="78232"/>
                  </a:lnTo>
                  <a:close/>
                </a:path>
                <a:path w="257175" h="118745">
                  <a:moveTo>
                    <a:pt x="128943" y="78613"/>
                  </a:moveTo>
                  <a:lnTo>
                    <a:pt x="128790" y="78613"/>
                  </a:lnTo>
                  <a:lnTo>
                    <a:pt x="129006" y="78740"/>
                  </a:lnTo>
                  <a:close/>
                </a:path>
                <a:path w="257175" h="118745">
                  <a:moveTo>
                    <a:pt x="159512" y="78486"/>
                  </a:moveTo>
                  <a:lnTo>
                    <a:pt x="158762" y="78486"/>
                  </a:lnTo>
                  <a:lnTo>
                    <a:pt x="159258" y="78740"/>
                  </a:lnTo>
                  <a:lnTo>
                    <a:pt x="159420" y="78665"/>
                  </a:lnTo>
                  <a:lnTo>
                    <a:pt x="159512" y="78486"/>
                  </a:lnTo>
                  <a:close/>
                </a:path>
                <a:path w="257175" h="118745">
                  <a:moveTo>
                    <a:pt x="172345" y="77978"/>
                  </a:moveTo>
                  <a:lnTo>
                    <a:pt x="164096" y="77978"/>
                  </a:lnTo>
                  <a:lnTo>
                    <a:pt x="164084" y="78232"/>
                  </a:lnTo>
                  <a:lnTo>
                    <a:pt x="164312" y="78359"/>
                  </a:lnTo>
                  <a:lnTo>
                    <a:pt x="164147" y="78613"/>
                  </a:lnTo>
                  <a:lnTo>
                    <a:pt x="164465" y="78613"/>
                  </a:lnTo>
                  <a:lnTo>
                    <a:pt x="169341" y="78740"/>
                  </a:lnTo>
                  <a:lnTo>
                    <a:pt x="169329" y="78486"/>
                  </a:lnTo>
                  <a:lnTo>
                    <a:pt x="169989" y="78486"/>
                  </a:lnTo>
                  <a:lnTo>
                    <a:pt x="169811" y="78232"/>
                  </a:lnTo>
                  <a:lnTo>
                    <a:pt x="172370" y="78232"/>
                  </a:lnTo>
                  <a:lnTo>
                    <a:pt x="172345" y="77978"/>
                  </a:lnTo>
                  <a:close/>
                </a:path>
                <a:path w="257175" h="118745">
                  <a:moveTo>
                    <a:pt x="49822" y="76962"/>
                  </a:moveTo>
                  <a:lnTo>
                    <a:pt x="48679" y="76962"/>
                  </a:lnTo>
                  <a:lnTo>
                    <a:pt x="49225" y="77216"/>
                  </a:lnTo>
                  <a:lnTo>
                    <a:pt x="49692" y="77724"/>
                  </a:lnTo>
                  <a:lnTo>
                    <a:pt x="49799" y="77885"/>
                  </a:lnTo>
                  <a:lnTo>
                    <a:pt x="49674" y="78299"/>
                  </a:lnTo>
                  <a:lnTo>
                    <a:pt x="49555" y="78613"/>
                  </a:lnTo>
                  <a:lnTo>
                    <a:pt x="50844" y="78613"/>
                  </a:lnTo>
                  <a:lnTo>
                    <a:pt x="50533" y="78486"/>
                  </a:lnTo>
                  <a:lnTo>
                    <a:pt x="50041" y="77343"/>
                  </a:lnTo>
                  <a:lnTo>
                    <a:pt x="49952" y="77062"/>
                  </a:lnTo>
                  <a:lnTo>
                    <a:pt x="49822" y="76962"/>
                  </a:lnTo>
                  <a:close/>
                </a:path>
                <a:path w="257175" h="118745">
                  <a:moveTo>
                    <a:pt x="59766" y="75946"/>
                  </a:moveTo>
                  <a:lnTo>
                    <a:pt x="59613" y="76200"/>
                  </a:lnTo>
                  <a:lnTo>
                    <a:pt x="59410" y="76200"/>
                  </a:lnTo>
                  <a:lnTo>
                    <a:pt x="59182" y="76581"/>
                  </a:lnTo>
                  <a:lnTo>
                    <a:pt x="57556" y="76581"/>
                  </a:lnTo>
                  <a:lnTo>
                    <a:pt x="57912" y="76708"/>
                  </a:lnTo>
                  <a:lnTo>
                    <a:pt x="57897" y="77232"/>
                  </a:lnTo>
                  <a:lnTo>
                    <a:pt x="57670" y="77978"/>
                  </a:lnTo>
                  <a:lnTo>
                    <a:pt x="58089" y="77978"/>
                  </a:lnTo>
                  <a:lnTo>
                    <a:pt x="58047" y="78125"/>
                  </a:lnTo>
                  <a:lnTo>
                    <a:pt x="58172" y="78507"/>
                  </a:lnTo>
                  <a:lnTo>
                    <a:pt x="58013" y="78613"/>
                  </a:lnTo>
                  <a:lnTo>
                    <a:pt x="58318" y="78613"/>
                  </a:lnTo>
                  <a:lnTo>
                    <a:pt x="58572" y="78359"/>
                  </a:lnTo>
                  <a:lnTo>
                    <a:pt x="58343" y="78359"/>
                  </a:lnTo>
                  <a:lnTo>
                    <a:pt x="58460" y="77634"/>
                  </a:lnTo>
                  <a:lnTo>
                    <a:pt x="58343" y="77343"/>
                  </a:lnTo>
                  <a:lnTo>
                    <a:pt x="58204" y="77216"/>
                  </a:lnTo>
                  <a:lnTo>
                    <a:pt x="58356" y="76708"/>
                  </a:lnTo>
                  <a:lnTo>
                    <a:pt x="60457" y="76708"/>
                  </a:lnTo>
                  <a:lnTo>
                    <a:pt x="60393" y="76192"/>
                  </a:lnTo>
                  <a:lnTo>
                    <a:pt x="59766" y="75946"/>
                  </a:lnTo>
                  <a:close/>
                </a:path>
                <a:path w="257175" h="118745">
                  <a:moveTo>
                    <a:pt x="62493" y="78486"/>
                  </a:moveTo>
                  <a:lnTo>
                    <a:pt x="62314" y="78486"/>
                  </a:lnTo>
                  <a:lnTo>
                    <a:pt x="62496" y="78613"/>
                  </a:lnTo>
                  <a:close/>
                </a:path>
                <a:path w="257175" h="118745">
                  <a:moveTo>
                    <a:pt x="71678" y="78359"/>
                  </a:moveTo>
                  <a:lnTo>
                    <a:pt x="70523" y="78359"/>
                  </a:lnTo>
                  <a:lnTo>
                    <a:pt x="70675" y="78613"/>
                  </a:lnTo>
                  <a:lnTo>
                    <a:pt x="70904" y="78613"/>
                  </a:lnTo>
                  <a:lnTo>
                    <a:pt x="71145" y="78486"/>
                  </a:lnTo>
                  <a:lnTo>
                    <a:pt x="71678" y="78359"/>
                  </a:lnTo>
                  <a:close/>
                </a:path>
                <a:path w="257175" h="118745">
                  <a:moveTo>
                    <a:pt x="76936" y="77343"/>
                  </a:moveTo>
                  <a:lnTo>
                    <a:pt x="74968" y="77343"/>
                  </a:lnTo>
                  <a:lnTo>
                    <a:pt x="75196" y="77470"/>
                  </a:lnTo>
                  <a:lnTo>
                    <a:pt x="75857" y="77851"/>
                  </a:lnTo>
                  <a:lnTo>
                    <a:pt x="76047" y="78613"/>
                  </a:lnTo>
                  <a:lnTo>
                    <a:pt x="76327" y="77851"/>
                  </a:lnTo>
                  <a:lnTo>
                    <a:pt x="76720" y="77851"/>
                  </a:lnTo>
                  <a:lnTo>
                    <a:pt x="76601" y="77634"/>
                  </a:lnTo>
                  <a:lnTo>
                    <a:pt x="76936" y="77343"/>
                  </a:lnTo>
                  <a:close/>
                </a:path>
                <a:path w="257175" h="118745">
                  <a:moveTo>
                    <a:pt x="101981" y="77089"/>
                  </a:moveTo>
                  <a:lnTo>
                    <a:pt x="101727" y="77089"/>
                  </a:lnTo>
                  <a:lnTo>
                    <a:pt x="102120" y="78359"/>
                  </a:lnTo>
                  <a:lnTo>
                    <a:pt x="101828" y="78359"/>
                  </a:lnTo>
                  <a:lnTo>
                    <a:pt x="101968" y="78613"/>
                  </a:lnTo>
                  <a:lnTo>
                    <a:pt x="103477" y="78613"/>
                  </a:lnTo>
                  <a:lnTo>
                    <a:pt x="103752" y="78105"/>
                  </a:lnTo>
                  <a:lnTo>
                    <a:pt x="103124" y="78105"/>
                  </a:lnTo>
                  <a:lnTo>
                    <a:pt x="102374" y="77978"/>
                  </a:lnTo>
                  <a:lnTo>
                    <a:pt x="103821" y="77978"/>
                  </a:lnTo>
                  <a:lnTo>
                    <a:pt x="103890" y="77851"/>
                  </a:lnTo>
                  <a:lnTo>
                    <a:pt x="102209" y="77851"/>
                  </a:lnTo>
                  <a:lnTo>
                    <a:pt x="101981" y="77089"/>
                  </a:lnTo>
                  <a:close/>
                </a:path>
                <a:path w="257175" h="118745">
                  <a:moveTo>
                    <a:pt x="106629" y="78105"/>
                  </a:moveTo>
                  <a:lnTo>
                    <a:pt x="106451" y="78613"/>
                  </a:lnTo>
                  <a:lnTo>
                    <a:pt x="106768" y="78613"/>
                  </a:lnTo>
                  <a:lnTo>
                    <a:pt x="107001" y="78486"/>
                  </a:lnTo>
                  <a:lnTo>
                    <a:pt x="106718" y="78359"/>
                  </a:lnTo>
                  <a:lnTo>
                    <a:pt x="106629" y="78105"/>
                  </a:lnTo>
                  <a:close/>
                </a:path>
                <a:path w="257175" h="118745">
                  <a:moveTo>
                    <a:pt x="117703" y="77724"/>
                  </a:moveTo>
                  <a:lnTo>
                    <a:pt x="116319" y="77724"/>
                  </a:lnTo>
                  <a:lnTo>
                    <a:pt x="116281" y="78105"/>
                  </a:lnTo>
                  <a:lnTo>
                    <a:pt x="115633" y="78105"/>
                  </a:lnTo>
                  <a:lnTo>
                    <a:pt x="115773" y="78613"/>
                  </a:lnTo>
                  <a:lnTo>
                    <a:pt x="116370" y="78232"/>
                  </a:lnTo>
                  <a:lnTo>
                    <a:pt x="117932" y="78232"/>
                  </a:lnTo>
                  <a:lnTo>
                    <a:pt x="117703" y="77724"/>
                  </a:lnTo>
                  <a:close/>
                </a:path>
                <a:path w="257175" h="118745">
                  <a:moveTo>
                    <a:pt x="118097" y="78486"/>
                  </a:moveTo>
                  <a:close/>
                </a:path>
                <a:path w="257175" h="118745">
                  <a:moveTo>
                    <a:pt x="234299" y="78232"/>
                  </a:moveTo>
                  <a:lnTo>
                    <a:pt x="233641" y="78232"/>
                  </a:lnTo>
                  <a:lnTo>
                    <a:pt x="234124" y="78613"/>
                  </a:lnTo>
                  <a:lnTo>
                    <a:pt x="234299" y="78232"/>
                  </a:lnTo>
                  <a:close/>
                </a:path>
                <a:path w="257175" h="118745">
                  <a:moveTo>
                    <a:pt x="207105" y="77851"/>
                  </a:moveTo>
                  <a:lnTo>
                    <a:pt x="206324" y="77851"/>
                  </a:lnTo>
                  <a:lnTo>
                    <a:pt x="206810" y="78003"/>
                  </a:lnTo>
                  <a:lnTo>
                    <a:pt x="206690" y="78187"/>
                  </a:lnTo>
                  <a:lnTo>
                    <a:pt x="206796" y="78507"/>
                  </a:lnTo>
                  <a:lnTo>
                    <a:pt x="206870" y="78232"/>
                  </a:lnTo>
                  <a:lnTo>
                    <a:pt x="207202" y="78232"/>
                  </a:lnTo>
                  <a:lnTo>
                    <a:pt x="207105" y="77851"/>
                  </a:lnTo>
                  <a:close/>
                </a:path>
                <a:path w="257175" h="118745">
                  <a:moveTo>
                    <a:pt x="50640" y="78299"/>
                  </a:moveTo>
                  <a:lnTo>
                    <a:pt x="50533" y="78486"/>
                  </a:lnTo>
                  <a:lnTo>
                    <a:pt x="50761" y="78486"/>
                  </a:lnTo>
                  <a:lnTo>
                    <a:pt x="50640" y="78299"/>
                  </a:lnTo>
                  <a:close/>
                </a:path>
                <a:path w="257175" h="118745">
                  <a:moveTo>
                    <a:pt x="66006" y="78105"/>
                  </a:moveTo>
                  <a:lnTo>
                    <a:pt x="64096" y="78105"/>
                  </a:lnTo>
                  <a:lnTo>
                    <a:pt x="64048" y="78377"/>
                  </a:lnTo>
                  <a:lnTo>
                    <a:pt x="64287" y="78486"/>
                  </a:lnTo>
                  <a:lnTo>
                    <a:pt x="64846" y="78359"/>
                  </a:lnTo>
                  <a:lnTo>
                    <a:pt x="66001" y="78232"/>
                  </a:lnTo>
                  <a:lnTo>
                    <a:pt x="66006" y="78105"/>
                  </a:lnTo>
                  <a:close/>
                </a:path>
                <a:path w="257175" h="118745">
                  <a:moveTo>
                    <a:pt x="82740" y="77978"/>
                  </a:moveTo>
                  <a:lnTo>
                    <a:pt x="82638" y="78486"/>
                  </a:lnTo>
                  <a:lnTo>
                    <a:pt x="82740" y="77978"/>
                  </a:lnTo>
                  <a:close/>
                </a:path>
                <a:path w="257175" h="118745">
                  <a:moveTo>
                    <a:pt x="87198" y="78359"/>
                  </a:moveTo>
                  <a:close/>
                </a:path>
                <a:path w="257175" h="118745">
                  <a:moveTo>
                    <a:pt x="88087" y="78359"/>
                  </a:moveTo>
                  <a:lnTo>
                    <a:pt x="87210" y="78486"/>
                  </a:lnTo>
                  <a:lnTo>
                    <a:pt x="88480" y="78486"/>
                  </a:lnTo>
                  <a:lnTo>
                    <a:pt x="88087" y="78359"/>
                  </a:lnTo>
                  <a:close/>
                </a:path>
                <a:path w="257175" h="118745">
                  <a:moveTo>
                    <a:pt x="115557" y="78359"/>
                  </a:moveTo>
                  <a:close/>
                </a:path>
                <a:path w="257175" h="118745">
                  <a:moveTo>
                    <a:pt x="118122" y="78232"/>
                  </a:moveTo>
                  <a:lnTo>
                    <a:pt x="118059" y="78486"/>
                  </a:lnTo>
                  <a:lnTo>
                    <a:pt x="118122" y="78232"/>
                  </a:lnTo>
                  <a:close/>
                </a:path>
                <a:path w="257175" h="118745">
                  <a:moveTo>
                    <a:pt x="153797" y="78359"/>
                  </a:moveTo>
                  <a:close/>
                </a:path>
                <a:path w="257175" h="118745">
                  <a:moveTo>
                    <a:pt x="172370" y="78232"/>
                  </a:moveTo>
                  <a:lnTo>
                    <a:pt x="169811" y="78232"/>
                  </a:lnTo>
                  <a:lnTo>
                    <a:pt x="170000" y="78377"/>
                  </a:lnTo>
                  <a:lnTo>
                    <a:pt x="170218" y="78486"/>
                  </a:lnTo>
                  <a:lnTo>
                    <a:pt x="172554" y="78486"/>
                  </a:lnTo>
                  <a:lnTo>
                    <a:pt x="172370" y="78232"/>
                  </a:lnTo>
                  <a:close/>
                </a:path>
                <a:path w="257175" h="118745">
                  <a:moveTo>
                    <a:pt x="234619" y="78232"/>
                  </a:moveTo>
                  <a:lnTo>
                    <a:pt x="234823" y="78486"/>
                  </a:lnTo>
                  <a:lnTo>
                    <a:pt x="234721" y="78299"/>
                  </a:lnTo>
                  <a:close/>
                </a:path>
                <a:path w="257175" h="118745">
                  <a:moveTo>
                    <a:pt x="114071" y="78105"/>
                  </a:moveTo>
                  <a:lnTo>
                    <a:pt x="113983" y="78377"/>
                  </a:lnTo>
                  <a:lnTo>
                    <a:pt x="114202" y="78478"/>
                  </a:lnTo>
                  <a:lnTo>
                    <a:pt x="114071" y="78105"/>
                  </a:lnTo>
                  <a:close/>
                </a:path>
                <a:path w="257175" h="118745">
                  <a:moveTo>
                    <a:pt x="70523" y="78359"/>
                  </a:moveTo>
                  <a:close/>
                </a:path>
                <a:path w="257175" h="118745">
                  <a:moveTo>
                    <a:pt x="39592" y="77526"/>
                  </a:moveTo>
                  <a:lnTo>
                    <a:pt x="39268" y="77597"/>
                  </a:lnTo>
                  <a:lnTo>
                    <a:pt x="34823" y="77597"/>
                  </a:lnTo>
                  <a:lnTo>
                    <a:pt x="35026" y="78105"/>
                  </a:lnTo>
                  <a:lnTo>
                    <a:pt x="35153" y="78359"/>
                  </a:lnTo>
                  <a:lnTo>
                    <a:pt x="37959" y="78359"/>
                  </a:lnTo>
                  <a:lnTo>
                    <a:pt x="37795" y="77978"/>
                  </a:lnTo>
                  <a:lnTo>
                    <a:pt x="38950" y="77978"/>
                  </a:lnTo>
                  <a:lnTo>
                    <a:pt x="39077" y="77851"/>
                  </a:lnTo>
                  <a:lnTo>
                    <a:pt x="39410" y="77851"/>
                  </a:lnTo>
                  <a:lnTo>
                    <a:pt x="39592" y="77526"/>
                  </a:lnTo>
                  <a:close/>
                </a:path>
                <a:path w="257175" h="118745">
                  <a:moveTo>
                    <a:pt x="38950" y="77978"/>
                  </a:moveTo>
                  <a:lnTo>
                    <a:pt x="38430" y="77978"/>
                  </a:lnTo>
                  <a:lnTo>
                    <a:pt x="39039" y="78359"/>
                  </a:lnTo>
                  <a:lnTo>
                    <a:pt x="38950" y="77978"/>
                  </a:lnTo>
                  <a:close/>
                </a:path>
                <a:path w="257175" h="118745">
                  <a:moveTo>
                    <a:pt x="42938" y="77978"/>
                  </a:moveTo>
                  <a:lnTo>
                    <a:pt x="42532" y="77978"/>
                  </a:lnTo>
                  <a:lnTo>
                    <a:pt x="42754" y="78074"/>
                  </a:lnTo>
                  <a:lnTo>
                    <a:pt x="42976" y="78359"/>
                  </a:lnTo>
                  <a:lnTo>
                    <a:pt x="42938" y="77978"/>
                  </a:lnTo>
                  <a:close/>
                </a:path>
                <a:path w="257175" h="118745">
                  <a:moveTo>
                    <a:pt x="51866" y="76581"/>
                  </a:moveTo>
                  <a:lnTo>
                    <a:pt x="51558" y="76712"/>
                  </a:lnTo>
                  <a:lnTo>
                    <a:pt x="50851" y="77934"/>
                  </a:lnTo>
                  <a:lnTo>
                    <a:pt x="50725" y="78299"/>
                  </a:lnTo>
                  <a:lnTo>
                    <a:pt x="51130" y="78105"/>
                  </a:lnTo>
                  <a:lnTo>
                    <a:pt x="51181" y="77851"/>
                  </a:lnTo>
                  <a:lnTo>
                    <a:pt x="51562" y="77724"/>
                  </a:lnTo>
                  <a:lnTo>
                    <a:pt x="52137" y="77724"/>
                  </a:lnTo>
                  <a:lnTo>
                    <a:pt x="52042" y="77216"/>
                  </a:lnTo>
                  <a:lnTo>
                    <a:pt x="51866" y="76581"/>
                  </a:lnTo>
                  <a:close/>
                </a:path>
                <a:path w="257175" h="118745">
                  <a:moveTo>
                    <a:pt x="51200" y="78105"/>
                  </a:moveTo>
                  <a:lnTo>
                    <a:pt x="51219" y="78359"/>
                  </a:lnTo>
                  <a:lnTo>
                    <a:pt x="51200" y="78105"/>
                  </a:lnTo>
                  <a:close/>
                </a:path>
                <a:path w="257175" h="118745">
                  <a:moveTo>
                    <a:pt x="52137" y="77724"/>
                  </a:moveTo>
                  <a:lnTo>
                    <a:pt x="51562" y="77724"/>
                  </a:lnTo>
                  <a:lnTo>
                    <a:pt x="52057" y="78359"/>
                  </a:lnTo>
                  <a:lnTo>
                    <a:pt x="52175" y="78003"/>
                  </a:lnTo>
                  <a:lnTo>
                    <a:pt x="52137" y="77724"/>
                  </a:lnTo>
                  <a:close/>
                </a:path>
                <a:path w="257175" h="118745">
                  <a:moveTo>
                    <a:pt x="56934" y="78105"/>
                  </a:moveTo>
                  <a:lnTo>
                    <a:pt x="57124" y="78359"/>
                  </a:lnTo>
                  <a:lnTo>
                    <a:pt x="57302" y="78359"/>
                  </a:lnTo>
                  <a:lnTo>
                    <a:pt x="56934" y="78105"/>
                  </a:lnTo>
                  <a:close/>
                </a:path>
                <a:path w="257175" h="118745">
                  <a:moveTo>
                    <a:pt x="65493" y="77216"/>
                  </a:moveTo>
                  <a:lnTo>
                    <a:pt x="61379" y="77216"/>
                  </a:lnTo>
                  <a:lnTo>
                    <a:pt x="62230" y="77597"/>
                  </a:lnTo>
                  <a:lnTo>
                    <a:pt x="62712" y="77724"/>
                  </a:lnTo>
                  <a:lnTo>
                    <a:pt x="62814" y="77978"/>
                  </a:lnTo>
                  <a:lnTo>
                    <a:pt x="62649" y="78359"/>
                  </a:lnTo>
                  <a:lnTo>
                    <a:pt x="63652" y="78359"/>
                  </a:lnTo>
                  <a:lnTo>
                    <a:pt x="64096" y="78105"/>
                  </a:lnTo>
                  <a:lnTo>
                    <a:pt x="66006" y="78105"/>
                  </a:lnTo>
                  <a:lnTo>
                    <a:pt x="66014" y="77851"/>
                  </a:lnTo>
                  <a:lnTo>
                    <a:pt x="67005" y="77851"/>
                  </a:lnTo>
                  <a:lnTo>
                    <a:pt x="66255" y="77597"/>
                  </a:lnTo>
                  <a:lnTo>
                    <a:pt x="65493" y="77216"/>
                  </a:lnTo>
                  <a:close/>
                </a:path>
                <a:path w="257175" h="118745">
                  <a:moveTo>
                    <a:pt x="78867" y="77978"/>
                  </a:moveTo>
                  <a:lnTo>
                    <a:pt x="78714" y="78359"/>
                  </a:lnTo>
                  <a:lnTo>
                    <a:pt x="78867" y="77978"/>
                  </a:lnTo>
                  <a:close/>
                </a:path>
                <a:path w="257175" h="118745">
                  <a:moveTo>
                    <a:pt x="81038" y="77978"/>
                  </a:moveTo>
                  <a:lnTo>
                    <a:pt x="79832" y="78359"/>
                  </a:lnTo>
                  <a:lnTo>
                    <a:pt x="81616" y="78359"/>
                  </a:lnTo>
                  <a:lnTo>
                    <a:pt x="81038" y="77978"/>
                  </a:lnTo>
                  <a:close/>
                </a:path>
                <a:path w="257175" h="118745">
                  <a:moveTo>
                    <a:pt x="95262" y="77724"/>
                  </a:moveTo>
                  <a:lnTo>
                    <a:pt x="95135" y="78359"/>
                  </a:lnTo>
                  <a:lnTo>
                    <a:pt x="95377" y="78232"/>
                  </a:lnTo>
                  <a:lnTo>
                    <a:pt x="101701" y="78232"/>
                  </a:lnTo>
                  <a:lnTo>
                    <a:pt x="101803" y="77978"/>
                  </a:lnTo>
                  <a:lnTo>
                    <a:pt x="95364" y="77978"/>
                  </a:lnTo>
                  <a:lnTo>
                    <a:pt x="95262" y="77724"/>
                  </a:lnTo>
                  <a:close/>
                </a:path>
                <a:path w="257175" h="118745">
                  <a:moveTo>
                    <a:pt x="101701" y="78232"/>
                  </a:moveTo>
                  <a:close/>
                </a:path>
                <a:path w="257175" h="118745">
                  <a:moveTo>
                    <a:pt x="106857" y="78232"/>
                  </a:moveTo>
                  <a:lnTo>
                    <a:pt x="106718" y="78359"/>
                  </a:lnTo>
                  <a:lnTo>
                    <a:pt x="106929" y="78359"/>
                  </a:lnTo>
                  <a:close/>
                </a:path>
                <a:path w="257175" h="118745">
                  <a:moveTo>
                    <a:pt x="163245" y="78232"/>
                  </a:moveTo>
                  <a:lnTo>
                    <a:pt x="163004" y="78232"/>
                  </a:lnTo>
                  <a:lnTo>
                    <a:pt x="162775" y="78359"/>
                  </a:lnTo>
                  <a:lnTo>
                    <a:pt x="163436" y="78359"/>
                  </a:lnTo>
                  <a:lnTo>
                    <a:pt x="163245" y="78232"/>
                  </a:lnTo>
                  <a:close/>
                </a:path>
                <a:path w="257175" h="118745">
                  <a:moveTo>
                    <a:pt x="201842" y="78183"/>
                  </a:moveTo>
                  <a:lnTo>
                    <a:pt x="201815" y="78359"/>
                  </a:lnTo>
                  <a:lnTo>
                    <a:pt x="201842" y="78183"/>
                  </a:lnTo>
                  <a:close/>
                </a:path>
                <a:path w="257175" h="118745">
                  <a:moveTo>
                    <a:pt x="205854" y="77470"/>
                  </a:moveTo>
                  <a:lnTo>
                    <a:pt x="205689" y="77470"/>
                  </a:lnTo>
                  <a:lnTo>
                    <a:pt x="205676" y="78359"/>
                  </a:lnTo>
                  <a:lnTo>
                    <a:pt x="206064" y="78256"/>
                  </a:lnTo>
                  <a:lnTo>
                    <a:pt x="206324" y="77851"/>
                  </a:lnTo>
                  <a:lnTo>
                    <a:pt x="207105" y="77851"/>
                  </a:lnTo>
                  <a:lnTo>
                    <a:pt x="207040" y="77597"/>
                  </a:lnTo>
                  <a:lnTo>
                    <a:pt x="205981" y="77597"/>
                  </a:lnTo>
                  <a:lnTo>
                    <a:pt x="205854" y="77470"/>
                  </a:lnTo>
                  <a:close/>
                </a:path>
                <a:path w="257175" h="118745">
                  <a:moveTo>
                    <a:pt x="48768" y="78232"/>
                  </a:moveTo>
                  <a:close/>
                </a:path>
                <a:path w="257175" h="118745">
                  <a:moveTo>
                    <a:pt x="159507" y="78232"/>
                  </a:moveTo>
                  <a:close/>
                </a:path>
                <a:path w="257175" h="118745">
                  <a:moveTo>
                    <a:pt x="60457" y="76708"/>
                  </a:moveTo>
                  <a:lnTo>
                    <a:pt x="58356" y="76708"/>
                  </a:lnTo>
                  <a:lnTo>
                    <a:pt x="58918" y="76832"/>
                  </a:lnTo>
                  <a:lnTo>
                    <a:pt x="58791" y="77062"/>
                  </a:lnTo>
                  <a:lnTo>
                    <a:pt x="58676" y="77597"/>
                  </a:lnTo>
                  <a:lnTo>
                    <a:pt x="59131" y="78232"/>
                  </a:lnTo>
                  <a:lnTo>
                    <a:pt x="59255" y="77851"/>
                  </a:lnTo>
                  <a:lnTo>
                    <a:pt x="59375" y="77597"/>
                  </a:lnTo>
                  <a:lnTo>
                    <a:pt x="59512" y="77216"/>
                  </a:lnTo>
                  <a:lnTo>
                    <a:pt x="65493" y="77216"/>
                  </a:lnTo>
                  <a:lnTo>
                    <a:pt x="65239" y="77089"/>
                  </a:lnTo>
                  <a:lnTo>
                    <a:pt x="60490" y="77089"/>
                  </a:lnTo>
                  <a:lnTo>
                    <a:pt x="60457" y="76708"/>
                  </a:lnTo>
                  <a:close/>
                </a:path>
                <a:path w="257175" h="118745">
                  <a:moveTo>
                    <a:pt x="85039" y="76962"/>
                  </a:moveTo>
                  <a:lnTo>
                    <a:pt x="84882" y="77597"/>
                  </a:lnTo>
                  <a:lnTo>
                    <a:pt x="85369" y="78232"/>
                  </a:lnTo>
                  <a:lnTo>
                    <a:pt x="85852" y="78232"/>
                  </a:lnTo>
                  <a:lnTo>
                    <a:pt x="86169" y="77851"/>
                  </a:lnTo>
                  <a:lnTo>
                    <a:pt x="86433" y="77851"/>
                  </a:lnTo>
                  <a:lnTo>
                    <a:pt x="85585" y="77724"/>
                  </a:lnTo>
                  <a:lnTo>
                    <a:pt x="85039" y="76962"/>
                  </a:lnTo>
                  <a:close/>
                </a:path>
                <a:path w="257175" h="118745">
                  <a:moveTo>
                    <a:pt x="95046" y="77978"/>
                  </a:moveTo>
                  <a:lnTo>
                    <a:pt x="94411" y="77978"/>
                  </a:lnTo>
                  <a:lnTo>
                    <a:pt x="94678" y="78232"/>
                  </a:lnTo>
                  <a:lnTo>
                    <a:pt x="95059" y="78232"/>
                  </a:lnTo>
                  <a:lnTo>
                    <a:pt x="95046" y="77978"/>
                  </a:lnTo>
                  <a:close/>
                </a:path>
                <a:path w="257175" h="118745">
                  <a:moveTo>
                    <a:pt x="126606" y="77851"/>
                  </a:moveTo>
                  <a:lnTo>
                    <a:pt x="126250" y="77851"/>
                  </a:lnTo>
                  <a:lnTo>
                    <a:pt x="125984" y="78105"/>
                  </a:lnTo>
                  <a:lnTo>
                    <a:pt x="125730" y="78232"/>
                  </a:lnTo>
                  <a:lnTo>
                    <a:pt x="127000" y="78232"/>
                  </a:lnTo>
                  <a:lnTo>
                    <a:pt x="126764" y="78003"/>
                  </a:lnTo>
                  <a:lnTo>
                    <a:pt x="126606" y="77851"/>
                  </a:lnTo>
                  <a:close/>
                </a:path>
                <a:path w="257175" h="118745">
                  <a:moveTo>
                    <a:pt x="130883" y="76962"/>
                  </a:moveTo>
                  <a:lnTo>
                    <a:pt x="127292" y="76962"/>
                  </a:lnTo>
                  <a:lnTo>
                    <a:pt x="127063" y="77089"/>
                  </a:lnTo>
                  <a:lnTo>
                    <a:pt x="127233" y="77942"/>
                  </a:lnTo>
                  <a:lnTo>
                    <a:pt x="127106" y="78125"/>
                  </a:lnTo>
                  <a:lnTo>
                    <a:pt x="132524" y="78232"/>
                  </a:lnTo>
                  <a:lnTo>
                    <a:pt x="132537" y="78105"/>
                  </a:lnTo>
                  <a:lnTo>
                    <a:pt x="131902" y="78105"/>
                  </a:lnTo>
                  <a:lnTo>
                    <a:pt x="132021" y="77724"/>
                  </a:lnTo>
                  <a:lnTo>
                    <a:pt x="132179" y="77470"/>
                  </a:lnTo>
                  <a:lnTo>
                    <a:pt x="130975" y="77470"/>
                  </a:lnTo>
                  <a:lnTo>
                    <a:pt x="130883" y="76962"/>
                  </a:lnTo>
                  <a:close/>
                </a:path>
                <a:path w="257175" h="118745">
                  <a:moveTo>
                    <a:pt x="154224" y="78217"/>
                  </a:moveTo>
                  <a:close/>
                </a:path>
                <a:path w="257175" h="118745">
                  <a:moveTo>
                    <a:pt x="155210" y="77724"/>
                  </a:moveTo>
                  <a:lnTo>
                    <a:pt x="153835" y="77724"/>
                  </a:lnTo>
                  <a:lnTo>
                    <a:pt x="154047" y="77885"/>
                  </a:lnTo>
                  <a:lnTo>
                    <a:pt x="154165" y="78168"/>
                  </a:lnTo>
                  <a:lnTo>
                    <a:pt x="154901" y="78232"/>
                  </a:lnTo>
                  <a:lnTo>
                    <a:pt x="154927" y="78105"/>
                  </a:lnTo>
                  <a:lnTo>
                    <a:pt x="159338" y="78105"/>
                  </a:lnTo>
                  <a:lnTo>
                    <a:pt x="159169" y="77978"/>
                  </a:lnTo>
                  <a:lnTo>
                    <a:pt x="155549" y="77978"/>
                  </a:lnTo>
                  <a:lnTo>
                    <a:pt x="155210" y="77724"/>
                  </a:lnTo>
                  <a:close/>
                </a:path>
                <a:path w="257175" h="118745">
                  <a:moveTo>
                    <a:pt x="160147" y="77978"/>
                  </a:moveTo>
                  <a:lnTo>
                    <a:pt x="159905" y="78232"/>
                  </a:lnTo>
                  <a:lnTo>
                    <a:pt x="160307" y="78232"/>
                  </a:lnTo>
                  <a:lnTo>
                    <a:pt x="160193" y="78003"/>
                  </a:lnTo>
                  <a:close/>
                </a:path>
                <a:path w="257175" h="118745">
                  <a:moveTo>
                    <a:pt x="160599" y="78105"/>
                  </a:moveTo>
                  <a:lnTo>
                    <a:pt x="160375" y="78105"/>
                  </a:lnTo>
                  <a:lnTo>
                    <a:pt x="160604" y="78232"/>
                  </a:lnTo>
                  <a:lnTo>
                    <a:pt x="160599" y="78105"/>
                  </a:lnTo>
                  <a:close/>
                </a:path>
                <a:path w="257175" h="118745">
                  <a:moveTo>
                    <a:pt x="202349" y="77597"/>
                  </a:moveTo>
                  <a:lnTo>
                    <a:pt x="173964" y="77597"/>
                  </a:lnTo>
                  <a:lnTo>
                    <a:pt x="174030" y="77926"/>
                  </a:lnTo>
                  <a:lnTo>
                    <a:pt x="174155" y="78232"/>
                  </a:lnTo>
                  <a:lnTo>
                    <a:pt x="201112" y="78232"/>
                  </a:lnTo>
                  <a:lnTo>
                    <a:pt x="201510" y="77978"/>
                  </a:lnTo>
                  <a:lnTo>
                    <a:pt x="201701" y="77978"/>
                  </a:lnTo>
                  <a:lnTo>
                    <a:pt x="201587" y="77724"/>
                  </a:lnTo>
                  <a:lnTo>
                    <a:pt x="202294" y="77724"/>
                  </a:lnTo>
                  <a:close/>
                </a:path>
                <a:path w="257175" h="118745">
                  <a:moveTo>
                    <a:pt x="201726" y="78168"/>
                  </a:moveTo>
                  <a:lnTo>
                    <a:pt x="201599" y="78232"/>
                  </a:lnTo>
                  <a:lnTo>
                    <a:pt x="201726" y="78232"/>
                  </a:lnTo>
                  <a:close/>
                </a:path>
                <a:path w="257175" h="118745">
                  <a:moveTo>
                    <a:pt x="214630" y="77089"/>
                  </a:moveTo>
                  <a:lnTo>
                    <a:pt x="214236" y="77089"/>
                  </a:lnTo>
                  <a:lnTo>
                    <a:pt x="214342" y="77526"/>
                  </a:lnTo>
                  <a:lnTo>
                    <a:pt x="213855" y="77851"/>
                  </a:lnTo>
                  <a:lnTo>
                    <a:pt x="213750" y="78003"/>
                  </a:lnTo>
                  <a:lnTo>
                    <a:pt x="214503" y="78232"/>
                  </a:lnTo>
                  <a:lnTo>
                    <a:pt x="214553" y="77851"/>
                  </a:lnTo>
                  <a:lnTo>
                    <a:pt x="221622" y="77851"/>
                  </a:lnTo>
                  <a:lnTo>
                    <a:pt x="221669" y="77597"/>
                  </a:lnTo>
                  <a:lnTo>
                    <a:pt x="215823" y="77597"/>
                  </a:lnTo>
                  <a:lnTo>
                    <a:pt x="214782" y="77343"/>
                  </a:lnTo>
                  <a:lnTo>
                    <a:pt x="214630" y="77089"/>
                  </a:lnTo>
                  <a:close/>
                </a:path>
                <a:path w="257175" h="118745">
                  <a:moveTo>
                    <a:pt x="228257" y="76962"/>
                  </a:moveTo>
                  <a:lnTo>
                    <a:pt x="222453" y="76962"/>
                  </a:lnTo>
                  <a:lnTo>
                    <a:pt x="221551" y="78232"/>
                  </a:lnTo>
                  <a:lnTo>
                    <a:pt x="228491" y="78232"/>
                  </a:lnTo>
                  <a:lnTo>
                    <a:pt x="228257" y="76962"/>
                  </a:lnTo>
                  <a:close/>
                </a:path>
                <a:path w="257175" h="118745">
                  <a:moveTo>
                    <a:pt x="234518" y="78105"/>
                  </a:moveTo>
                  <a:lnTo>
                    <a:pt x="234619" y="78232"/>
                  </a:lnTo>
                  <a:lnTo>
                    <a:pt x="234518" y="78105"/>
                  </a:lnTo>
                  <a:close/>
                </a:path>
                <a:path w="257175" h="118745">
                  <a:moveTo>
                    <a:pt x="172364" y="77851"/>
                  </a:moveTo>
                  <a:lnTo>
                    <a:pt x="163499" y="77851"/>
                  </a:lnTo>
                  <a:lnTo>
                    <a:pt x="163652" y="77978"/>
                  </a:lnTo>
                  <a:lnTo>
                    <a:pt x="163767" y="78187"/>
                  </a:lnTo>
                  <a:lnTo>
                    <a:pt x="163906" y="77978"/>
                  </a:lnTo>
                  <a:lnTo>
                    <a:pt x="172345" y="77978"/>
                  </a:lnTo>
                  <a:lnTo>
                    <a:pt x="172364" y="77851"/>
                  </a:lnTo>
                  <a:close/>
                </a:path>
                <a:path w="257175" h="118745">
                  <a:moveTo>
                    <a:pt x="34747" y="78105"/>
                  </a:moveTo>
                  <a:lnTo>
                    <a:pt x="34569" y="78105"/>
                  </a:lnTo>
                  <a:lnTo>
                    <a:pt x="34732" y="78176"/>
                  </a:lnTo>
                  <a:close/>
                </a:path>
                <a:path w="257175" h="118745">
                  <a:moveTo>
                    <a:pt x="201803" y="78105"/>
                  </a:moveTo>
                  <a:close/>
                </a:path>
                <a:path w="257175" h="118745">
                  <a:moveTo>
                    <a:pt x="39410" y="77851"/>
                  </a:moveTo>
                  <a:lnTo>
                    <a:pt x="39077" y="77851"/>
                  </a:lnTo>
                  <a:lnTo>
                    <a:pt x="39268" y="78105"/>
                  </a:lnTo>
                  <a:lnTo>
                    <a:pt x="39410" y="77851"/>
                  </a:lnTo>
                  <a:close/>
                </a:path>
                <a:path w="257175" h="118745">
                  <a:moveTo>
                    <a:pt x="43053" y="77216"/>
                  </a:moveTo>
                  <a:lnTo>
                    <a:pt x="42011" y="77216"/>
                  </a:lnTo>
                  <a:lnTo>
                    <a:pt x="41935" y="78105"/>
                  </a:lnTo>
                  <a:lnTo>
                    <a:pt x="42405" y="78105"/>
                  </a:lnTo>
                  <a:lnTo>
                    <a:pt x="42938" y="77978"/>
                  </a:lnTo>
                  <a:lnTo>
                    <a:pt x="43205" y="77470"/>
                  </a:lnTo>
                  <a:lnTo>
                    <a:pt x="42964" y="77470"/>
                  </a:lnTo>
                  <a:lnTo>
                    <a:pt x="43053" y="77216"/>
                  </a:lnTo>
                  <a:close/>
                </a:path>
                <a:path w="257175" h="118745">
                  <a:moveTo>
                    <a:pt x="61302" y="77470"/>
                  </a:moveTo>
                  <a:lnTo>
                    <a:pt x="60744" y="77470"/>
                  </a:lnTo>
                  <a:lnTo>
                    <a:pt x="61087" y="77724"/>
                  </a:lnTo>
                  <a:lnTo>
                    <a:pt x="61201" y="78105"/>
                  </a:lnTo>
                  <a:lnTo>
                    <a:pt x="61302" y="77470"/>
                  </a:lnTo>
                  <a:close/>
                </a:path>
                <a:path w="257175" h="118745">
                  <a:moveTo>
                    <a:pt x="73025" y="77978"/>
                  </a:moveTo>
                  <a:lnTo>
                    <a:pt x="67576" y="77978"/>
                  </a:lnTo>
                  <a:lnTo>
                    <a:pt x="67792" y="78105"/>
                  </a:lnTo>
                  <a:lnTo>
                    <a:pt x="73022" y="78105"/>
                  </a:lnTo>
                  <a:close/>
                </a:path>
                <a:path w="257175" h="118745">
                  <a:moveTo>
                    <a:pt x="90534" y="77851"/>
                  </a:moveTo>
                  <a:lnTo>
                    <a:pt x="90157" y="77851"/>
                  </a:lnTo>
                  <a:lnTo>
                    <a:pt x="90359" y="78003"/>
                  </a:lnTo>
                  <a:lnTo>
                    <a:pt x="90157" y="78105"/>
                  </a:lnTo>
                  <a:lnTo>
                    <a:pt x="90500" y="78105"/>
                  </a:lnTo>
                  <a:lnTo>
                    <a:pt x="90534" y="77851"/>
                  </a:lnTo>
                  <a:close/>
                </a:path>
                <a:path w="257175" h="118745">
                  <a:moveTo>
                    <a:pt x="95643" y="76454"/>
                  </a:moveTo>
                  <a:lnTo>
                    <a:pt x="93446" y="76454"/>
                  </a:lnTo>
                  <a:lnTo>
                    <a:pt x="93700" y="76581"/>
                  </a:lnTo>
                  <a:lnTo>
                    <a:pt x="93816" y="76782"/>
                  </a:lnTo>
                  <a:lnTo>
                    <a:pt x="94038" y="77906"/>
                  </a:lnTo>
                  <a:lnTo>
                    <a:pt x="93751" y="78105"/>
                  </a:lnTo>
                  <a:lnTo>
                    <a:pt x="94333" y="77762"/>
                  </a:lnTo>
                  <a:lnTo>
                    <a:pt x="94217" y="77487"/>
                  </a:lnTo>
                  <a:lnTo>
                    <a:pt x="94107" y="77343"/>
                  </a:lnTo>
                  <a:lnTo>
                    <a:pt x="94475" y="77343"/>
                  </a:lnTo>
                  <a:lnTo>
                    <a:pt x="95351" y="76708"/>
                  </a:lnTo>
                  <a:lnTo>
                    <a:pt x="95567" y="76708"/>
                  </a:lnTo>
                  <a:lnTo>
                    <a:pt x="95643" y="76454"/>
                  </a:lnTo>
                  <a:close/>
                </a:path>
                <a:path w="257175" h="118745">
                  <a:moveTo>
                    <a:pt x="103821" y="77978"/>
                  </a:moveTo>
                  <a:lnTo>
                    <a:pt x="102374" y="77978"/>
                  </a:lnTo>
                  <a:lnTo>
                    <a:pt x="103124" y="78105"/>
                  </a:lnTo>
                  <a:lnTo>
                    <a:pt x="103752" y="78105"/>
                  </a:lnTo>
                  <a:close/>
                </a:path>
                <a:path w="257175" h="118745">
                  <a:moveTo>
                    <a:pt x="110096" y="77978"/>
                  </a:moveTo>
                  <a:lnTo>
                    <a:pt x="103821" y="77978"/>
                  </a:lnTo>
                  <a:lnTo>
                    <a:pt x="110039" y="78105"/>
                  </a:lnTo>
                  <a:close/>
                </a:path>
                <a:path w="257175" h="118745">
                  <a:moveTo>
                    <a:pt x="111404" y="77978"/>
                  </a:moveTo>
                  <a:lnTo>
                    <a:pt x="110553" y="77978"/>
                  </a:lnTo>
                  <a:lnTo>
                    <a:pt x="111390" y="78105"/>
                  </a:lnTo>
                  <a:close/>
                </a:path>
                <a:path w="257175" h="118745">
                  <a:moveTo>
                    <a:pt x="112318" y="77978"/>
                  </a:moveTo>
                  <a:lnTo>
                    <a:pt x="111404" y="77978"/>
                  </a:lnTo>
                  <a:lnTo>
                    <a:pt x="112316" y="78105"/>
                  </a:lnTo>
                  <a:close/>
                </a:path>
                <a:path w="257175" h="118745">
                  <a:moveTo>
                    <a:pt x="115036" y="77978"/>
                  </a:moveTo>
                  <a:lnTo>
                    <a:pt x="112318" y="77978"/>
                  </a:lnTo>
                  <a:lnTo>
                    <a:pt x="115021" y="78105"/>
                  </a:lnTo>
                  <a:close/>
                </a:path>
                <a:path w="257175" h="118745">
                  <a:moveTo>
                    <a:pt x="116293" y="77978"/>
                  </a:moveTo>
                  <a:lnTo>
                    <a:pt x="115036" y="77978"/>
                  </a:lnTo>
                  <a:lnTo>
                    <a:pt x="116281" y="78105"/>
                  </a:lnTo>
                  <a:close/>
                </a:path>
                <a:path w="257175" h="118745">
                  <a:moveTo>
                    <a:pt x="118224" y="77978"/>
                  </a:moveTo>
                  <a:lnTo>
                    <a:pt x="117817" y="77978"/>
                  </a:lnTo>
                  <a:lnTo>
                    <a:pt x="118215" y="78105"/>
                  </a:lnTo>
                  <a:close/>
                </a:path>
                <a:path w="257175" h="118745">
                  <a:moveTo>
                    <a:pt x="124472" y="77978"/>
                  </a:moveTo>
                  <a:lnTo>
                    <a:pt x="124015" y="77978"/>
                  </a:lnTo>
                  <a:lnTo>
                    <a:pt x="124371" y="78105"/>
                  </a:lnTo>
                  <a:lnTo>
                    <a:pt x="124536" y="78105"/>
                  </a:lnTo>
                  <a:close/>
                </a:path>
                <a:path w="257175" h="118745">
                  <a:moveTo>
                    <a:pt x="124739" y="77851"/>
                  </a:moveTo>
                  <a:lnTo>
                    <a:pt x="124409" y="77851"/>
                  </a:lnTo>
                  <a:lnTo>
                    <a:pt x="124536" y="78105"/>
                  </a:lnTo>
                  <a:lnTo>
                    <a:pt x="124777" y="78105"/>
                  </a:lnTo>
                  <a:lnTo>
                    <a:pt x="124739" y="77851"/>
                  </a:lnTo>
                  <a:close/>
                </a:path>
                <a:path w="257175" h="118745">
                  <a:moveTo>
                    <a:pt x="125171" y="77978"/>
                  </a:moveTo>
                  <a:lnTo>
                    <a:pt x="124758" y="77978"/>
                  </a:lnTo>
                  <a:lnTo>
                    <a:pt x="125171" y="77978"/>
                  </a:lnTo>
                  <a:close/>
                </a:path>
                <a:path w="257175" h="118745">
                  <a:moveTo>
                    <a:pt x="125234" y="77978"/>
                  </a:moveTo>
                  <a:lnTo>
                    <a:pt x="124841" y="78105"/>
                  </a:lnTo>
                  <a:lnTo>
                    <a:pt x="125272" y="78105"/>
                  </a:lnTo>
                  <a:close/>
                </a:path>
                <a:path w="257175" h="118745">
                  <a:moveTo>
                    <a:pt x="125272" y="77978"/>
                  </a:moveTo>
                  <a:close/>
                </a:path>
                <a:path w="257175" h="118745">
                  <a:moveTo>
                    <a:pt x="125234" y="77851"/>
                  </a:moveTo>
                  <a:lnTo>
                    <a:pt x="125272" y="78105"/>
                  </a:lnTo>
                  <a:lnTo>
                    <a:pt x="125564" y="78105"/>
                  </a:lnTo>
                  <a:lnTo>
                    <a:pt x="125234" y="77851"/>
                  </a:lnTo>
                  <a:close/>
                </a:path>
                <a:path w="257175" h="118745">
                  <a:moveTo>
                    <a:pt x="125973" y="77978"/>
                  </a:moveTo>
                  <a:lnTo>
                    <a:pt x="125399" y="77978"/>
                  </a:lnTo>
                  <a:lnTo>
                    <a:pt x="125564" y="78105"/>
                  </a:lnTo>
                  <a:lnTo>
                    <a:pt x="125971" y="78105"/>
                  </a:lnTo>
                  <a:close/>
                </a:path>
                <a:path w="257175" h="118745">
                  <a:moveTo>
                    <a:pt x="126117" y="77978"/>
                  </a:moveTo>
                  <a:lnTo>
                    <a:pt x="125984" y="78105"/>
                  </a:lnTo>
                  <a:lnTo>
                    <a:pt x="126117" y="77978"/>
                  </a:lnTo>
                  <a:close/>
                </a:path>
                <a:path w="257175" h="118745">
                  <a:moveTo>
                    <a:pt x="127190" y="77978"/>
                  </a:moveTo>
                  <a:lnTo>
                    <a:pt x="126737" y="77978"/>
                  </a:lnTo>
                  <a:lnTo>
                    <a:pt x="126868" y="78105"/>
                  </a:lnTo>
                  <a:lnTo>
                    <a:pt x="127127" y="78105"/>
                  </a:lnTo>
                  <a:close/>
                </a:path>
                <a:path w="257175" h="118745">
                  <a:moveTo>
                    <a:pt x="132245" y="77978"/>
                  </a:moveTo>
                  <a:lnTo>
                    <a:pt x="131864" y="77978"/>
                  </a:lnTo>
                  <a:lnTo>
                    <a:pt x="132156" y="78105"/>
                  </a:lnTo>
                  <a:close/>
                </a:path>
                <a:path w="257175" h="118745">
                  <a:moveTo>
                    <a:pt x="152717" y="77724"/>
                  </a:moveTo>
                  <a:lnTo>
                    <a:pt x="132219" y="77724"/>
                  </a:lnTo>
                  <a:lnTo>
                    <a:pt x="132281" y="77926"/>
                  </a:lnTo>
                  <a:lnTo>
                    <a:pt x="132156" y="78105"/>
                  </a:lnTo>
                  <a:lnTo>
                    <a:pt x="153111" y="78105"/>
                  </a:lnTo>
                  <a:lnTo>
                    <a:pt x="152803" y="77906"/>
                  </a:lnTo>
                  <a:lnTo>
                    <a:pt x="152717" y="77724"/>
                  </a:lnTo>
                  <a:close/>
                </a:path>
                <a:path w="257175" h="118745">
                  <a:moveTo>
                    <a:pt x="154139" y="77978"/>
                  </a:moveTo>
                  <a:lnTo>
                    <a:pt x="152914" y="77978"/>
                  </a:lnTo>
                  <a:lnTo>
                    <a:pt x="153111" y="78105"/>
                  </a:lnTo>
                  <a:lnTo>
                    <a:pt x="154089" y="78105"/>
                  </a:lnTo>
                  <a:close/>
                </a:path>
                <a:path w="257175" h="118745">
                  <a:moveTo>
                    <a:pt x="159715" y="77978"/>
                  </a:moveTo>
                  <a:lnTo>
                    <a:pt x="159169" y="77978"/>
                  </a:lnTo>
                  <a:lnTo>
                    <a:pt x="159338" y="78105"/>
                  </a:lnTo>
                  <a:lnTo>
                    <a:pt x="159702" y="78105"/>
                  </a:lnTo>
                  <a:close/>
                </a:path>
                <a:path w="257175" h="118745">
                  <a:moveTo>
                    <a:pt x="160147" y="77978"/>
                  </a:moveTo>
                  <a:lnTo>
                    <a:pt x="159823" y="77978"/>
                  </a:lnTo>
                  <a:lnTo>
                    <a:pt x="160026" y="78105"/>
                  </a:lnTo>
                  <a:close/>
                </a:path>
                <a:path w="257175" h="118745">
                  <a:moveTo>
                    <a:pt x="160320" y="78074"/>
                  </a:moveTo>
                  <a:close/>
                </a:path>
                <a:path w="257175" h="118745">
                  <a:moveTo>
                    <a:pt x="160731" y="77978"/>
                  </a:moveTo>
                  <a:lnTo>
                    <a:pt x="160595" y="77978"/>
                  </a:lnTo>
                  <a:lnTo>
                    <a:pt x="160731" y="77978"/>
                  </a:lnTo>
                  <a:close/>
                </a:path>
                <a:path w="257175" h="118745">
                  <a:moveTo>
                    <a:pt x="161158" y="78059"/>
                  </a:moveTo>
                  <a:close/>
                </a:path>
                <a:path w="257175" h="118745">
                  <a:moveTo>
                    <a:pt x="161658" y="77978"/>
                  </a:moveTo>
                  <a:lnTo>
                    <a:pt x="161528" y="77978"/>
                  </a:lnTo>
                  <a:lnTo>
                    <a:pt x="161658" y="77978"/>
                  </a:lnTo>
                  <a:close/>
                </a:path>
                <a:path w="257175" h="118745">
                  <a:moveTo>
                    <a:pt x="163652" y="77978"/>
                  </a:moveTo>
                  <a:lnTo>
                    <a:pt x="162560" y="77978"/>
                  </a:lnTo>
                  <a:lnTo>
                    <a:pt x="163722" y="78105"/>
                  </a:lnTo>
                  <a:close/>
                </a:path>
                <a:path w="257175" h="118745">
                  <a:moveTo>
                    <a:pt x="164096" y="77978"/>
                  </a:moveTo>
                  <a:lnTo>
                    <a:pt x="163906" y="77978"/>
                  </a:lnTo>
                  <a:lnTo>
                    <a:pt x="163753" y="78105"/>
                  </a:lnTo>
                  <a:lnTo>
                    <a:pt x="163969" y="78105"/>
                  </a:lnTo>
                  <a:close/>
                </a:path>
                <a:path w="257175" h="118745">
                  <a:moveTo>
                    <a:pt x="172758" y="77978"/>
                  </a:moveTo>
                  <a:lnTo>
                    <a:pt x="172345" y="77978"/>
                  </a:lnTo>
                  <a:lnTo>
                    <a:pt x="173164" y="78105"/>
                  </a:lnTo>
                  <a:lnTo>
                    <a:pt x="172758" y="77978"/>
                  </a:lnTo>
                  <a:close/>
                </a:path>
                <a:path w="257175" h="118745">
                  <a:moveTo>
                    <a:pt x="174040" y="77978"/>
                  </a:moveTo>
                  <a:lnTo>
                    <a:pt x="173685" y="77978"/>
                  </a:lnTo>
                  <a:lnTo>
                    <a:pt x="173920" y="78105"/>
                  </a:lnTo>
                  <a:lnTo>
                    <a:pt x="174097" y="78105"/>
                  </a:lnTo>
                  <a:close/>
                </a:path>
                <a:path w="257175" h="118745">
                  <a:moveTo>
                    <a:pt x="201637" y="77978"/>
                  </a:moveTo>
                  <a:lnTo>
                    <a:pt x="201311" y="78105"/>
                  </a:lnTo>
                  <a:lnTo>
                    <a:pt x="201726" y="78105"/>
                  </a:lnTo>
                  <a:close/>
                </a:path>
                <a:path w="257175" h="118745">
                  <a:moveTo>
                    <a:pt x="201739" y="77978"/>
                  </a:moveTo>
                  <a:close/>
                </a:path>
                <a:path w="257175" h="118745">
                  <a:moveTo>
                    <a:pt x="205676" y="77978"/>
                  </a:moveTo>
                  <a:lnTo>
                    <a:pt x="201739" y="77978"/>
                  </a:lnTo>
                  <a:lnTo>
                    <a:pt x="205676" y="78105"/>
                  </a:lnTo>
                  <a:close/>
                </a:path>
                <a:path w="257175" h="118745">
                  <a:moveTo>
                    <a:pt x="206768" y="77978"/>
                  </a:moveTo>
                  <a:lnTo>
                    <a:pt x="206269" y="77978"/>
                  </a:lnTo>
                  <a:lnTo>
                    <a:pt x="206971" y="78105"/>
                  </a:lnTo>
                  <a:lnTo>
                    <a:pt x="206768" y="77978"/>
                  </a:lnTo>
                  <a:close/>
                </a:path>
                <a:path w="257175" h="118745">
                  <a:moveTo>
                    <a:pt x="207610" y="77978"/>
                  </a:moveTo>
                  <a:lnTo>
                    <a:pt x="207137" y="77978"/>
                  </a:lnTo>
                  <a:lnTo>
                    <a:pt x="207588" y="78105"/>
                  </a:lnTo>
                  <a:close/>
                </a:path>
                <a:path w="257175" h="118745">
                  <a:moveTo>
                    <a:pt x="213664" y="77978"/>
                  </a:moveTo>
                  <a:lnTo>
                    <a:pt x="209672" y="77978"/>
                  </a:lnTo>
                  <a:lnTo>
                    <a:pt x="214083" y="78105"/>
                  </a:lnTo>
                  <a:lnTo>
                    <a:pt x="213664" y="77978"/>
                  </a:lnTo>
                  <a:close/>
                </a:path>
                <a:path w="257175" h="118745">
                  <a:moveTo>
                    <a:pt x="215055" y="77978"/>
                  </a:moveTo>
                  <a:lnTo>
                    <a:pt x="214536" y="77978"/>
                  </a:lnTo>
                  <a:lnTo>
                    <a:pt x="215557" y="78105"/>
                  </a:lnTo>
                  <a:lnTo>
                    <a:pt x="215055" y="77978"/>
                  </a:lnTo>
                  <a:close/>
                </a:path>
                <a:path w="257175" h="118745">
                  <a:moveTo>
                    <a:pt x="221731" y="77978"/>
                  </a:moveTo>
                  <a:lnTo>
                    <a:pt x="221598" y="77978"/>
                  </a:lnTo>
                  <a:lnTo>
                    <a:pt x="221731" y="77978"/>
                  </a:lnTo>
                  <a:close/>
                </a:path>
                <a:path w="257175" h="118745">
                  <a:moveTo>
                    <a:pt x="229049" y="77978"/>
                  </a:moveTo>
                  <a:lnTo>
                    <a:pt x="228444" y="77978"/>
                  </a:lnTo>
                  <a:lnTo>
                    <a:pt x="229148" y="78105"/>
                  </a:lnTo>
                  <a:close/>
                </a:path>
                <a:path w="257175" h="118745">
                  <a:moveTo>
                    <a:pt x="234416" y="77978"/>
                  </a:moveTo>
                  <a:close/>
                </a:path>
                <a:path w="257175" h="118745">
                  <a:moveTo>
                    <a:pt x="160328" y="77978"/>
                  </a:moveTo>
                  <a:lnTo>
                    <a:pt x="160147" y="77978"/>
                  </a:lnTo>
                  <a:lnTo>
                    <a:pt x="160320" y="78074"/>
                  </a:lnTo>
                  <a:close/>
                </a:path>
                <a:path w="257175" h="118745">
                  <a:moveTo>
                    <a:pt x="161319" y="77978"/>
                  </a:moveTo>
                  <a:lnTo>
                    <a:pt x="161145" y="77978"/>
                  </a:lnTo>
                  <a:lnTo>
                    <a:pt x="161319" y="77978"/>
                  </a:lnTo>
                  <a:close/>
                </a:path>
                <a:path w="257175" h="118745">
                  <a:moveTo>
                    <a:pt x="234569" y="77978"/>
                  </a:moveTo>
                  <a:lnTo>
                    <a:pt x="234416" y="77978"/>
                  </a:lnTo>
                  <a:lnTo>
                    <a:pt x="234569" y="77978"/>
                  </a:lnTo>
                  <a:close/>
                </a:path>
                <a:path w="257175" h="118745">
                  <a:moveTo>
                    <a:pt x="94913" y="77724"/>
                  </a:moveTo>
                  <a:lnTo>
                    <a:pt x="94754" y="77851"/>
                  </a:lnTo>
                  <a:lnTo>
                    <a:pt x="94536" y="77926"/>
                  </a:lnTo>
                  <a:lnTo>
                    <a:pt x="95046" y="77978"/>
                  </a:lnTo>
                  <a:lnTo>
                    <a:pt x="94913" y="77724"/>
                  </a:lnTo>
                  <a:close/>
                </a:path>
                <a:path w="257175" h="118745">
                  <a:moveTo>
                    <a:pt x="44869" y="77851"/>
                  </a:moveTo>
                  <a:lnTo>
                    <a:pt x="44869" y="77978"/>
                  </a:lnTo>
                  <a:lnTo>
                    <a:pt x="44869" y="77851"/>
                  </a:lnTo>
                  <a:close/>
                </a:path>
                <a:path w="257175" h="118745">
                  <a:moveTo>
                    <a:pt x="48726" y="77724"/>
                  </a:moveTo>
                  <a:lnTo>
                    <a:pt x="47612" y="77724"/>
                  </a:lnTo>
                  <a:lnTo>
                    <a:pt x="48742" y="77978"/>
                  </a:lnTo>
                  <a:lnTo>
                    <a:pt x="48726" y="77724"/>
                  </a:lnTo>
                  <a:close/>
                </a:path>
                <a:path w="257175" h="118745">
                  <a:moveTo>
                    <a:pt x="53149" y="76708"/>
                  </a:moveTo>
                  <a:lnTo>
                    <a:pt x="52870" y="76708"/>
                  </a:lnTo>
                  <a:lnTo>
                    <a:pt x="52184" y="77978"/>
                  </a:lnTo>
                  <a:lnTo>
                    <a:pt x="52641" y="77978"/>
                  </a:lnTo>
                  <a:lnTo>
                    <a:pt x="52622" y="77466"/>
                  </a:lnTo>
                  <a:lnTo>
                    <a:pt x="53314" y="77343"/>
                  </a:lnTo>
                  <a:lnTo>
                    <a:pt x="53746" y="77343"/>
                  </a:lnTo>
                  <a:lnTo>
                    <a:pt x="53792" y="77089"/>
                  </a:lnTo>
                  <a:lnTo>
                    <a:pt x="53352" y="77089"/>
                  </a:lnTo>
                  <a:lnTo>
                    <a:pt x="53149" y="76708"/>
                  </a:lnTo>
                  <a:close/>
                </a:path>
                <a:path w="257175" h="118745">
                  <a:moveTo>
                    <a:pt x="60452" y="77343"/>
                  </a:moveTo>
                  <a:lnTo>
                    <a:pt x="59537" y="77343"/>
                  </a:lnTo>
                  <a:lnTo>
                    <a:pt x="59956" y="77978"/>
                  </a:lnTo>
                  <a:lnTo>
                    <a:pt x="59880" y="77851"/>
                  </a:lnTo>
                  <a:lnTo>
                    <a:pt x="60119" y="77679"/>
                  </a:lnTo>
                  <a:lnTo>
                    <a:pt x="60394" y="77597"/>
                  </a:lnTo>
                  <a:lnTo>
                    <a:pt x="60452" y="77343"/>
                  </a:lnTo>
                  <a:close/>
                </a:path>
                <a:path w="257175" h="118745">
                  <a:moveTo>
                    <a:pt x="76923" y="77926"/>
                  </a:moveTo>
                  <a:lnTo>
                    <a:pt x="77063" y="77978"/>
                  </a:lnTo>
                  <a:lnTo>
                    <a:pt x="76923" y="77926"/>
                  </a:lnTo>
                  <a:close/>
                </a:path>
                <a:path w="257175" h="118745">
                  <a:moveTo>
                    <a:pt x="77482" y="77089"/>
                  </a:moveTo>
                  <a:lnTo>
                    <a:pt x="77622" y="77597"/>
                  </a:lnTo>
                  <a:lnTo>
                    <a:pt x="77657" y="77885"/>
                  </a:lnTo>
                  <a:lnTo>
                    <a:pt x="77444" y="77978"/>
                  </a:lnTo>
                  <a:lnTo>
                    <a:pt x="78435" y="77978"/>
                  </a:lnTo>
                  <a:lnTo>
                    <a:pt x="78447" y="77851"/>
                  </a:lnTo>
                  <a:lnTo>
                    <a:pt x="77978" y="77851"/>
                  </a:lnTo>
                  <a:lnTo>
                    <a:pt x="77901" y="77343"/>
                  </a:lnTo>
                  <a:lnTo>
                    <a:pt x="77482" y="77089"/>
                  </a:lnTo>
                  <a:close/>
                </a:path>
                <a:path w="257175" h="118745">
                  <a:moveTo>
                    <a:pt x="86423" y="77597"/>
                  </a:moveTo>
                  <a:lnTo>
                    <a:pt x="86715" y="77978"/>
                  </a:lnTo>
                  <a:lnTo>
                    <a:pt x="86423" y="77597"/>
                  </a:lnTo>
                  <a:close/>
                </a:path>
                <a:path w="257175" h="118745">
                  <a:moveTo>
                    <a:pt x="90055" y="76708"/>
                  </a:moveTo>
                  <a:lnTo>
                    <a:pt x="88836" y="76708"/>
                  </a:lnTo>
                  <a:lnTo>
                    <a:pt x="88818" y="76835"/>
                  </a:lnTo>
                  <a:lnTo>
                    <a:pt x="89192" y="76835"/>
                  </a:lnTo>
                  <a:lnTo>
                    <a:pt x="89379" y="76933"/>
                  </a:lnTo>
                  <a:lnTo>
                    <a:pt x="89503" y="77062"/>
                  </a:lnTo>
                  <a:lnTo>
                    <a:pt x="89611" y="77216"/>
                  </a:lnTo>
                  <a:lnTo>
                    <a:pt x="89369" y="77216"/>
                  </a:lnTo>
                  <a:lnTo>
                    <a:pt x="88999" y="77387"/>
                  </a:lnTo>
                  <a:lnTo>
                    <a:pt x="88908" y="77724"/>
                  </a:lnTo>
                  <a:lnTo>
                    <a:pt x="88798" y="77978"/>
                  </a:lnTo>
                  <a:lnTo>
                    <a:pt x="90157" y="77978"/>
                  </a:lnTo>
                  <a:lnTo>
                    <a:pt x="90157" y="77851"/>
                  </a:lnTo>
                  <a:lnTo>
                    <a:pt x="90534" y="77851"/>
                  </a:lnTo>
                  <a:lnTo>
                    <a:pt x="90433" y="77597"/>
                  </a:lnTo>
                  <a:lnTo>
                    <a:pt x="90198" y="77343"/>
                  </a:lnTo>
                  <a:lnTo>
                    <a:pt x="90073" y="77062"/>
                  </a:lnTo>
                  <a:lnTo>
                    <a:pt x="90055" y="76708"/>
                  </a:lnTo>
                  <a:close/>
                </a:path>
                <a:path w="257175" h="118745">
                  <a:moveTo>
                    <a:pt x="95601" y="76931"/>
                  </a:moveTo>
                  <a:lnTo>
                    <a:pt x="95503" y="77299"/>
                  </a:lnTo>
                  <a:lnTo>
                    <a:pt x="95605" y="77470"/>
                  </a:lnTo>
                  <a:lnTo>
                    <a:pt x="95377" y="77470"/>
                  </a:lnTo>
                  <a:lnTo>
                    <a:pt x="95364" y="77978"/>
                  </a:lnTo>
                  <a:lnTo>
                    <a:pt x="101803" y="77978"/>
                  </a:lnTo>
                  <a:lnTo>
                    <a:pt x="101854" y="77851"/>
                  </a:lnTo>
                  <a:lnTo>
                    <a:pt x="101079" y="77724"/>
                  </a:lnTo>
                  <a:lnTo>
                    <a:pt x="100698" y="77597"/>
                  </a:lnTo>
                  <a:lnTo>
                    <a:pt x="95796" y="77597"/>
                  </a:lnTo>
                  <a:lnTo>
                    <a:pt x="95672" y="76982"/>
                  </a:lnTo>
                  <a:close/>
                </a:path>
                <a:path w="257175" h="118745">
                  <a:moveTo>
                    <a:pt x="126716" y="77957"/>
                  </a:moveTo>
                  <a:close/>
                </a:path>
                <a:path w="257175" h="118745">
                  <a:moveTo>
                    <a:pt x="134518" y="77089"/>
                  </a:moveTo>
                  <a:lnTo>
                    <a:pt x="133832" y="77089"/>
                  </a:lnTo>
                  <a:lnTo>
                    <a:pt x="133731" y="77343"/>
                  </a:lnTo>
                  <a:lnTo>
                    <a:pt x="132257" y="77343"/>
                  </a:lnTo>
                  <a:lnTo>
                    <a:pt x="132156" y="77724"/>
                  </a:lnTo>
                  <a:lnTo>
                    <a:pt x="152717" y="77724"/>
                  </a:lnTo>
                  <a:lnTo>
                    <a:pt x="153263" y="77978"/>
                  </a:lnTo>
                  <a:lnTo>
                    <a:pt x="153136" y="77851"/>
                  </a:lnTo>
                  <a:lnTo>
                    <a:pt x="153085" y="77597"/>
                  </a:lnTo>
                  <a:lnTo>
                    <a:pt x="134835" y="77597"/>
                  </a:lnTo>
                  <a:lnTo>
                    <a:pt x="134734" y="77343"/>
                  </a:lnTo>
                  <a:lnTo>
                    <a:pt x="134543" y="77216"/>
                  </a:lnTo>
                  <a:lnTo>
                    <a:pt x="134518" y="77089"/>
                  </a:lnTo>
                  <a:close/>
                </a:path>
                <a:path w="257175" h="118745">
                  <a:moveTo>
                    <a:pt x="155152" y="77679"/>
                  </a:moveTo>
                  <a:lnTo>
                    <a:pt x="155549" y="77978"/>
                  </a:lnTo>
                  <a:lnTo>
                    <a:pt x="155448" y="77724"/>
                  </a:lnTo>
                  <a:lnTo>
                    <a:pt x="155152" y="77679"/>
                  </a:lnTo>
                  <a:close/>
                </a:path>
                <a:path w="257175" h="118745">
                  <a:moveTo>
                    <a:pt x="140830" y="76708"/>
                  </a:moveTo>
                  <a:lnTo>
                    <a:pt x="140284" y="76708"/>
                  </a:lnTo>
                  <a:lnTo>
                    <a:pt x="140180" y="77062"/>
                  </a:lnTo>
                  <a:lnTo>
                    <a:pt x="140068" y="77343"/>
                  </a:lnTo>
                  <a:lnTo>
                    <a:pt x="155486" y="77343"/>
                  </a:lnTo>
                  <a:lnTo>
                    <a:pt x="155752" y="77724"/>
                  </a:lnTo>
                  <a:lnTo>
                    <a:pt x="155524" y="77724"/>
                  </a:lnTo>
                  <a:lnTo>
                    <a:pt x="155549" y="77978"/>
                  </a:lnTo>
                  <a:lnTo>
                    <a:pt x="159169" y="77978"/>
                  </a:lnTo>
                  <a:lnTo>
                    <a:pt x="159194" y="77851"/>
                  </a:lnTo>
                  <a:lnTo>
                    <a:pt x="157683" y="77851"/>
                  </a:lnTo>
                  <a:lnTo>
                    <a:pt x="157200" y="77470"/>
                  </a:lnTo>
                  <a:lnTo>
                    <a:pt x="156900" y="77466"/>
                  </a:lnTo>
                  <a:lnTo>
                    <a:pt x="156710" y="77387"/>
                  </a:lnTo>
                  <a:lnTo>
                    <a:pt x="156701" y="77216"/>
                  </a:lnTo>
                  <a:lnTo>
                    <a:pt x="140309" y="77216"/>
                  </a:lnTo>
                  <a:lnTo>
                    <a:pt x="140373" y="76835"/>
                  </a:lnTo>
                  <a:lnTo>
                    <a:pt x="140665" y="76835"/>
                  </a:lnTo>
                  <a:lnTo>
                    <a:pt x="140830" y="76708"/>
                  </a:lnTo>
                  <a:close/>
                </a:path>
                <a:path w="257175" h="118745">
                  <a:moveTo>
                    <a:pt x="160350" y="77724"/>
                  </a:moveTo>
                  <a:lnTo>
                    <a:pt x="160328" y="77978"/>
                  </a:lnTo>
                  <a:lnTo>
                    <a:pt x="160595" y="77978"/>
                  </a:lnTo>
                  <a:lnTo>
                    <a:pt x="160540" y="77851"/>
                  </a:lnTo>
                  <a:lnTo>
                    <a:pt x="160350" y="77724"/>
                  </a:lnTo>
                  <a:close/>
                </a:path>
                <a:path w="257175" h="118745">
                  <a:moveTo>
                    <a:pt x="160642" y="77470"/>
                  </a:moveTo>
                  <a:lnTo>
                    <a:pt x="160624" y="77906"/>
                  </a:lnTo>
                  <a:lnTo>
                    <a:pt x="160642" y="77470"/>
                  </a:lnTo>
                  <a:close/>
                </a:path>
                <a:path w="257175" h="118745">
                  <a:moveTo>
                    <a:pt x="161354" y="77960"/>
                  </a:moveTo>
                  <a:close/>
                </a:path>
                <a:path w="257175" h="118745">
                  <a:moveTo>
                    <a:pt x="161569" y="77851"/>
                  </a:moveTo>
                  <a:lnTo>
                    <a:pt x="161391" y="77978"/>
                  </a:lnTo>
                  <a:lnTo>
                    <a:pt x="161528" y="77978"/>
                  </a:lnTo>
                  <a:lnTo>
                    <a:pt x="161569" y="77851"/>
                  </a:lnTo>
                  <a:close/>
                </a:path>
                <a:path w="257175" h="118745">
                  <a:moveTo>
                    <a:pt x="162788" y="77216"/>
                  </a:moveTo>
                  <a:lnTo>
                    <a:pt x="162204" y="77216"/>
                  </a:lnTo>
                  <a:lnTo>
                    <a:pt x="162458" y="77978"/>
                  </a:lnTo>
                  <a:lnTo>
                    <a:pt x="162458" y="77470"/>
                  </a:lnTo>
                  <a:lnTo>
                    <a:pt x="162699" y="77470"/>
                  </a:lnTo>
                  <a:lnTo>
                    <a:pt x="162788" y="77216"/>
                  </a:lnTo>
                  <a:close/>
                </a:path>
                <a:path w="257175" h="118745">
                  <a:moveTo>
                    <a:pt x="174144" y="76835"/>
                  </a:moveTo>
                  <a:lnTo>
                    <a:pt x="173670" y="77015"/>
                  </a:lnTo>
                  <a:lnTo>
                    <a:pt x="173609" y="77978"/>
                  </a:lnTo>
                  <a:lnTo>
                    <a:pt x="173812" y="77724"/>
                  </a:lnTo>
                  <a:lnTo>
                    <a:pt x="173964" y="77597"/>
                  </a:lnTo>
                  <a:lnTo>
                    <a:pt x="202349" y="77597"/>
                  </a:lnTo>
                  <a:lnTo>
                    <a:pt x="174599" y="77470"/>
                  </a:lnTo>
                  <a:lnTo>
                    <a:pt x="174372" y="77015"/>
                  </a:lnTo>
                  <a:lnTo>
                    <a:pt x="174144" y="76835"/>
                  </a:lnTo>
                  <a:close/>
                </a:path>
                <a:path w="257175" h="118745">
                  <a:moveTo>
                    <a:pt x="201689" y="77857"/>
                  </a:moveTo>
                  <a:close/>
                </a:path>
                <a:path w="257175" h="118745">
                  <a:moveTo>
                    <a:pt x="202239" y="77851"/>
                  </a:moveTo>
                  <a:lnTo>
                    <a:pt x="201688" y="77851"/>
                  </a:lnTo>
                  <a:lnTo>
                    <a:pt x="202184" y="77978"/>
                  </a:lnTo>
                  <a:lnTo>
                    <a:pt x="202239" y="77851"/>
                  </a:lnTo>
                  <a:close/>
                </a:path>
                <a:path w="257175" h="118745">
                  <a:moveTo>
                    <a:pt x="161569" y="77851"/>
                  </a:moveTo>
                  <a:lnTo>
                    <a:pt x="161124" y="77851"/>
                  </a:lnTo>
                  <a:lnTo>
                    <a:pt x="161354" y="77960"/>
                  </a:lnTo>
                  <a:lnTo>
                    <a:pt x="161569" y="77851"/>
                  </a:lnTo>
                  <a:close/>
                </a:path>
                <a:path w="257175" h="118745">
                  <a:moveTo>
                    <a:pt x="127063" y="77089"/>
                  </a:moveTo>
                  <a:lnTo>
                    <a:pt x="126923" y="77089"/>
                  </a:lnTo>
                  <a:lnTo>
                    <a:pt x="126829" y="77299"/>
                  </a:lnTo>
                  <a:lnTo>
                    <a:pt x="126716" y="77957"/>
                  </a:lnTo>
                  <a:lnTo>
                    <a:pt x="127063" y="77089"/>
                  </a:lnTo>
                  <a:close/>
                </a:path>
                <a:path w="257175" h="118745">
                  <a:moveTo>
                    <a:pt x="77360" y="77195"/>
                  </a:moveTo>
                  <a:lnTo>
                    <a:pt x="77027" y="77679"/>
                  </a:lnTo>
                  <a:lnTo>
                    <a:pt x="76923" y="77926"/>
                  </a:lnTo>
                  <a:lnTo>
                    <a:pt x="77508" y="77597"/>
                  </a:lnTo>
                  <a:lnTo>
                    <a:pt x="77368" y="77597"/>
                  </a:lnTo>
                  <a:lnTo>
                    <a:pt x="77360" y="77195"/>
                  </a:lnTo>
                  <a:close/>
                </a:path>
                <a:path w="257175" h="118745">
                  <a:moveTo>
                    <a:pt x="202294" y="77724"/>
                  </a:moveTo>
                  <a:lnTo>
                    <a:pt x="201650" y="77724"/>
                  </a:lnTo>
                  <a:lnTo>
                    <a:pt x="201689" y="77857"/>
                  </a:lnTo>
                  <a:lnTo>
                    <a:pt x="202239" y="77851"/>
                  </a:lnTo>
                  <a:close/>
                </a:path>
                <a:path w="257175" h="118745">
                  <a:moveTo>
                    <a:pt x="44932" y="77089"/>
                  </a:moveTo>
                  <a:lnTo>
                    <a:pt x="44259" y="77216"/>
                  </a:lnTo>
                  <a:lnTo>
                    <a:pt x="43141" y="77216"/>
                  </a:lnTo>
                  <a:lnTo>
                    <a:pt x="44030" y="77851"/>
                  </a:lnTo>
                  <a:lnTo>
                    <a:pt x="44373" y="77724"/>
                  </a:lnTo>
                  <a:lnTo>
                    <a:pt x="44932" y="77089"/>
                  </a:lnTo>
                  <a:close/>
                </a:path>
                <a:path w="257175" h="118745">
                  <a:moveTo>
                    <a:pt x="60394" y="77597"/>
                  </a:moveTo>
                  <a:lnTo>
                    <a:pt x="60185" y="77597"/>
                  </a:lnTo>
                  <a:lnTo>
                    <a:pt x="60337" y="77851"/>
                  </a:lnTo>
                  <a:lnTo>
                    <a:pt x="60394" y="77597"/>
                  </a:lnTo>
                  <a:close/>
                </a:path>
                <a:path w="257175" h="118745">
                  <a:moveTo>
                    <a:pt x="67005" y="77089"/>
                  </a:moveTo>
                  <a:lnTo>
                    <a:pt x="66687" y="77089"/>
                  </a:lnTo>
                  <a:lnTo>
                    <a:pt x="66793" y="77466"/>
                  </a:lnTo>
                  <a:lnTo>
                    <a:pt x="67005" y="77851"/>
                  </a:lnTo>
                  <a:lnTo>
                    <a:pt x="68351" y="77851"/>
                  </a:lnTo>
                  <a:lnTo>
                    <a:pt x="68084" y="77597"/>
                  </a:lnTo>
                  <a:lnTo>
                    <a:pt x="67094" y="77597"/>
                  </a:lnTo>
                  <a:lnTo>
                    <a:pt x="67220" y="77232"/>
                  </a:lnTo>
                  <a:lnTo>
                    <a:pt x="67043" y="77216"/>
                  </a:lnTo>
                  <a:lnTo>
                    <a:pt x="67005" y="77089"/>
                  </a:lnTo>
                  <a:close/>
                </a:path>
                <a:path w="257175" h="118745">
                  <a:moveTo>
                    <a:pt x="78435" y="77597"/>
                  </a:moveTo>
                  <a:lnTo>
                    <a:pt x="77978" y="77851"/>
                  </a:lnTo>
                  <a:lnTo>
                    <a:pt x="78435" y="77851"/>
                  </a:lnTo>
                  <a:lnTo>
                    <a:pt x="78435" y="77597"/>
                  </a:lnTo>
                  <a:close/>
                </a:path>
                <a:path w="257175" h="118745">
                  <a:moveTo>
                    <a:pt x="104419" y="76073"/>
                  </a:moveTo>
                  <a:lnTo>
                    <a:pt x="104146" y="76160"/>
                  </a:lnTo>
                  <a:lnTo>
                    <a:pt x="104292" y="76454"/>
                  </a:lnTo>
                  <a:lnTo>
                    <a:pt x="104457" y="76835"/>
                  </a:lnTo>
                  <a:lnTo>
                    <a:pt x="102539" y="76835"/>
                  </a:lnTo>
                  <a:lnTo>
                    <a:pt x="102209" y="77851"/>
                  </a:lnTo>
                  <a:lnTo>
                    <a:pt x="103890" y="77851"/>
                  </a:lnTo>
                  <a:lnTo>
                    <a:pt x="103759" y="77724"/>
                  </a:lnTo>
                  <a:lnTo>
                    <a:pt x="103572" y="77597"/>
                  </a:lnTo>
                  <a:lnTo>
                    <a:pt x="103200" y="77597"/>
                  </a:lnTo>
                  <a:lnTo>
                    <a:pt x="103200" y="77343"/>
                  </a:lnTo>
                  <a:lnTo>
                    <a:pt x="104000" y="77343"/>
                  </a:lnTo>
                  <a:lnTo>
                    <a:pt x="104038" y="76962"/>
                  </a:lnTo>
                  <a:lnTo>
                    <a:pt x="104978" y="76962"/>
                  </a:lnTo>
                  <a:lnTo>
                    <a:pt x="104657" y="76560"/>
                  </a:lnTo>
                  <a:lnTo>
                    <a:pt x="104548" y="76396"/>
                  </a:lnTo>
                  <a:lnTo>
                    <a:pt x="104419" y="76073"/>
                  </a:lnTo>
                  <a:close/>
                </a:path>
                <a:path w="257175" h="118745">
                  <a:moveTo>
                    <a:pt x="115976" y="77216"/>
                  </a:moveTo>
                  <a:lnTo>
                    <a:pt x="115900" y="77724"/>
                  </a:lnTo>
                  <a:lnTo>
                    <a:pt x="117703" y="77724"/>
                  </a:lnTo>
                  <a:lnTo>
                    <a:pt x="117970" y="77851"/>
                  </a:lnTo>
                  <a:lnTo>
                    <a:pt x="118097" y="77597"/>
                  </a:lnTo>
                  <a:lnTo>
                    <a:pt x="116344" y="77597"/>
                  </a:lnTo>
                  <a:lnTo>
                    <a:pt x="115976" y="77216"/>
                  </a:lnTo>
                  <a:close/>
                </a:path>
                <a:path w="257175" h="118745">
                  <a:moveTo>
                    <a:pt x="124818" y="77762"/>
                  </a:moveTo>
                  <a:close/>
                </a:path>
                <a:path w="257175" h="118745">
                  <a:moveTo>
                    <a:pt x="139942" y="76524"/>
                  </a:moveTo>
                  <a:lnTo>
                    <a:pt x="139611" y="76708"/>
                  </a:lnTo>
                  <a:lnTo>
                    <a:pt x="136309" y="76708"/>
                  </a:lnTo>
                  <a:lnTo>
                    <a:pt x="135902" y="77597"/>
                  </a:lnTo>
                  <a:lnTo>
                    <a:pt x="153314" y="77597"/>
                  </a:lnTo>
                  <a:lnTo>
                    <a:pt x="153568" y="77724"/>
                  </a:lnTo>
                  <a:lnTo>
                    <a:pt x="155210" y="77724"/>
                  </a:lnTo>
                  <a:lnTo>
                    <a:pt x="154597" y="77597"/>
                  </a:lnTo>
                  <a:lnTo>
                    <a:pt x="139534" y="77470"/>
                  </a:lnTo>
                  <a:lnTo>
                    <a:pt x="139268" y="77343"/>
                  </a:lnTo>
                  <a:lnTo>
                    <a:pt x="139141" y="77089"/>
                  </a:lnTo>
                  <a:lnTo>
                    <a:pt x="139636" y="77089"/>
                  </a:lnTo>
                  <a:lnTo>
                    <a:pt x="139847" y="76793"/>
                  </a:lnTo>
                  <a:lnTo>
                    <a:pt x="139942" y="76524"/>
                  </a:lnTo>
                  <a:close/>
                </a:path>
                <a:path w="257175" h="118745">
                  <a:moveTo>
                    <a:pt x="158229" y="76200"/>
                  </a:moveTo>
                  <a:lnTo>
                    <a:pt x="157704" y="76832"/>
                  </a:lnTo>
                  <a:lnTo>
                    <a:pt x="157600" y="77145"/>
                  </a:lnTo>
                  <a:lnTo>
                    <a:pt x="157683" y="77851"/>
                  </a:lnTo>
                  <a:lnTo>
                    <a:pt x="159194" y="77851"/>
                  </a:lnTo>
                  <a:lnTo>
                    <a:pt x="159274" y="77466"/>
                  </a:lnTo>
                  <a:lnTo>
                    <a:pt x="159695" y="77115"/>
                  </a:lnTo>
                  <a:lnTo>
                    <a:pt x="159694" y="76962"/>
                  </a:lnTo>
                  <a:lnTo>
                    <a:pt x="159245" y="76962"/>
                  </a:lnTo>
                  <a:lnTo>
                    <a:pt x="158229" y="76200"/>
                  </a:lnTo>
                  <a:close/>
                </a:path>
                <a:path w="257175" h="118745">
                  <a:moveTo>
                    <a:pt x="172969" y="76581"/>
                  </a:moveTo>
                  <a:lnTo>
                    <a:pt x="161874" y="76581"/>
                  </a:lnTo>
                  <a:lnTo>
                    <a:pt x="162035" y="76782"/>
                  </a:lnTo>
                  <a:lnTo>
                    <a:pt x="162113" y="76926"/>
                  </a:lnTo>
                  <a:lnTo>
                    <a:pt x="162229" y="77216"/>
                  </a:lnTo>
                  <a:lnTo>
                    <a:pt x="162788" y="77216"/>
                  </a:lnTo>
                  <a:lnTo>
                    <a:pt x="162801" y="77597"/>
                  </a:lnTo>
                  <a:lnTo>
                    <a:pt x="163182" y="77597"/>
                  </a:lnTo>
                  <a:lnTo>
                    <a:pt x="163487" y="77851"/>
                  </a:lnTo>
                  <a:lnTo>
                    <a:pt x="172707" y="77851"/>
                  </a:lnTo>
                  <a:lnTo>
                    <a:pt x="172893" y="77015"/>
                  </a:lnTo>
                  <a:lnTo>
                    <a:pt x="173037" y="76835"/>
                  </a:lnTo>
                  <a:lnTo>
                    <a:pt x="172859" y="76835"/>
                  </a:lnTo>
                  <a:lnTo>
                    <a:pt x="172969" y="76581"/>
                  </a:lnTo>
                  <a:close/>
                </a:path>
                <a:path w="257175" h="118745">
                  <a:moveTo>
                    <a:pt x="173126" y="77597"/>
                  </a:moveTo>
                  <a:lnTo>
                    <a:pt x="173215" y="77851"/>
                  </a:lnTo>
                  <a:lnTo>
                    <a:pt x="173126" y="77597"/>
                  </a:lnTo>
                  <a:close/>
                </a:path>
                <a:path w="257175" h="118745">
                  <a:moveTo>
                    <a:pt x="213829" y="75994"/>
                  </a:moveTo>
                  <a:lnTo>
                    <a:pt x="213829" y="76200"/>
                  </a:lnTo>
                  <a:lnTo>
                    <a:pt x="213754" y="76630"/>
                  </a:lnTo>
                  <a:lnTo>
                    <a:pt x="213296" y="76888"/>
                  </a:lnTo>
                  <a:lnTo>
                    <a:pt x="213296" y="77851"/>
                  </a:lnTo>
                  <a:lnTo>
                    <a:pt x="214236" y="77089"/>
                  </a:lnTo>
                  <a:lnTo>
                    <a:pt x="214630" y="77089"/>
                  </a:lnTo>
                  <a:lnTo>
                    <a:pt x="213956" y="76962"/>
                  </a:lnTo>
                  <a:lnTo>
                    <a:pt x="214107" y="76160"/>
                  </a:lnTo>
                  <a:lnTo>
                    <a:pt x="213829" y="75994"/>
                  </a:lnTo>
                  <a:close/>
                </a:path>
                <a:path w="257175" h="118745">
                  <a:moveTo>
                    <a:pt x="234848" y="77724"/>
                  </a:moveTo>
                  <a:lnTo>
                    <a:pt x="234607" y="77851"/>
                  </a:lnTo>
                  <a:lnTo>
                    <a:pt x="234848" y="77724"/>
                  </a:lnTo>
                  <a:close/>
                </a:path>
                <a:path w="257175" h="118745">
                  <a:moveTo>
                    <a:pt x="124714" y="77343"/>
                  </a:moveTo>
                  <a:lnTo>
                    <a:pt x="124818" y="77762"/>
                  </a:lnTo>
                  <a:lnTo>
                    <a:pt x="124917" y="77597"/>
                  </a:lnTo>
                  <a:lnTo>
                    <a:pt x="124849" y="77466"/>
                  </a:lnTo>
                  <a:lnTo>
                    <a:pt x="124714" y="77343"/>
                  </a:lnTo>
                  <a:close/>
                </a:path>
                <a:path w="257175" h="118745">
                  <a:moveTo>
                    <a:pt x="86131" y="77216"/>
                  </a:moveTo>
                  <a:lnTo>
                    <a:pt x="85585" y="77724"/>
                  </a:lnTo>
                  <a:lnTo>
                    <a:pt x="86409" y="77724"/>
                  </a:lnTo>
                  <a:lnTo>
                    <a:pt x="86131" y="77216"/>
                  </a:lnTo>
                  <a:close/>
                </a:path>
                <a:path w="257175" h="118745">
                  <a:moveTo>
                    <a:pt x="94475" y="77343"/>
                  </a:moveTo>
                  <a:lnTo>
                    <a:pt x="94107" y="77343"/>
                  </a:lnTo>
                  <a:lnTo>
                    <a:pt x="94805" y="77724"/>
                  </a:lnTo>
                  <a:lnTo>
                    <a:pt x="94475" y="77343"/>
                  </a:lnTo>
                  <a:close/>
                </a:path>
                <a:path w="257175" h="118745">
                  <a:moveTo>
                    <a:pt x="94818" y="77597"/>
                  </a:moveTo>
                  <a:close/>
                </a:path>
                <a:path w="257175" h="118745">
                  <a:moveTo>
                    <a:pt x="103995" y="77387"/>
                  </a:moveTo>
                  <a:lnTo>
                    <a:pt x="103695" y="77466"/>
                  </a:lnTo>
                  <a:lnTo>
                    <a:pt x="103572" y="77597"/>
                  </a:lnTo>
                  <a:lnTo>
                    <a:pt x="103759" y="77724"/>
                  </a:lnTo>
                  <a:lnTo>
                    <a:pt x="103974" y="77597"/>
                  </a:lnTo>
                  <a:lnTo>
                    <a:pt x="103995" y="77387"/>
                  </a:lnTo>
                  <a:close/>
                </a:path>
                <a:path w="257175" h="118745">
                  <a:moveTo>
                    <a:pt x="104027" y="77597"/>
                  </a:moveTo>
                  <a:lnTo>
                    <a:pt x="103771" y="77597"/>
                  </a:lnTo>
                  <a:lnTo>
                    <a:pt x="103959" y="77724"/>
                  </a:lnTo>
                  <a:close/>
                </a:path>
                <a:path w="257175" h="118745">
                  <a:moveTo>
                    <a:pt x="105244" y="76835"/>
                  </a:moveTo>
                  <a:lnTo>
                    <a:pt x="104978" y="76962"/>
                  </a:lnTo>
                  <a:lnTo>
                    <a:pt x="104038" y="76962"/>
                  </a:lnTo>
                  <a:lnTo>
                    <a:pt x="104265" y="77075"/>
                  </a:lnTo>
                  <a:lnTo>
                    <a:pt x="104787" y="77724"/>
                  </a:lnTo>
                  <a:lnTo>
                    <a:pt x="105143" y="77343"/>
                  </a:lnTo>
                  <a:lnTo>
                    <a:pt x="105244" y="76835"/>
                  </a:lnTo>
                  <a:close/>
                </a:path>
                <a:path w="257175" h="118745">
                  <a:moveTo>
                    <a:pt x="118313" y="77470"/>
                  </a:moveTo>
                  <a:lnTo>
                    <a:pt x="118351" y="77724"/>
                  </a:lnTo>
                  <a:lnTo>
                    <a:pt x="118313" y="77470"/>
                  </a:lnTo>
                  <a:close/>
                </a:path>
                <a:path w="257175" h="118745">
                  <a:moveTo>
                    <a:pt x="123875" y="77343"/>
                  </a:moveTo>
                  <a:lnTo>
                    <a:pt x="123710" y="77343"/>
                  </a:lnTo>
                  <a:lnTo>
                    <a:pt x="123990" y="77724"/>
                  </a:lnTo>
                  <a:lnTo>
                    <a:pt x="123875" y="77343"/>
                  </a:lnTo>
                  <a:close/>
                </a:path>
                <a:path w="257175" h="118745">
                  <a:moveTo>
                    <a:pt x="155486" y="77343"/>
                  </a:moveTo>
                  <a:lnTo>
                    <a:pt x="140182" y="77343"/>
                  </a:lnTo>
                  <a:lnTo>
                    <a:pt x="154622" y="77470"/>
                  </a:lnTo>
                  <a:lnTo>
                    <a:pt x="155041" y="77597"/>
                  </a:lnTo>
                  <a:lnTo>
                    <a:pt x="155448" y="77724"/>
                  </a:lnTo>
                  <a:lnTo>
                    <a:pt x="155486" y="77343"/>
                  </a:lnTo>
                  <a:close/>
                </a:path>
                <a:path w="257175" h="118745">
                  <a:moveTo>
                    <a:pt x="162585" y="77470"/>
                  </a:moveTo>
                  <a:lnTo>
                    <a:pt x="162534" y="77724"/>
                  </a:lnTo>
                  <a:lnTo>
                    <a:pt x="162585" y="77470"/>
                  </a:lnTo>
                  <a:close/>
                </a:path>
                <a:path w="257175" h="118745">
                  <a:moveTo>
                    <a:pt x="126492" y="77343"/>
                  </a:moveTo>
                  <a:lnTo>
                    <a:pt x="126418" y="77487"/>
                  </a:lnTo>
                  <a:lnTo>
                    <a:pt x="126543" y="77634"/>
                  </a:lnTo>
                  <a:lnTo>
                    <a:pt x="126492" y="77343"/>
                  </a:lnTo>
                  <a:close/>
                </a:path>
                <a:path w="257175" h="118745">
                  <a:moveTo>
                    <a:pt x="34734" y="77470"/>
                  </a:moveTo>
                  <a:close/>
                </a:path>
                <a:path w="257175" h="118745">
                  <a:moveTo>
                    <a:pt x="36080" y="76327"/>
                  </a:moveTo>
                  <a:lnTo>
                    <a:pt x="36080" y="76835"/>
                  </a:lnTo>
                  <a:lnTo>
                    <a:pt x="35585" y="76835"/>
                  </a:lnTo>
                  <a:lnTo>
                    <a:pt x="35166" y="76962"/>
                  </a:lnTo>
                  <a:lnTo>
                    <a:pt x="35052" y="77597"/>
                  </a:lnTo>
                  <a:lnTo>
                    <a:pt x="39268" y="77597"/>
                  </a:lnTo>
                  <a:lnTo>
                    <a:pt x="39293" y="76962"/>
                  </a:lnTo>
                  <a:lnTo>
                    <a:pt x="45389" y="76962"/>
                  </a:lnTo>
                  <a:lnTo>
                    <a:pt x="45313" y="76708"/>
                  </a:lnTo>
                  <a:lnTo>
                    <a:pt x="37376" y="76708"/>
                  </a:lnTo>
                  <a:lnTo>
                    <a:pt x="37084" y="76581"/>
                  </a:lnTo>
                  <a:lnTo>
                    <a:pt x="36423" y="76581"/>
                  </a:lnTo>
                  <a:lnTo>
                    <a:pt x="36080" y="76327"/>
                  </a:lnTo>
                  <a:close/>
                </a:path>
                <a:path w="257175" h="118745">
                  <a:moveTo>
                    <a:pt x="61379" y="77216"/>
                  </a:moveTo>
                  <a:lnTo>
                    <a:pt x="60502" y="77216"/>
                  </a:lnTo>
                  <a:lnTo>
                    <a:pt x="60718" y="77597"/>
                  </a:lnTo>
                  <a:lnTo>
                    <a:pt x="61302" y="77470"/>
                  </a:lnTo>
                  <a:lnTo>
                    <a:pt x="61379" y="77216"/>
                  </a:lnTo>
                  <a:close/>
                </a:path>
                <a:path w="257175" h="118745">
                  <a:moveTo>
                    <a:pt x="67919" y="76708"/>
                  </a:moveTo>
                  <a:lnTo>
                    <a:pt x="66560" y="76708"/>
                  </a:lnTo>
                  <a:lnTo>
                    <a:pt x="66548" y="77089"/>
                  </a:lnTo>
                  <a:lnTo>
                    <a:pt x="67449" y="77089"/>
                  </a:lnTo>
                  <a:lnTo>
                    <a:pt x="67525" y="77343"/>
                  </a:lnTo>
                  <a:lnTo>
                    <a:pt x="67157" y="77343"/>
                  </a:lnTo>
                  <a:lnTo>
                    <a:pt x="67094" y="77597"/>
                  </a:lnTo>
                  <a:lnTo>
                    <a:pt x="68084" y="77597"/>
                  </a:lnTo>
                  <a:lnTo>
                    <a:pt x="68220" y="77216"/>
                  </a:lnTo>
                  <a:lnTo>
                    <a:pt x="67919" y="77216"/>
                  </a:lnTo>
                  <a:lnTo>
                    <a:pt x="67802" y="76982"/>
                  </a:lnTo>
                  <a:lnTo>
                    <a:pt x="67919" y="76708"/>
                  </a:lnTo>
                  <a:close/>
                </a:path>
                <a:path w="257175" h="118745">
                  <a:moveTo>
                    <a:pt x="68277" y="77169"/>
                  </a:moveTo>
                  <a:lnTo>
                    <a:pt x="68177" y="77299"/>
                  </a:lnTo>
                  <a:lnTo>
                    <a:pt x="68090" y="77487"/>
                  </a:lnTo>
                  <a:lnTo>
                    <a:pt x="68364" y="77597"/>
                  </a:lnTo>
                  <a:lnTo>
                    <a:pt x="68277" y="77169"/>
                  </a:lnTo>
                  <a:close/>
                </a:path>
                <a:path w="257175" h="118745">
                  <a:moveTo>
                    <a:pt x="83693" y="76962"/>
                  </a:moveTo>
                  <a:lnTo>
                    <a:pt x="83582" y="77239"/>
                  </a:lnTo>
                  <a:lnTo>
                    <a:pt x="84429" y="77597"/>
                  </a:lnTo>
                  <a:lnTo>
                    <a:pt x="83959" y="77216"/>
                  </a:lnTo>
                  <a:lnTo>
                    <a:pt x="84416" y="77216"/>
                  </a:lnTo>
                  <a:lnTo>
                    <a:pt x="84569" y="77089"/>
                  </a:lnTo>
                  <a:lnTo>
                    <a:pt x="83781" y="77089"/>
                  </a:lnTo>
                  <a:close/>
                </a:path>
                <a:path w="257175" h="118745">
                  <a:moveTo>
                    <a:pt x="88818" y="76835"/>
                  </a:moveTo>
                  <a:lnTo>
                    <a:pt x="88709" y="77597"/>
                  </a:lnTo>
                  <a:lnTo>
                    <a:pt x="88818" y="76835"/>
                  </a:lnTo>
                  <a:close/>
                </a:path>
                <a:path w="257175" h="118745">
                  <a:moveTo>
                    <a:pt x="101092" y="76708"/>
                  </a:moveTo>
                  <a:lnTo>
                    <a:pt x="96354" y="76708"/>
                  </a:lnTo>
                  <a:lnTo>
                    <a:pt x="96202" y="77343"/>
                  </a:lnTo>
                  <a:lnTo>
                    <a:pt x="95796" y="77597"/>
                  </a:lnTo>
                  <a:lnTo>
                    <a:pt x="100698" y="77597"/>
                  </a:lnTo>
                  <a:lnTo>
                    <a:pt x="101092" y="76708"/>
                  </a:lnTo>
                  <a:close/>
                </a:path>
                <a:path w="257175" h="118745">
                  <a:moveTo>
                    <a:pt x="103468" y="77526"/>
                  </a:moveTo>
                  <a:lnTo>
                    <a:pt x="103200" y="77597"/>
                  </a:lnTo>
                  <a:lnTo>
                    <a:pt x="103572" y="77597"/>
                  </a:lnTo>
                  <a:close/>
                </a:path>
                <a:path w="257175" h="118745">
                  <a:moveTo>
                    <a:pt x="104165" y="77343"/>
                  </a:moveTo>
                  <a:lnTo>
                    <a:pt x="103995" y="77387"/>
                  </a:lnTo>
                  <a:lnTo>
                    <a:pt x="103974" y="77597"/>
                  </a:lnTo>
                  <a:lnTo>
                    <a:pt x="104165" y="77343"/>
                  </a:lnTo>
                  <a:close/>
                </a:path>
                <a:path w="257175" h="118745">
                  <a:moveTo>
                    <a:pt x="118465" y="77216"/>
                  </a:moveTo>
                  <a:lnTo>
                    <a:pt x="116484" y="77216"/>
                  </a:lnTo>
                  <a:lnTo>
                    <a:pt x="116344" y="77597"/>
                  </a:lnTo>
                  <a:lnTo>
                    <a:pt x="118097" y="77597"/>
                  </a:lnTo>
                  <a:lnTo>
                    <a:pt x="118224" y="77343"/>
                  </a:lnTo>
                  <a:lnTo>
                    <a:pt x="118465" y="77216"/>
                  </a:lnTo>
                  <a:close/>
                </a:path>
                <a:path w="257175" h="118745">
                  <a:moveTo>
                    <a:pt x="134950" y="77216"/>
                  </a:moveTo>
                  <a:lnTo>
                    <a:pt x="134861" y="77597"/>
                  </a:lnTo>
                  <a:lnTo>
                    <a:pt x="135724" y="77597"/>
                  </a:lnTo>
                  <a:lnTo>
                    <a:pt x="135260" y="77466"/>
                  </a:lnTo>
                  <a:lnTo>
                    <a:pt x="135086" y="77387"/>
                  </a:lnTo>
                  <a:lnTo>
                    <a:pt x="134950" y="77216"/>
                  </a:lnTo>
                  <a:close/>
                </a:path>
                <a:path w="257175" h="118745">
                  <a:moveTo>
                    <a:pt x="202857" y="77343"/>
                  </a:moveTo>
                  <a:lnTo>
                    <a:pt x="202653" y="77343"/>
                  </a:lnTo>
                  <a:lnTo>
                    <a:pt x="202641" y="77597"/>
                  </a:lnTo>
                  <a:lnTo>
                    <a:pt x="202857" y="77343"/>
                  </a:lnTo>
                  <a:close/>
                </a:path>
                <a:path w="257175" h="118745">
                  <a:moveTo>
                    <a:pt x="206844" y="76835"/>
                  </a:moveTo>
                  <a:lnTo>
                    <a:pt x="206578" y="76835"/>
                  </a:lnTo>
                  <a:lnTo>
                    <a:pt x="206148" y="77466"/>
                  </a:lnTo>
                  <a:lnTo>
                    <a:pt x="205981" y="77597"/>
                  </a:lnTo>
                  <a:lnTo>
                    <a:pt x="207040" y="77597"/>
                  </a:lnTo>
                  <a:lnTo>
                    <a:pt x="206844" y="76835"/>
                  </a:lnTo>
                  <a:close/>
                </a:path>
                <a:path w="257175" h="118745">
                  <a:moveTo>
                    <a:pt x="218960" y="75819"/>
                  </a:moveTo>
                  <a:lnTo>
                    <a:pt x="218224" y="76200"/>
                  </a:lnTo>
                  <a:lnTo>
                    <a:pt x="217728" y="76708"/>
                  </a:lnTo>
                  <a:lnTo>
                    <a:pt x="217131" y="77089"/>
                  </a:lnTo>
                  <a:lnTo>
                    <a:pt x="215823" y="77597"/>
                  </a:lnTo>
                  <a:lnTo>
                    <a:pt x="221669" y="77597"/>
                  </a:lnTo>
                  <a:lnTo>
                    <a:pt x="221716" y="77343"/>
                  </a:lnTo>
                  <a:lnTo>
                    <a:pt x="220776" y="77343"/>
                  </a:lnTo>
                  <a:lnTo>
                    <a:pt x="220535" y="76962"/>
                  </a:lnTo>
                  <a:lnTo>
                    <a:pt x="220408" y="76708"/>
                  </a:lnTo>
                  <a:lnTo>
                    <a:pt x="218668" y="76708"/>
                  </a:lnTo>
                  <a:lnTo>
                    <a:pt x="219621" y="76073"/>
                  </a:lnTo>
                  <a:lnTo>
                    <a:pt x="218960" y="75819"/>
                  </a:lnTo>
                  <a:close/>
                </a:path>
                <a:path w="257175" h="118745">
                  <a:moveTo>
                    <a:pt x="235800" y="76454"/>
                  </a:moveTo>
                  <a:lnTo>
                    <a:pt x="235483" y="76454"/>
                  </a:lnTo>
                  <a:lnTo>
                    <a:pt x="235496" y="76835"/>
                  </a:lnTo>
                  <a:lnTo>
                    <a:pt x="235648" y="77597"/>
                  </a:lnTo>
                  <a:lnTo>
                    <a:pt x="235788" y="77597"/>
                  </a:lnTo>
                  <a:lnTo>
                    <a:pt x="235800" y="76454"/>
                  </a:lnTo>
                  <a:close/>
                </a:path>
                <a:path w="257175" h="118745">
                  <a:moveTo>
                    <a:pt x="39852" y="77470"/>
                  </a:moveTo>
                  <a:lnTo>
                    <a:pt x="39624" y="77470"/>
                  </a:lnTo>
                  <a:lnTo>
                    <a:pt x="39852" y="77470"/>
                  </a:lnTo>
                  <a:close/>
                </a:path>
                <a:path w="257175" h="118745">
                  <a:moveTo>
                    <a:pt x="104000" y="77343"/>
                  </a:moveTo>
                  <a:lnTo>
                    <a:pt x="103200" y="77343"/>
                  </a:lnTo>
                  <a:lnTo>
                    <a:pt x="103468" y="77526"/>
                  </a:lnTo>
                  <a:lnTo>
                    <a:pt x="103995" y="77387"/>
                  </a:lnTo>
                  <a:close/>
                </a:path>
                <a:path w="257175" h="118745">
                  <a:moveTo>
                    <a:pt x="41008" y="76962"/>
                  </a:moveTo>
                  <a:lnTo>
                    <a:pt x="40601" y="76962"/>
                  </a:lnTo>
                  <a:lnTo>
                    <a:pt x="41117" y="77387"/>
                  </a:lnTo>
                  <a:lnTo>
                    <a:pt x="41249" y="77470"/>
                  </a:lnTo>
                  <a:lnTo>
                    <a:pt x="41008" y="76962"/>
                  </a:lnTo>
                  <a:close/>
                </a:path>
                <a:path w="257175" h="118745">
                  <a:moveTo>
                    <a:pt x="45427" y="77089"/>
                  </a:moveTo>
                  <a:lnTo>
                    <a:pt x="44996" y="77089"/>
                  </a:lnTo>
                  <a:lnTo>
                    <a:pt x="45085" y="77470"/>
                  </a:lnTo>
                  <a:lnTo>
                    <a:pt x="45340" y="77299"/>
                  </a:lnTo>
                  <a:lnTo>
                    <a:pt x="45427" y="77089"/>
                  </a:lnTo>
                  <a:close/>
                </a:path>
                <a:path w="257175" h="118745">
                  <a:moveTo>
                    <a:pt x="48823" y="75550"/>
                  </a:moveTo>
                  <a:lnTo>
                    <a:pt x="48793" y="76073"/>
                  </a:lnTo>
                  <a:lnTo>
                    <a:pt x="48996" y="76327"/>
                  </a:lnTo>
                  <a:lnTo>
                    <a:pt x="49081" y="76469"/>
                  </a:lnTo>
                  <a:lnTo>
                    <a:pt x="48120" y="76581"/>
                  </a:lnTo>
                  <a:lnTo>
                    <a:pt x="48353" y="76933"/>
                  </a:lnTo>
                  <a:lnTo>
                    <a:pt x="48479" y="77239"/>
                  </a:lnTo>
                  <a:lnTo>
                    <a:pt x="47879" y="77470"/>
                  </a:lnTo>
                  <a:lnTo>
                    <a:pt x="48710" y="77470"/>
                  </a:lnTo>
                  <a:lnTo>
                    <a:pt x="48679" y="76962"/>
                  </a:lnTo>
                  <a:lnTo>
                    <a:pt x="49822" y="76962"/>
                  </a:lnTo>
                  <a:lnTo>
                    <a:pt x="49961" y="76708"/>
                  </a:lnTo>
                  <a:lnTo>
                    <a:pt x="50138" y="76630"/>
                  </a:lnTo>
                  <a:lnTo>
                    <a:pt x="50021" y="76229"/>
                  </a:lnTo>
                  <a:lnTo>
                    <a:pt x="48823" y="75550"/>
                  </a:lnTo>
                  <a:close/>
                </a:path>
                <a:path w="257175" h="118745">
                  <a:moveTo>
                    <a:pt x="53606" y="77343"/>
                  </a:moveTo>
                  <a:lnTo>
                    <a:pt x="53314" y="77343"/>
                  </a:lnTo>
                  <a:lnTo>
                    <a:pt x="53606" y="77470"/>
                  </a:lnTo>
                  <a:close/>
                </a:path>
                <a:path w="257175" h="118745">
                  <a:moveTo>
                    <a:pt x="72301" y="77343"/>
                  </a:moveTo>
                  <a:lnTo>
                    <a:pt x="72440" y="77470"/>
                  </a:lnTo>
                  <a:lnTo>
                    <a:pt x="72301" y="77343"/>
                  </a:lnTo>
                  <a:close/>
                </a:path>
                <a:path w="257175" h="118745">
                  <a:moveTo>
                    <a:pt x="86753" y="75311"/>
                  </a:moveTo>
                  <a:lnTo>
                    <a:pt x="81419" y="75311"/>
                  </a:lnTo>
                  <a:lnTo>
                    <a:pt x="81330" y="75565"/>
                  </a:lnTo>
                  <a:lnTo>
                    <a:pt x="80700" y="75565"/>
                  </a:lnTo>
                  <a:lnTo>
                    <a:pt x="80844" y="75758"/>
                  </a:lnTo>
                  <a:lnTo>
                    <a:pt x="80970" y="76229"/>
                  </a:lnTo>
                  <a:lnTo>
                    <a:pt x="81165" y="76327"/>
                  </a:lnTo>
                  <a:lnTo>
                    <a:pt x="81184" y="76852"/>
                  </a:lnTo>
                  <a:lnTo>
                    <a:pt x="81429" y="77239"/>
                  </a:lnTo>
                  <a:lnTo>
                    <a:pt x="81909" y="77466"/>
                  </a:lnTo>
                  <a:lnTo>
                    <a:pt x="82181" y="77343"/>
                  </a:lnTo>
                  <a:lnTo>
                    <a:pt x="82448" y="77089"/>
                  </a:lnTo>
                  <a:lnTo>
                    <a:pt x="82753" y="77089"/>
                  </a:lnTo>
                  <a:lnTo>
                    <a:pt x="83058" y="76835"/>
                  </a:lnTo>
                  <a:lnTo>
                    <a:pt x="85001" y="76835"/>
                  </a:lnTo>
                  <a:lnTo>
                    <a:pt x="85267" y="76708"/>
                  </a:lnTo>
                  <a:lnTo>
                    <a:pt x="83083" y="76708"/>
                  </a:lnTo>
                  <a:lnTo>
                    <a:pt x="82964" y="76469"/>
                  </a:lnTo>
                  <a:lnTo>
                    <a:pt x="83185" y="76327"/>
                  </a:lnTo>
                  <a:lnTo>
                    <a:pt x="86950" y="76327"/>
                  </a:lnTo>
                  <a:lnTo>
                    <a:pt x="86956" y="75795"/>
                  </a:lnTo>
                  <a:lnTo>
                    <a:pt x="86791" y="75692"/>
                  </a:lnTo>
                  <a:lnTo>
                    <a:pt x="86195" y="75685"/>
                  </a:lnTo>
                  <a:lnTo>
                    <a:pt x="85862" y="75595"/>
                  </a:lnTo>
                  <a:lnTo>
                    <a:pt x="85839" y="75438"/>
                  </a:lnTo>
                  <a:lnTo>
                    <a:pt x="86681" y="75438"/>
                  </a:lnTo>
                  <a:close/>
                </a:path>
                <a:path w="257175" h="118745">
                  <a:moveTo>
                    <a:pt x="105224" y="77343"/>
                  </a:moveTo>
                  <a:close/>
                </a:path>
                <a:path w="257175" h="118745">
                  <a:moveTo>
                    <a:pt x="131597" y="77089"/>
                  </a:moveTo>
                  <a:lnTo>
                    <a:pt x="131368" y="77089"/>
                  </a:lnTo>
                  <a:lnTo>
                    <a:pt x="131483" y="77470"/>
                  </a:lnTo>
                  <a:lnTo>
                    <a:pt x="131622" y="77470"/>
                  </a:lnTo>
                  <a:lnTo>
                    <a:pt x="131597" y="77089"/>
                  </a:lnTo>
                  <a:close/>
                </a:path>
                <a:path w="257175" h="118745">
                  <a:moveTo>
                    <a:pt x="132372" y="77216"/>
                  </a:moveTo>
                  <a:lnTo>
                    <a:pt x="132003" y="77216"/>
                  </a:lnTo>
                  <a:lnTo>
                    <a:pt x="131622" y="77470"/>
                  </a:lnTo>
                  <a:lnTo>
                    <a:pt x="132179" y="77470"/>
                  </a:lnTo>
                  <a:lnTo>
                    <a:pt x="132473" y="77343"/>
                  </a:lnTo>
                  <a:close/>
                </a:path>
                <a:path w="257175" h="118745">
                  <a:moveTo>
                    <a:pt x="135623" y="77159"/>
                  </a:moveTo>
                  <a:lnTo>
                    <a:pt x="135343" y="77343"/>
                  </a:lnTo>
                  <a:lnTo>
                    <a:pt x="135648" y="77470"/>
                  </a:lnTo>
                  <a:lnTo>
                    <a:pt x="135623" y="77159"/>
                  </a:lnTo>
                  <a:close/>
                </a:path>
                <a:path w="257175" h="118745">
                  <a:moveTo>
                    <a:pt x="140017" y="77343"/>
                  </a:moveTo>
                  <a:lnTo>
                    <a:pt x="139827" y="77470"/>
                  </a:lnTo>
                  <a:lnTo>
                    <a:pt x="140017" y="77343"/>
                  </a:lnTo>
                  <a:close/>
                </a:path>
                <a:path w="257175" h="118745">
                  <a:moveTo>
                    <a:pt x="156984" y="76200"/>
                  </a:moveTo>
                  <a:lnTo>
                    <a:pt x="157033" y="77075"/>
                  </a:lnTo>
                  <a:lnTo>
                    <a:pt x="156908" y="77470"/>
                  </a:lnTo>
                  <a:lnTo>
                    <a:pt x="157200" y="77470"/>
                  </a:lnTo>
                  <a:lnTo>
                    <a:pt x="157289" y="76327"/>
                  </a:lnTo>
                  <a:lnTo>
                    <a:pt x="156984" y="76200"/>
                  </a:lnTo>
                  <a:close/>
                </a:path>
                <a:path w="257175" h="118745">
                  <a:moveTo>
                    <a:pt x="160401" y="76073"/>
                  </a:moveTo>
                  <a:lnTo>
                    <a:pt x="160108" y="76200"/>
                  </a:lnTo>
                  <a:lnTo>
                    <a:pt x="160248" y="76200"/>
                  </a:lnTo>
                  <a:lnTo>
                    <a:pt x="160362" y="77343"/>
                  </a:lnTo>
                  <a:lnTo>
                    <a:pt x="160782" y="77470"/>
                  </a:lnTo>
                  <a:lnTo>
                    <a:pt x="160896" y="76835"/>
                  </a:lnTo>
                  <a:lnTo>
                    <a:pt x="161366" y="76835"/>
                  </a:lnTo>
                  <a:lnTo>
                    <a:pt x="161518" y="76708"/>
                  </a:lnTo>
                  <a:lnTo>
                    <a:pt x="161874" y="76581"/>
                  </a:lnTo>
                  <a:lnTo>
                    <a:pt x="172969" y="76581"/>
                  </a:lnTo>
                  <a:lnTo>
                    <a:pt x="160718" y="76454"/>
                  </a:lnTo>
                  <a:lnTo>
                    <a:pt x="160401" y="76073"/>
                  </a:lnTo>
                  <a:close/>
                </a:path>
                <a:path w="257175" h="118745">
                  <a:moveTo>
                    <a:pt x="202742" y="76327"/>
                  </a:moveTo>
                  <a:lnTo>
                    <a:pt x="174409" y="76327"/>
                  </a:lnTo>
                  <a:lnTo>
                    <a:pt x="174603" y="76488"/>
                  </a:lnTo>
                  <a:lnTo>
                    <a:pt x="174726" y="77343"/>
                  </a:lnTo>
                  <a:lnTo>
                    <a:pt x="202404" y="77470"/>
                  </a:lnTo>
                  <a:lnTo>
                    <a:pt x="202399" y="77089"/>
                  </a:lnTo>
                  <a:lnTo>
                    <a:pt x="202515" y="76782"/>
                  </a:lnTo>
                  <a:lnTo>
                    <a:pt x="202742" y="76327"/>
                  </a:lnTo>
                  <a:close/>
                </a:path>
                <a:path w="257175" h="118745">
                  <a:moveTo>
                    <a:pt x="125704" y="77089"/>
                  </a:moveTo>
                  <a:lnTo>
                    <a:pt x="125425" y="77343"/>
                  </a:lnTo>
                  <a:lnTo>
                    <a:pt x="125968" y="77466"/>
                  </a:lnTo>
                  <a:lnTo>
                    <a:pt x="125704" y="77089"/>
                  </a:lnTo>
                  <a:close/>
                </a:path>
                <a:path w="257175" h="118745">
                  <a:moveTo>
                    <a:pt x="45389" y="76962"/>
                  </a:moveTo>
                  <a:lnTo>
                    <a:pt x="41008" y="76962"/>
                  </a:lnTo>
                  <a:lnTo>
                    <a:pt x="41503" y="77343"/>
                  </a:lnTo>
                  <a:lnTo>
                    <a:pt x="41871" y="77216"/>
                  </a:lnTo>
                  <a:lnTo>
                    <a:pt x="44259" y="77216"/>
                  </a:lnTo>
                  <a:lnTo>
                    <a:pt x="43751" y="77089"/>
                  </a:lnTo>
                  <a:lnTo>
                    <a:pt x="45427" y="77089"/>
                  </a:lnTo>
                  <a:close/>
                </a:path>
                <a:path w="257175" h="118745">
                  <a:moveTo>
                    <a:pt x="60477" y="77216"/>
                  </a:moveTo>
                  <a:lnTo>
                    <a:pt x="59613" y="77216"/>
                  </a:lnTo>
                  <a:lnTo>
                    <a:pt x="60464" y="77343"/>
                  </a:lnTo>
                  <a:close/>
                </a:path>
                <a:path w="257175" h="118745">
                  <a:moveTo>
                    <a:pt x="74764" y="75692"/>
                  </a:moveTo>
                  <a:lnTo>
                    <a:pt x="73926" y="75692"/>
                  </a:lnTo>
                  <a:lnTo>
                    <a:pt x="74942" y="76200"/>
                  </a:lnTo>
                  <a:lnTo>
                    <a:pt x="75069" y="76454"/>
                  </a:lnTo>
                  <a:lnTo>
                    <a:pt x="74815" y="76708"/>
                  </a:lnTo>
                  <a:lnTo>
                    <a:pt x="74699" y="76888"/>
                  </a:lnTo>
                  <a:lnTo>
                    <a:pt x="75044" y="77343"/>
                  </a:lnTo>
                  <a:lnTo>
                    <a:pt x="76974" y="77343"/>
                  </a:lnTo>
                  <a:lnTo>
                    <a:pt x="77338" y="77089"/>
                  </a:lnTo>
                  <a:lnTo>
                    <a:pt x="76403" y="77089"/>
                  </a:lnTo>
                  <a:lnTo>
                    <a:pt x="76188" y="76782"/>
                  </a:lnTo>
                  <a:lnTo>
                    <a:pt x="76238" y="76327"/>
                  </a:lnTo>
                  <a:lnTo>
                    <a:pt x="75857" y="76200"/>
                  </a:lnTo>
                  <a:lnTo>
                    <a:pt x="75565" y="76200"/>
                  </a:lnTo>
                  <a:lnTo>
                    <a:pt x="75010" y="75814"/>
                  </a:lnTo>
                  <a:lnTo>
                    <a:pt x="74764" y="75692"/>
                  </a:lnTo>
                  <a:close/>
                </a:path>
                <a:path w="257175" h="118745">
                  <a:moveTo>
                    <a:pt x="88912" y="75311"/>
                  </a:moveTo>
                  <a:lnTo>
                    <a:pt x="88646" y="75311"/>
                  </a:lnTo>
                  <a:lnTo>
                    <a:pt x="88558" y="75527"/>
                  </a:lnTo>
                  <a:lnTo>
                    <a:pt x="88328" y="75692"/>
                  </a:lnTo>
                  <a:lnTo>
                    <a:pt x="87642" y="75819"/>
                  </a:lnTo>
                  <a:lnTo>
                    <a:pt x="86918" y="77343"/>
                  </a:lnTo>
                  <a:lnTo>
                    <a:pt x="88836" y="76708"/>
                  </a:lnTo>
                  <a:lnTo>
                    <a:pt x="90055" y="76708"/>
                  </a:lnTo>
                  <a:lnTo>
                    <a:pt x="90043" y="76454"/>
                  </a:lnTo>
                  <a:lnTo>
                    <a:pt x="95643" y="76454"/>
                  </a:lnTo>
                  <a:lnTo>
                    <a:pt x="102193" y="76327"/>
                  </a:lnTo>
                  <a:lnTo>
                    <a:pt x="102419" y="75992"/>
                  </a:lnTo>
                  <a:lnTo>
                    <a:pt x="102489" y="75819"/>
                  </a:lnTo>
                  <a:lnTo>
                    <a:pt x="102431" y="75565"/>
                  </a:lnTo>
                  <a:lnTo>
                    <a:pt x="88684" y="75565"/>
                  </a:lnTo>
                  <a:lnTo>
                    <a:pt x="88912" y="75311"/>
                  </a:lnTo>
                  <a:close/>
                </a:path>
                <a:path w="257175" h="118745">
                  <a:moveTo>
                    <a:pt x="95788" y="76983"/>
                  </a:moveTo>
                  <a:lnTo>
                    <a:pt x="95900" y="77145"/>
                  </a:lnTo>
                  <a:lnTo>
                    <a:pt x="96177" y="77343"/>
                  </a:lnTo>
                  <a:lnTo>
                    <a:pt x="95973" y="77089"/>
                  </a:lnTo>
                  <a:lnTo>
                    <a:pt x="95788" y="76983"/>
                  </a:lnTo>
                  <a:close/>
                </a:path>
                <a:path w="257175" h="118745">
                  <a:moveTo>
                    <a:pt x="132651" y="77089"/>
                  </a:moveTo>
                  <a:lnTo>
                    <a:pt x="131597" y="77089"/>
                  </a:lnTo>
                  <a:lnTo>
                    <a:pt x="131762" y="77343"/>
                  </a:lnTo>
                  <a:lnTo>
                    <a:pt x="132499" y="77216"/>
                  </a:lnTo>
                  <a:lnTo>
                    <a:pt x="132651" y="77089"/>
                  </a:lnTo>
                  <a:close/>
                </a:path>
                <a:path w="257175" h="118745">
                  <a:moveTo>
                    <a:pt x="132715" y="77216"/>
                  </a:moveTo>
                  <a:close/>
                </a:path>
                <a:path w="257175" h="118745">
                  <a:moveTo>
                    <a:pt x="133623" y="77216"/>
                  </a:moveTo>
                  <a:lnTo>
                    <a:pt x="133286" y="77216"/>
                  </a:lnTo>
                  <a:lnTo>
                    <a:pt x="133045" y="77343"/>
                  </a:lnTo>
                  <a:lnTo>
                    <a:pt x="133731" y="77343"/>
                  </a:lnTo>
                  <a:close/>
                </a:path>
                <a:path w="257175" h="118745">
                  <a:moveTo>
                    <a:pt x="135275" y="77239"/>
                  </a:moveTo>
                  <a:close/>
                </a:path>
                <a:path w="257175" h="118745">
                  <a:moveTo>
                    <a:pt x="135559" y="77089"/>
                  </a:moveTo>
                  <a:lnTo>
                    <a:pt x="135280" y="77089"/>
                  </a:lnTo>
                  <a:lnTo>
                    <a:pt x="135343" y="77343"/>
                  </a:lnTo>
                  <a:lnTo>
                    <a:pt x="135559" y="77089"/>
                  </a:lnTo>
                  <a:close/>
                </a:path>
                <a:path w="257175" h="118745">
                  <a:moveTo>
                    <a:pt x="135559" y="77089"/>
                  </a:moveTo>
                  <a:lnTo>
                    <a:pt x="135343" y="77343"/>
                  </a:lnTo>
                  <a:lnTo>
                    <a:pt x="135512" y="77232"/>
                  </a:lnTo>
                  <a:lnTo>
                    <a:pt x="135559" y="77089"/>
                  </a:lnTo>
                  <a:close/>
                </a:path>
                <a:path w="257175" h="118745">
                  <a:moveTo>
                    <a:pt x="139636" y="77089"/>
                  </a:moveTo>
                  <a:lnTo>
                    <a:pt x="139319" y="77089"/>
                  </a:lnTo>
                  <a:lnTo>
                    <a:pt x="139344" y="77343"/>
                  </a:lnTo>
                  <a:lnTo>
                    <a:pt x="139623" y="77216"/>
                  </a:lnTo>
                  <a:lnTo>
                    <a:pt x="139636" y="77089"/>
                  </a:lnTo>
                  <a:close/>
                </a:path>
                <a:path w="257175" h="118745">
                  <a:moveTo>
                    <a:pt x="139623" y="77216"/>
                  </a:moveTo>
                  <a:lnTo>
                    <a:pt x="139458" y="77216"/>
                  </a:lnTo>
                  <a:lnTo>
                    <a:pt x="139623" y="77216"/>
                  </a:lnTo>
                  <a:close/>
                </a:path>
                <a:path w="257175" h="118745">
                  <a:moveTo>
                    <a:pt x="160134" y="77216"/>
                  </a:moveTo>
                  <a:lnTo>
                    <a:pt x="160286" y="77343"/>
                  </a:lnTo>
                  <a:lnTo>
                    <a:pt x="160134" y="77216"/>
                  </a:lnTo>
                  <a:close/>
                </a:path>
                <a:path w="257175" h="118745">
                  <a:moveTo>
                    <a:pt x="202555" y="77120"/>
                  </a:moveTo>
                  <a:lnTo>
                    <a:pt x="202488" y="77343"/>
                  </a:lnTo>
                  <a:lnTo>
                    <a:pt x="202653" y="77343"/>
                  </a:lnTo>
                  <a:lnTo>
                    <a:pt x="202555" y="77120"/>
                  </a:lnTo>
                  <a:close/>
                </a:path>
                <a:path w="257175" h="118745">
                  <a:moveTo>
                    <a:pt x="203387" y="76962"/>
                  </a:moveTo>
                  <a:lnTo>
                    <a:pt x="202996" y="76962"/>
                  </a:lnTo>
                  <a:lnTo>
                    <a:pt x="203073" y="77343"/>
                  </a:lnTo>
                  <a:lnTo>
                    <a:pt x="203387" y="76962"/>
                  </a:lnTo>
                  <a:close/>
                </a:path>
                <a:path w="257175" h="118745">
                  <a:moveTo>
                    <a:pt x="215023" y="76835"/>
                  </a:moveTo>
                  <a:lnTo>
                    <a:pt x="214731" y="77343"/>
                  </a:lnTo>
                  <a:lnTo>
                    <a:pt x="215023" y="76835"/>
                  </a:lnTo>
                  <a:close/>
                </a:path>
                <a:path w="257175" h="118745">
                  <a:moveTo>
                    <a:pt x="221862" y="76469"/>
                  </a:moveTo>
                  <a:lnTo>
                    <a:pt x="220776" y="77343"/>
                  </a:lnTo>
                  <a:lnTo>
                    <a:pt x="221716" y="77343"/>
                  </a:lnTo>
                  <a:lnTo>
                    <a:pt x="221862" y="76469"/>
                  </a:lnTo>
                  <a:close/>
                </a:path>
                <a:path w="257175" h="118745">
                  <a:moveTo>
                    <a:pt x="136309" y="76708"/>
                  </a:moveTo>
                  <a:lnTo>
                    <a:pt x="134924" y="76708"/>
                  </a:lnTo>
                  <a:lnTo>
                    <a:pt x="135275" y="77239"/>
                  </a:lnTo>
                  <a:lnTo>
                    <a:pt x="135280" y="77089"/>
                  </a:lnTo>
                  <a:lnTo>
                    <a:pt x="135729" y="77089"/>
                  </a:lnTo>
                  <a:lnTo>
                    <a:pt x="136309" y="76708"/>
                  </a:lnTo>
                  <a:close/>
                </a:path>
                <a:path w="257175" h="118745">
                  <a:moveTo>
                    <a:pt x="47853" y="76073"/>
                  </a:moveTo>
                  <a:lnTo>
                    <a:pt x="47586" y="76454"/>
                  </a:lnTo>
                  <a:lnTo>
                    <a:pt x="47342" y="77015"/>
                  </a:lnTo>
                  <a:lnTo>
                    <a:pt x="47091" y="77216"/>
                  </a:lnTo>
                  <a:lnTo>
                    <a:pt x="47874" y="77216"/>
                  </a:lnTo>
                  <a:lnTo>
                    <a:pt x="47853" y="76073"/>
                  </a:lnTo>
                  <a:close/>
                </a:path>
                <a:path w="257175" h="118745">
                  <a:moveTo>
                    <a:pt x="51924" y="76581"/>
                  </a:moveTo>
                  <a:lnTo>
                    <a:pt x="51981" y="77216"/>
                  </a:lnTo>
                  <a:lnTo>
                    <a:pt x="51924" y="76581"/>
                  </a:lnTo>
                  <a:close/>
                </a:path>
                <a:path w="257175" h="118745">
                  <a:moveTo>
                    <a:pt x="51971" y="76832"/>
                  </a:moveTo>
                  <a:lnTo>
                    <a:pt x="51981" y="77216"/>
                  </a:lnTo>
                  <a:lnTo>
                    <a:pt x="51971" y="76832"/>
                  </a:lnTo>
                  <a:close/>
                </a:path>
                <a:path w="257175" h="118745">
                  <a:moveTo>
                    <a:pt x="67449" y="77089"/>
                  </a:moveTo>
                  <a:lnTo>
                    <a:pt x="67005" y="77089"/>
                  </a:lnTo>
                  <a:lnTo>
                    <a:pt x="67043" y="77216"/>
                  </a:lnTo>
                  <a:lnTo>
                    <a:pt x="67246" y="77216"/>
                  </a:lnTo>
                  <a:lnTo>
                    <a:pt x="67449" y="77089"/>
                  </a:lnTo>
                  <a:close/>
                </a:path>
                <a:path w="257175" h="118745">
                  <a:moveTo>
                    <a:pt x="68250" y="77115"/>
                  </a:moveTo>
                  <a:lnTo>
                    <a:pt x="67919" y="77216"/>
                  </a:lnTo>
                  <a:lnTo>
                    <a:pt x="68220" y="77216"/>
                  </a:lnTo>
                  <a:close/>
                </a:path>
                <a:path w="257175" h="118745">
                  <a:moveTo>
                    <a:pt x="85001" y="76835"/>
                  </a:moveTo>
                  <a:lnTo>
                    <a:pt x="83324" y="76835"/>
                  </a:lnTo>
                  <a:lnTo>
                    <a:pt x="83426" y="77216"/>
                  </a:lnTo>
                  <a:lnTo>
                    <a:pt x="83578" y="76962"/>
                  </a:lnTo>
                  <a:lnTo>
                    <a:pt x="85051" y="76962"/>
                  </a:lnTo>
                  <a:close/>
                </a:path>
                <a:path w="257175" h="118745">
                  <a:moveTo>
                    <a:pt x="123888" y="77089"/>
                  </a:moveTo>
                  <a:lnTo>
                    <a:pt x="124015" y="77216"/>
                  </a:lnTo>
                  <a:lnTo>
                    <a:pt x="123888" y="77089"/>
                  </a:lnTo>
                  <a:close/>
                </a:path>
                <a:path w="257175" h="118745">
                  <a:moveTo>
                    <a:pt x="131178" y="76454"/>
                  </a:moveTo>
                  <a:lnTo>
                    <a:pt x="130954" y="76852"/>
                  </a:lnTo>
                  <a:lnTo>
                    <a:pt x="131229" y="76962"/>
                  </a:lnTo>
                  <a:lnTo>
                    <a:pt x="131305" y="77216"/>
                  </a:lnTo>
                  <a:lnTo>
                    <a:pt x="131318" y="77089"/>
                  </a:lnTo>
                  <a:lnTo>
                    <a:pt x="132651" y="77089"/>
                  </a:lnTo>
                  <a:lnTo>
                    <a:pt x="132867" y="76962"/>
                  </a:lnTo>
                  <a:lnTo>
                    <a:pt x="134797" y="76962"/>
                  </a:lnTo>
                  <a:lnTo>
                    <a:pt x="134924" y="76708"/>
                  </a:lnTo>
                  <a:lnTo>
                    <a:pt x="139611" y="76708"/>
                  </a:lnTo>
                  <a:lnTo>
                    <a:pt x="131254" y="76581"/>
                  </a:lnTo>
                  <a:close/>
                </a:path>
                <a:path w="257175" h="118745">
                  <a:moveTo>
                    <a:pt x="133515" y="77089"/>
                  </a:moveTo>
                  <a:lnTo>
                    <a:pt x="133502" y="77216"/>
                  </a:lnTo>
                  <a:lnTo>
                    <a:pt x="133515" y="77089"/>
                  </a:lnTo>
                  <a:close/>
                </a:path>
                <a:path w="257175" h="118745">
                  <a:moveTo>
                    <a:pt x="153864" y="76581"/>
                  </a:moveTo>
                  <a:lnTo>
                    <a:pt x="140106" y="76581"/>
                  </a:lnTo>
                  <a:lnTo>
                    <a:pt x="140830" y="76708"/>
                  </a:lnTo>
                  <a:lnTo>
                    <a:pt x="140309" y="77216"/>
                  </a:lnTo>
                  <a:lnTo>
                    <a:pt x="154114" y="77216"/>
                  </a:lnTo>
                  <a:lnTo>
                    <a:pt x="154190" y="77089"/>
                  </a:lnTo>
                  <a:lnTo>
                    <a:pt x="141490" y="77089"/>
                  </a:lnTo>
                  <a:lnTo>
                    <a:pt x="154025" y="76962"/>
                  </a:lnTo>
                  <a:lnTo>
                    <a:pt x="153864" y="76581"/>
                  </a:lnTo>
                  <a:close/>
                </a:path>
                <a:path w="257175" h="118745">
                  <a:moveTo>
                    <a:pt x="154305" y="76835"/>
                  </a:moveTo>
                  <a:lnTo>
                    <a:pt x="154203" y="77216"/>
                  </a:lnTo>
                  <a:lnTo>
                    <a:pt x="156701" y="77216"/>
                  </a:lnTo>
                  <a:lnTo>
                    <a:pt x="156895" y="76962"/>
                  </a:lnTo>
                  <a:lnTo>
                    <a:pt x="154444" y="76962"/>
                  </a:lnTo>
                  <a:lnTo>
                    <a:pt x="154305" y="76835"/>
                  </a:lnTo>
                  <a:close/>
                </a:path>
                <a:path w="257175" h="118745">
                  <a:moveTo>
                    <a:pt x="161607" y="76708"/>
                  </a:moveTo>
                  <a:lnTo>
                    <a:pt x="161557" y="77075"/>
                  </a:lnTo>
                  <a:lnTo>
                    <a:pt x="161683" y="77216"/>
                  </a:lnTo>
                  <a:lnTo>
                    <a:pt x="161607" y="76708"/>
                  </a:lnTo>
                  <a:close/>
                </a:path>
                <a:path w="257175" h="118745">
                  <a:moveTo>
                    <a:pt x="174453" y="76835"/>
                  </a:moveTo>
                  <a:lnTo>
                    <a:pt x="174282" y="76835"/>
                  </a:lnTo>
                  <a:lnTo>
                    <a:pt x="174372" y="77015"/>
                  </a:lnTo>
                  <a:lnTo>
                    <a:pt x="174625" y="77216"/>
                  </a:lnTo>
                  <a:lnTo>
                    <a:pt x="174453" y="76835"/>
                  </a:lnTo>
                  <a:close/>
                </a:path>
                <a:path w="257175" h="118745">
                  <a:moveTo>
                    <a:pt x="202955" y="76982"/>
                  </a:moveTo>
                  <a:lnTo>
                    <a:pt x="202742" y="77089"/>
                  </a:lnTo>
                  <a:lnTo>
                    <a:pt x="202958" y="77216"/>
                  </a:lnTo>
                  <a:lnTo>
                    <a:pt x="202955" y="76982"/>
                  </a:lnTo>
                  <a:close/>
                </a:path>
                <a:path w="257175" h="118745">
                  <a:moveTo>
                    <a:pt x="203835" y="76581"/>
                  </a:moveTo>
                  <a:lnTo>
                    <a:pt x="203644" y="76581"/>
                  </a:lnTo>
                  <a:lnTo>
                    <a:pt x="203466" y="76708"/>
                  </a:lnTo>
                  <a:lnTo>
                    <a:pt x="203593" y="77216"/>
                  </a:lnTo>
                  <a:lnTo>
                    <a:pt x="203835" y="76581"/>
                  </a:lnTo>
                  <a:close/>
                </a:path>
                <a:path w="257175" h="118745">
                  <a:moveTo>
                    <a:pt x="234445" y="75819"/>
                  </a:moveTo>
                  <a:lnTo>
                    <a:pt x="233819" y="75819"/>
                  </a:lnTo>
                  <a:lnTo>
                    <a:pt x="233741" y="76871"/>
                  </a:lnTo>
                  <a:lnTo>
                    <a:pt x="233121" y="77216"/>
                  </a:lnTo>
                  <a:lnTo>
                    <a:pt x="234835" y="77216"/>
                  </a:lnTo>
                  <a:lnTo>
                    <a:pt x="235483" y="76454"/>
                  </a:lnTo>
                  <a:lnTo>
                    <a:pt x="235800" y="76454"/>
                  </a:lnTo>
                  <a:lnTo>
                    <a:pt x="235873" y="76160"/>
                  </a:lnTo>
                  <a:lnTo>
                    <a:pt x="236016" y="75946"/>
                  </a:lnTo>
                  <a:lnTo>
                    <a:pt x="234721" y="75946"/>
                  </a:lnTo>
                  <a:lnTo>
                    <a:pt x="234445" y="75819"/>
                  </a:lnTo>
                  <a:close/>
                </a:path>
                <a:path w="257175" h="118745">
                  <a:moveTo>
                    <a:pt x="77520" y="76962"/>
                  </a:moveTo>
                  <a:lnTo>
                    <a:pt x="77360" y="77195"/>
                  </a:lnTo>
                  <a:lnTo>
                    <a:pt x="77520" y="76962"/>
                  </a:lnTo>
                  <a:close/>
                </a:path>
                <a:path w="257175" h="118745">
                  <a:moveTo>
                    <a:pt x="135729" y="77089"/>
                  </a:moveTo>
                  <a:lnTo>
                    <a:pt x="135559" y="77089"/>
                  </a:lnTo>
                  <a:lnTo>
                    <a:pt x="135729" y="77089"/>
                  </a:lnTo>
                  <a:close/>
                </a:path>
                <a:path w="257175" h="118745">
                  <a:moveTo>
                    <a:pt x="202666" y="76835"/>
                  </a:moveTo>
                  <a:lnTo>
                    <a:pt x="202399" y="77089"/>
                  </a:lnTo>
                  <a:lnTo>
                    <a:pt x="202555" y="77120"/>
                  </a:lnTo>
                  <a:lnTo>
                    <a:pt x="202666" y="76835"/>
                  </a:lnTo>
                  <a:close/>
                </a:path>
                <a:path w="257175" h="118745">
                  <a:moveTo>
                    <a:pt x="66230" y="76327"/>
                  </a:moveTo>
                  <a:lnTo>
                    <a:pt x="66192" y="76708"/>
                  </a:lnTo>
                  <a:lnTo>
                    <a:pt x="67995" y="76708"/>
                  </a:lnTo>
                  <a:lnTo>
                    <a:pt x="68148" y="76926"/>
                  </a:lnTo>
                  <a:lnTo>
                    <a:pt x="68250" y="77115"/>
                  </a:lnTo>
                  <a:lnTo>
                    <a:pt x="72042" y="77089"/>
                  </a:lnTo>
                  <a:lnTo>
                    <a:pt x="71950" y="76926"/>
                  </a:lnTo>
                  <a:lnTo>
                    <a:pt x="71628" y="76581"/>
                  </a:lnTo>
                  <a:lnTo>
                    <a:pt x="71450" y="76581"/>
                  </a:lnTo>
                  <a:lnTo>
                    <a:pt x="66395" y="76454"/>
                  </a:lnTo>
                  <a:lnTo>
                    <a:pt x="66230" y="76327"/>
                  </a:lnTo>
                  <a:close/>
                </a:path>
                <a:path w="257175" h="118745">
                  <a:moveTo>
                    <a:pt x="40601" y="76962"/>
                  </a:moveTo>
                  <a:lnTo>
                    <a:pt x="39852" y="76962"/>
                  </a:lnTo>
                  <a:lnTo>
                    <a:pt x="40081" y="77089"/>
                  </a:lnTo>
                  <a:lnTo>
                    <a:pt x="40601" y="76962"/>
                  </a:lnTo>
                  <a:close/>
                </a:path>
                <a:path w="257175" h="118745">
                  <a:moveTo>
                    <a:pt x="53860" y="76708"/>
                  </a:moveTo>
                  <a:lnTo>
                    <a:pt x="53352" y="77089"/>
                  </a:lnTo>
                  <a:lnTo>
                    <a:pt x="53792" y="77089"/>
                  </a:lnTo>
                  <a:lnTo>
                    <a:pt x="53860" y="76708"/>
                  </a:lnTo>
                  <a:close/>
                </a:path>
                <a:path w="257175" h="118745">
                  <a:moveTo>
                    <a:pt x="67000" y="74422"/>
                  </a:moveTo>
                  <a:lnTo>
                    <a:pt x="62318" y="74422"/>
                  </a:lnTo>
                  <a:lnTo>
                    <a:pt x="62284" y="74795"/>
                  </a:lnTo>
                  <a:lnTo>
                    <a:pt x="62042" y="75057"/>
                  </a:lnTo>
                  <a:lnTo>
                    <a:pt x="61957" y="75301"/>
                  </a:lnTo>
                  <a:lnTo>
                    <a:pt x="62064" y="75692"/>
                  </a:lnTo>
                  <a:lnTo>
                    <a:pt x="61362" y="75795"/>
                  </a:lnTo>
                  <a:lnTo>
                    <a:pt x="61269" y="76524"/>
                  </a:lnTo>
                  <a:lnTo>
                    <a:pt x="61163" y="76835"/>
                  </a:lnTo>
                  <a:lnTo>
                    <a:pt x="60934" y="76835"/>
                  </a:lnTo>
                  <a:lnTo>
                    <a:pt x="60721" y="76982"/>
                  </a:lnTo>
                  <a:lnTo>
                    <a:pt x="65239" y="77089"/>
                  </a:lnTo>
                  <a:lnTo>
                    <a:pt x="65092" y="77015"/>
                  </a:lnTo>
                  <a:lnTo>
                    <a:pt x="65219" y="76782"/>
                  </a:lnTo>
                  <a:lnTo>
                    <a:pt x="65626" y="76469"/>
                  </a:lnTo>
                  <a:lnTo>
                    <a:pt x="65938" y="75946"/>
                  </a:lnTo>
                  <a:lnTo>
                    <a:pt x="71323" y="75946"/>
                  </a:lnTo>
                  <a:lnTo>
                    <a:pt x="71450" y="75438"/>
                  </a:lnTo>
                  <a:lnTo>
                    <a:pt x="64414" y="75438"/>
                  </a:lnTo>
                  <a:lnTo>
                    <a:pt x="64427" y="75184"/>
                  </a:lnTo>
                  <a:lnTo>
                    <a:pt x="71407" y="75184"/>
                  </a:lnTo>
                  <a:lnTo>
                    <a:pt x="71805" y="75057"/>
                  </a:lnTo>
                  <a:lnTo>
                    <a:pt x="71894" y="74930"/>
                  </a:lnTo>
                  <a:lnTo>
                    <a:pt x="73355" y="74930"/>
                  </a:lnTo>
                  <a:lnTo>
                    <a:pt x="70205" y="74803"/>
                  </a:lnTo>
                  <a:lnTo>
                    <a:pt x="70218" y="74676"/>
                  </a:lnTo>
                  <a:lnTo>
                    <a:pt x="67221" y="74676"/>
                  </a:lnTo>
                  <a:lnTo>
                    <a:pt x="67000" y="74422"/>
                  </a:lnTo>
                  <a:close/>
                </a:path>
                <a:path w="257175" h="118745">
                  <a:moveTo>
                    <a:pt x="77343" y="76581"/>
                  </a:moveTo>
                  <a:lnTo>
                    <a:pt x="77165" y="76962"/>
                  </a:lnTo>
                  <a:lnTo>
                    <a:pt x="76403" y="76962"/>
                  </a:lnTo>
                  <a:lnTo>
                    <a:pt x="77338" y="77089"/>
                  </a:lnTo>
                  <a:lnTo>
                    <a:pt x="77343" y="76581"/>
                  </a:lnTo>
                  <a:close/>
                </a:path>
                <a:path w="257175" h="118745">
                  <a:moveTo>
                    <a:pt x="85013" y="76962"/>
                  </a:moveTo>
                  <a:lnTo>
                    <a:pt x="83705" y="76962"/>
                  </a:lnTo>
                  <a:lnTo>
                    <a:pt x="84886" y="77089"/>
                  </a:lnTo>
                  <a:close/>
                </a:path>
                <a:path w="257175" h="118745">
                  <a:moveTo>
                    <a:pt x="93035" y="76708"/>
                  </a:moveTo>
                  <a:lnTo>
                    <a:pt x="92392" y="76708"/>
                  </a:lnTo>
                  <a:lnTo>
                    <a:pt x="92519" y="76835"/>
                  </a:lnTo>
                  <a:lnTo>
                    <a:pt x="92671" y="76835"/>
                  </a:lnTo>
                  <a:lnTo>
                    <a:pt x="92837" y="77089"/>
                  </a:lnTo>
                  <a:lnTo>
                    <a:pt x="93035" y="76708"/>
                  </a:lnTo>
                  <a:close/>
                </a:path>
                <a:path w="257175" h="118745">
                  <a:moveTo>
                    <a:pt x="126136" y="76200"/>
                  </a:moveTo>
                  <a:lnTo>
                    <a:pt x="126009" y="76200"/>
                  </a:lnTo>
                  <a:lnTo>
                    <a:pt x="125984" y="76454"/>
                  </a:lnTo>
                  <a:lnTo>
                    <a:pt x="126060" y="76708"/>
                  </a:lnTo>
                  <a:lnTo>
                    <a:pt x="126415" y="77089"/>
                  </a:lnTo>
                  <a:lnTo>
                    <a:pt x="126314" y="76396"/>
                  </a:lnTo>
                  <a:lnTo>
                    <a:pt x="126136" y="76200"/>
                  </a:lnTo>
                  <a:close/>
                </a:path>
                <a:path w="257175" h="118745">
                  <a:moveTo>
                    <a:pt x="131470" y="76327"/>
                  </a:moveTo>
                  <a:lnTo>
                    <a:pt x="127063" y="76327"/>
                  </a:lnTo>
                  <a:lnTo>
                    <a:pt x="126590" y="76524"/>
                  </a:lnTo>
                  <a:lnTo>
                    <a:pt x="126771" y="76835"/>
                  </a:lnTo>
                  <a:lnTo>
                    <a:pt x="127025" y="77089"/>
                  </a:lnTo>
                  <a:lnTo>
                    <a:pt x="127279" y="77089"/>
                  </a:lnTo>
                  <a:lnTo>
                    <a:pt x="130883" y="76962"/>
                  </a:lnTo>
                  <a:lnTo>
                    <a:pt x="130775" y="76708"/>
                  </a:lnTo>
                  <a:lnTo>
                    <a:pt x="130888" y="76469"/>
                  </a:lnTo>
                  <a:lnTo>
                    <a:pt x="131356" y="76454"/>
                  </a:lnTo>
                  <a:close/>
                </a:path>
                <a:path w="257175" h="118745">
                  <a:moveTo>
                    <a:pt x="134797" y="76962"/>
                  </a:moveTo>
                  <a:lnTo>
                    <a:pt x="133057" y="76962"/>
                  </a:lnTo>
                  <a:lnTo>
                    <a:pt x="133477" y="77089"/>
                  </a:lnTo>
                  <a:lnTo>
                    <a:pt x="134658" y="77089"/>
                  </a:lnTo>
                  <a:lnTo>
                    <a:pt x="134797" y="76962"/>
                  </a:lnTo>
                  <a:close/>
                </a:path>
                <a:path w="257175" h="118745">
                  <a:moveTo>
                    <a:pt x="154178" y="76581"/>
                  </a:moveTo>
                  <a:lnTo>
                    <a:pt x="154025" y="76962"/>
                  </a:lnTo>
                  <a:lnTo>
                    <a:pt x="141503" y="76962"/>
                  </a:lnTo>
                  <a:lnTo>
                    <a:pt x="154190" y="77089"/>
                  </a:lnTo>
                  <a:lnTo>
                    <a:pt x="154178" y="76581"/>
                  </a:lnTo>
                  <a:close/>
                </a:path>
                <a:path w="257175" h="118745">
                  <a:moveTo>
                    <a:pt x="161366" y="76835"/>
                  </a:moveTo>
                  <a:lnTo>
                    <a:pt x="160896" y="76835"/>
                  </a:lnTo>
                  <a:lnTo>
                    <a:pt x="161023" y="77089"/>
                  </a:lnTo>
                  <a:lnTo>
                    <a:pt x="161290" y="76962"/>
                  </a:lnTo>
                  <a:close/>
                </a:path>
                <a:path w="257175" h="118745">
                  <a:moveTo>
                    <a:pt x="161410" y="76962"/>
                  </a:moveTo>
                  <a:close/>
                </a:path>
                <a:path w="257175" h="118745">
                  <a:moveTo>
                    <a:pt x="202677" y="76871"/>
                  </a:moveTo>
                  <a:lnTo>
                    <a:pt x="202666" y="77089"/>
                  </a:lnTo>
                  <a:lnTo>
                    <a:pt x="202677" y="76871"/>
                  </a:lnTo>
                  <a:close/>
                </a:path>
                <a:path w="257175" h="118745">
                  <a:moveTo>
                    <a:pt x="207539" y="75946"/>
                  </a:moveTo>
                  <a:lnTo>
                    <a:pt x="205790" y="75946"/>
                  </a:lnTo>
                  <a:lnTo>
                    <a:pt x="206196" y="76396"/>
                  </a:lnTo>
                  <a:lnTo>
                    <a:pt x="206293" y="76630"/>
                  </a:lnTo>
                  <a:lnTo>
                    <a:pt x="205663" y="77089"/>
                  </a:lnTo>
                  <a:lnTo>
                    <a:pt x="206578" y="76835"/>
                  </a:lnTo>
                  <a:lnTo>
                    <a:pt x="207924" y="76835"/>
                  </a:lnTo>
                  <a:lnTo>
                    <a:pt x="207609" y="76327"/>
                  </a:lnTo>
                  <a:lnTo>
                    <a:pt x="207539" y="75946"/>
                  </a:lnTo>
                  <a:close/>
                </a:path>
                <a:path w="257175" h="118745">
                  <a:moveTo>
                    <a:pt x="209918" y="76708"/>
                  </a:moveTo>
                  <a:lnTo>
                    <a:pt x="208978" y="76708"/>
                  </a:lnTo>
                  <a:lnTo>
                    <a:pt x="208955" y="76982"/>
                  </a:lnTo>
                  <a:lnTo>
                    <a:pt x="208635" y="77089"/>
                  </a:lnTo>
                  <a:lnTo>
                    <a:pt x="209844" y="77089"/>
                  </a:lnTo>
                  <a:lnTo>
                    <a:pt x="209918" y="76708"/>
                  </a:lnTo>
                  <a:close/>
                </a:path>
                <a:path w="257175" h="118745">
                  <a:moveTo>
                    <a:pt x="216979" y="76200"/>
                  </a:moveTo>
                  <a:lnTo>
                    <a:pt x="216839" y="76327"/>
                  </a:lnTo>
                  <a:lnTo>
                    <a:pt x="216725" y="77089"/>
                  </a:lnTo>
                  <a:lnTo>
                    <a:pt x="217131" y="77089"/>
                  </a:lnTo>
                  <a:lnTo>
                    <a:pt x="217043" y="76835"/>
                  </a:lnTo>
                  <a:lnTo>
                    <a:pt x="216979" y="76200"/>
                  </a:lnTo>
                  <a:close/>
                </a:path>
                <a:path w="257175" h="118745">
                  <a:moveTo>
                    <a:pt x="223196" y="76454"/>
                  </a:moveTo>
                  <a:lnTo>
                    <a:pt x="221881" y="76454"/>
                  </a:lnTo>
                  <a:lnTo>
                    <a:pt x="221954" y="76607"/>
                  </a:lnTo>
                  <a:lnTo>
                    <a:pt x="222275" y="77089"/>
                  </a:lnTo>
                  <a:lnTo>
                    <a:pt x="222453" y="76962"/>
                  </a:lnTo>
                  <a:lnTo>
                    <a:pt x="233002" y="76962"/>
                  </a:lnTo>
                  <a:lnTo>
                    <a:pt x="223062" y="76835"/>
                  </a:lnTo>
                  <a:lnTo>
                    <a:pt x="223196" y="76454"/>
                  </a:lnTo>
                  <a:close/>
                </a:path>
                <a:path w="257175" h="118745">
                  <a:moveTo>
                    <a:pt x="95623" y="76888"/>
                  </a:moveTo>
                  <a:lnTo>
                    <a:pt x="95789" y="77066"/>
                  </a:lnTo>
                  <a:lnTo>
                    <a:pt x="95689" y="76926"/>
                  </a:lnTo>
                  <a:close/>
                </a:path>
                <a:path w="257175" h="118745">
                  <a:moveTo>
                    <a:pt x="197985" y="75565"/>
                  </a:moveTo>
                  <a:lnTo>
                    <a:pt x="173532" y="75565"/>
                  </a:lnTo>
                  <a:lnTo>
                    <a:pt x="173791" y="75645"/>
                  </a:lnTo>
                  <a:lnTo>
                    <a:pt x="173831" y="76160"/>
                  </a:lnTo>
                  <a:lnTo>
                    <a:pt x="174036" y="76327"/>
                  </a:lnTo>
                  <a:lnTo>
                    <a:pt x="174092" y="76488"/>
                  </a:lnTo>
                  <a:lnTo>
                    <a:pt x="173887" y="76630"/>
                  </a:lnTo>
                  <a:lnTo>
                    <a:pt x="174372" y="77015"/>
                  </a:lnTo>
                  <a:lnTo>
                    <a:pt x="174282" y="76835"/>
                  </a:lnTo>
                  <a:lnTo>
                    <a:pt x="174453" y="76835"/>
                  </a:lnTo>
                  <a:lnTo>
                    <a:pt x="174330" y="76560"/>
                  </a:lnTo>
                  <a:lnTo>
                    <a:pt x="174409" y="76327"/>
                  </a:lnTo>
                  <a:lnTo>
                    <a:pt x="174269" y="76327"/>
                  </a:lnTo>
                  <a:lnTo>
                    <a:pt x="174155" y="76073"/>
                  </a:lnTo>
                  <a:lnTo>
                    <a:pt x="201206" y="76073"/>
                  </a:lnTo>
                  <a:lnTo>
                    <a:pt x="200926" y="75946"/>
                  </a:lnTo>
                  <a:lnTo>
                    <a:pt x="200037" y="75946"/>
                  </a:lnTo>
                  <a:lnTo>
                    <a:pt x="200107" y="75692"/>
                  </a:lnTo>
                  <a:lnTo>
                    <a:pt x="197967" y="75692"/>
                  </a:lnTo>
                  <a:close/>
                </a:path>
                <a:path w="257175" h="118745">
                  <a:moveTo>
                    <a:pt x="95783" y="76581"/>
                  </a:moveTo>
                  <a:lnTo>
                    <a:pt x="95689" y="76926"/>
                  </a:lnTo>
                  <a:lnTo>
                    <a:pt x="95783" y="76581"/>
                  </a:lnTo>
                  <a:close/>
                </a:path>
                <a:path w="257175" h="118745">
                  <a:moveTo>
                    <a:pt x="203492" y="76835"/>
                  </a:moveTo>
                  <a:lnTo>
                    <a:pt x="202981" y="76926"/>
                  </a:lnTo>
                  <a:lnTo>
                    <a:pt x="203387" y="76962"/>
                  </a:lnTo>
                  <a:close/>
                </a:path>
                <a:path w="257175" h="118745">
                  <a:moveTo>
                    <a:pt x="50253" y="76581"/>
                  </a:moveTo>
                  <a:lnTo>
                    <a:pt x="50355" y="76962"/>
                  </a:lnTo>
                  <a:lnTo>
                    <a:pt x="50253" y="76581"/>
                  </a:lnTo>
                  <a:close/>
                </a:path>
                <a:path w="257175" h="118745">
                  <a:moveTo>
                    <a:pt x="51854" y="76200"/>
                  </a:moveTo>
                  <a:lnTo>
                    <a:pt x="51155" y="76200"/>
                  </a:lnTo>
                  <a:lnTo>
                    <a:pt x="51130" y="76962"/>
                  </a:lnTo>
                  <a:lnTo>
                    <a:pt x="51558" y="76712"/>
                  </a:lnTo>
                  <a:lnTo>
                    <a:pt x="51854" y="76200"/>
                  </a:lnTo>
                  <a:close/>
                </a:path>
                <a:path w="257175" h="118745">
                  <a:moveTo>
                    <a:pt x="77012" y="76327"/>
                  </a:moveTo>
                  <a:lnTo>
                    <a:pt x="76868" y="76438"/>
                  </a:lnTo>
                  <a:lnTo>
                    <a:pt x="76669" y="76962"/>
                  </a:lnTo>
                  <a:lnTo>
                    <a:pt x="77165" y="76962"/>
                  </a:lnTo>
                  <a:lnTo>
                    <a:pt x="77012" y="76327"/>
                  </a:lnTo>
                  <a:close/>
                </a:path>
                <a:path w="257175" h="118745">
                  <a:moveTo>
                    <a:pt x="77736" y="76581"/>
                  </a:moveTo>
                  <a:lnTo>
                    <a:pt x="77355" y="76962"/>
                  </a:lnTo>
                  <a:lnTo>
                    <a:pt x="77508" y="76962"/>
                  </a:lnTo>
                  <a:lnTo>
                    <a:pt x="77736" y="76581"/>
                  </a:lnTo>
                  <a:close/>
                </a:path>
                <a:path w="257175" h="118745">
                  <a:moveTo>
                    <a:pt x="93167" y="76454"/>
                  </a:moveTo>
                  <a:lnTo>
                    <a:pt x="90043" y="76454"/>
                  </a:lnTo>
                  <a:lnTo>
                    <a:pt x="90728" y="76962"/>
                  </a:lnTo>
                  <a:lnTo>
                    <a:pt x="91109" y="76708"/>
                  </a:lnTo>
                  <a:lnTo>
                    <a:pt x="91516" y="76581"/>
                  </a:lnTo>
                  <a:lnTo>
                    <a:pt x="93101" y="76581"/>
                  </a:lnTo>
                  <a:close/>
                </a:path>
                <a:path w="257175" h="118745">
                  <a:moveTo>
                    <a:pt x="95465" y="76835"/>
                  </a:moveTo>
                  <a:close/>
                </a:path>
                <a:path w="257175" h="118745">
                  <a:moveTo>
                    <a:pt x="102193" y="76327"/>
                  </a:moveTo>
                  <a:lnTo>
                    <a:pt x="95859" y="76327"/>
                  </a:lnTo>
                  <a:lnTo>
                    <a:pt x="95999" y="76708"/>
                  </a:lnTo>
                  <a:lnTo>
                    <a:pt x="101092" y="76708"/>
                  </a:lnTo>
                  <a:lnTo>
                    <a:pt x="101231" y="76835"/>
                  </a:lnTo>
                  <a:lnTo>
                    <a:pt x="101511" y="76835"/>
                  </a:lnTo>
                  <a:lnTo>
                    <a:pt x="101878" y="76852"/>
                  </a:lnTo>
                  <a:lnTo>
                    <a:pt x="101892" y="76708"/>
                  </a:lnTo>
                  <a:lnTo>
                    <a:pt x="102030" y="76630"/>
                  </a:lnTo>
                  <a:lnTo>
                    <a:pt x="102108" y="76454"/>
                  </a:lnTo>
                  <a:close/>
                </a:path>
                <a:path w="257175" h="118745">
                  <a:moveTo>
                    <a:pt x="111671" y="74803"/>
                  </a:moveTo>
                  <a:lnTo>
                    <a:pt x="109918" y="74803"/>
                  </a:lnTo>
                  <a:lnTo>
                    <a:pt x="110540" y="74930"/>
                  </a:lnTo>
                  <a:lnTo>
                    <a:pt x="111277" y="75184"/>
                  </a:lnTo>
                  <a:lnTo>
                    <a:pt x="111241" y="75822"/>
                  </a:lnTo>
                  <a:lnTo>
                    <a:pt x="111734" y="75946"/>
                  </a:lnTo>
                  <a:lnTo>
                    <a:pt x="112153" y="76962"/>
                  </a:lnTo>
                  <a:lnTo>
                    <a:pt x="112481" y="76327"/>
                  </a:lnTo>
                  <a:lnTo>
                    <a:pt x="112411" y="76073"/>
                  </a:lnTo>
                  <a:lnTo>
                    <a:pt x="112103" y="75795"/>
                  </a:lnTo>
                  <a:lnTo>
                    <a:pt x="111585" y="75464"/>
                  </a:lnTo>
                  <a:lnTo>
                    <a:pt x="111671" y="74803"/>
                  </a:lnTo>
                  <a:close/>
                </a:path>
                <a:path w="257175" h="118745">
                  <a:moveTo>
                    <a:pt x="147322" y="74580"/>
                  </a:moveTo>
                  <a:lnTo>
                    <a:pt x="147205" y="75057"/>
                  </a:lnTo>
                  <a:lnTo>
                    <a:pt x="147421" y="75184"/>
                  </a:lnTo>
                  <a:lnTo>
                    <a:pt x="147510" y="75438"/>
                  </a:lnTo>
                  <a:lnTo>
                    <a:pt x="146773" y="75565"/>
                  </a:lnTo>
                  <a:lnTo>
                    <a:pt x="149098" y="75565"/>
                  </a:lnTo>
                  <a:lnTo>
                    <a:pt x="149034" y="76327"/>
                  </a:lnTo>
                  <a:lnTo>
                    <a:pt x="139954" y="76327"/>
                  </a:lnTo>
                  <a:lnTo>
                    <a:pt x="140093" y="76708"/>
                  </a:lnTo>
                  <a:lnTo>
                    <a:pt x="140220" y="76962"/>
                  </a:lnTo>
                  <a:lnTo>
                    <a:pt x="140106" y="76581"/>
                  </a:lnTo>
                  <a:lnTo>
                    <a:pt x="153864" y="76581"/>
                  </a:lnTo>
                  <a:lnTo>
                    <a:pt x="153962" y="76200"/>
                  </a:lnTo>
                  <a:lnTo>
                    <a:pt x="151587" y="76200"/>
                  </a:lnTo>
                  <a:lnTo>
                    <a:pt x="151434" y="76073"/>
                  </a:lnTo>
                  <a:lnTo>
                    <a:pt x="151272" y="75999"/>
                  </a:lnTo>
                  <a:lnTo>
                    <a:pt x="151463" y="75822"/>
                  </a:lnTo>
                  <a:lnTo>
                    <a:pt x="151418" y="75692"/>
                  </a:lnTo>
                  <a:lnTo>
                    <a:pt x="150164" y="75692"/>
                  </a:lnTo>
                  <a:lnTo>
                    <a:pt x="149894" y="74930"/>
                  </a:lnTo>
                  <a:lnTo>
                    <a:pt x="149034" y="74930"/>
                  </a:lnTo>
                  <a:lnTo>
                    <a:pt x="148872" y="74676"/>
                  </a:lnTo>
                  <a:lnTo>
                    <a:pt x="147434" y="74676"/>
                  </a:lnTo>
                  <a:close/>
                </a:path>
                <a:path w="257175" h="118745">
                  <a:moveTo>
                    <a:pt x="156514" y="76581"/>
                  </a:moveTo>
                  <a:lnTo>
                    <a:pt x="156349" y="76581"/>
                  </a:lnTo>
                  <a:lnTo>
                    <a:pt x="156197" y="76708"/>
                  </a:lnTo>
                  <a:lnTo>
                    <a:pt x="154724" y="76708"/>
                  </a:lnTo>
                  <a:lnTo>
                    <a:pt x="154511" y="76832"/>
                  </a:lnTo>
                  <a:lnTo>
                    <a:pt x="154444" y="76962"/>
                  </a:lnTo>
                  <a:lnTo>
                    <a:pt x="156819" y="76962"/>
                  </a:lnTo>
                  <a:lnTo>
                    <a:pt x="156654" y="76708"/>
                  </a:lnTo>
                  <a:lnTo>
                    <a:pt x="156514" y="76581"/>
                  </a:lnTo>
                  <a:close/>
                </a:path>
                <a:path w="257175" h="118745">
                  <a:moveTo>
                    <a:pt x="159524" y="76327"/>
                  </a:moveTo>
                  <a:lnTo>
                    <a:pt x="159245" y="76962"/>
                  </a:lnTo>
                  <a:lnTo>
                    <a:pt x="159694" y="76962"/>
                  </a:lnTo>
                  <a:lnTo>
                    <a:pt x="159524" y="76327"/>
                  </a:lnTo>
                  <a:close/>
                </a:path>
                <a:path w="257175" h="118745">
                  <a:moveTo>
                    <a:pt x="202841" y="76630"/>
                  </a:moveTo>
                  <a:lnTo>
                    <a:pt x="202780" y="76962"/>
                  </a:lnTo>
                  <a:lnTo>
                    <a:pt x="202939" y="76933"/>
                  </a:lnTo>
                  <a:lnTo>
                    <a:pt x="202841" y="76630"/>
                  </a:lnTo>
                  <a:close/>
                </a:path>
                <a:path w="257175" h="118745">
                  <a:moveTo>
                    <a:pt x="214325" y="76327"/>
                  </a:moveTo>
                  <a:lnTo>
                    <a:pt x="213956" y="76962"/>
                  </a:lnTo>
                  <a:lnTo>
                    <a:pt x="214579" y="76962"/>
                  </a:lnTo>
                  <a:lnTo>
                    <a:pt x="214325" y="76327"/>
                  </a:lnTo>
                  <a:close/>
                </a:path>
                <a:path w="257175" h="118745">
                  <a:moveTo>
                    <a:pt x="95529" y="76835"/>
                  </a:moveTo>
                  <a:close/>
                </a:path>
                <a:path w="257175" h="118745">
                  <a:moveTo>
                    <a:pt x="50654" y="76560"/>
                  </a:moveTo>
                  <a:lnTo>
                    <a:pt x="50522" y="76832"/>
                  </a:lnTo>
                  <a:lnTo>
                    <a:pt x="50654" y="76560"/>
                  </a:lnTo>
                  <a:close/>
                </a:path>
                <a:path w="257175" h="118745">
                  <a:moveTo>
                    <a:pt x="86677" y="76581"/>
                  </a:moveTo>
                  <a:lnTo>
                    <a:pt x="86474" y="76581"/>
                  </a:lnTo>
                  <a:lnTo>
                    <a:pt x="86601" y="76835"/>
                  </a:lnTo>
                  <a:lnTo>
                    <a:pt x="86677" y="76581"/>
                  </a:lnTo>
                  <a:close/>
                </a:path>
                <a:path w="257175" h="118745">
                  <a:moveTo>
                    <a:pt x="93101" y="76581"/>
                  </a:moveTo>
                  <a:lnTo>
                    <a:pt x="91592" y="76581"/>
                  </a:lnTo>
                  <a:lnTo>
                    <a:pt x="91564" y="76712"/>
                  </a:lnTo>
                  <a:lnTo>
                    <a:pt x="91868" y="76832"/>
                  </a:lnTo>
                  <a:lnTo>
                    <a:pt x="92392" y="76708"/>
                  </a:lnTo>
                  <a:lnTo>
                    <a:pt x="93035" y="76708"/>
                  </a:lnTo>
                  <a:close/>
                </a:path>
                <a:path w="257175" h="118745">
                  <a:moveTo>
                    <a:pt x="95567" y="76708"/>
                  </a:moveTo>
                  <a:lnTo>
                    <a:pt x="95389" y="76708"/>
                  </a:lnTo>
                  <a:lnTo>
                    <a:pt x="95421" y="76835"/>
                  </a:lnTo>
                  <a:lnTo>
                    <a:pt x="95567" y="76708"/>
                  </a:lnTo>
                  <a:close/>
                </a:path>
                <a:path w="257175" h="118745">
                  <a:moveTo>
                    <a:pt x="103949" y="75819"/>
                  </a:moveTo>
                  <a:lnTo>
                    <a:pt x="102997" y="75819"/>
                  </a:lnTo>
                  <a:lnTo>
                    <a:pt x="102774" y="76192"/>
                  </a:lnTo>
                  <a:lnTo>
                    <a:pt x="102882" y="76327"/>
                  </a:lnTo>
                  <a:lnTo>
                    <a:pt x="102984" y="76708"/>
                  </a:lnTo>
                  <a:lnTo>
                    <a:pt x="102834" y="76712"/>
                  </a:lnTo>
                  <a:lnTo>
                    <a:pt x="102565" y="76835"/>
                  </a:lnTo>
                  <a:lnTo>
                    <a:pt x="104051" y="76835"/>
                  </a:lnTo>
                  <a:lnTo>
                    <a:pt x="104175" y="76488"/>
                  </a:lnTo>
                  <a:lnTo>
                    <a:pt x="103866" y="76229"/>
                  </a:lnTo>
                  <a:lnTo>
                    <a:pt x="103949" y="75819"/>
                  </a:lnTo>
                  <a:close/>
                </a:path>
                <a:path w="257175" h="118745">
                  <a:moveTo>
                    <a:pt x="122789" y="75692"/>
                  </a:moveTo>
                  <a:lnTo>
                    <a:pt x="116357" y="75692"/>
                  </a:lnTo>
                  <a:lnTo>
                    <a:pt x="116894" y="76835"/>
                  </a:lnTo>
                  <a:lnTo>
                    <a:pt x="116954" y="76454"/>
                  </a:lnTo>
                  <a:lnTo>
                    <a:pt x="123198" y="76454"/>
                  </a:lnTo>
                  <a:lnTo>
                    <a:pt x="122789" y="75692"/>
                  </a:lnTo>
                  <a:close/>
                </a:path>
                <a:path w="257175" h="118745">
                  <a:moveTo>
                    <a:pt x="205295" y="75438"/>
                  </a:moveTo>
                  <a:lnTo>
                    <a:pt x="204470" y="75946"/>
                  </a:lnTo>
                  <a:lnTo>
                    <a:pt x="204365" y="76073"/>
                  </a:lnTo>
                  <a:lnTo>
                    <a:pt x="204711" y="76581"/>
                  </a:lnTo>
                  <a:lnTo>
                    <a:pt x="205320" y="76835"/>
                  </a:lnTo>
                  <a:lnTo>
                    <a:pt x="205828" y="76835"/>
                  </a:lnTo>
                  <a:lnTo>
                    <a:pt x="205807" y="76327"/>
                  </a:lnTo>
                  <a:lnTo>
                    <a:pt x="205333" y="76327"/>
                  </a:lnTo>
                  <a:lnTo>
                    <a:pt x="205295" y="75438"/>
                  </a:lnTo>
                  <a:close/>
                </a:path>
                <a:path w="257175" h="118745">
                  <a:moveTo>
                    <a:pt x="217131" y="76454"/>
                  </a:moveTo>
                  <a:lnTo>
                    <a:pt x="217043" y="76835"/>
                  </a:lnTo>
                  <a:lnTo>
                    <a:pt x="217131" y="76454"/>
                  </a:lnTo>
                  <a:close/>
                </a:path>
                <a:path w="257175" h="118745">
                  <a:moveTo>
                    <a:pt x="224993" y="75692"/>
                  </a:moveTo>
                  <a:lnTo>
                    <a:pt x="224421" y="75819"/>
                  </a:lnTo>
                  <a:lnTo>
                    <a:pt x="224243" y="75819"/>
                  </a:lnTo>
                  <a:lnTo>
                    <a:pt x="224066" y="75946"/>
                  </a:lnTo>
                  <a:lnTo>
                    <a:pt x="223977" y="76073"/>
                  </a:lnTo>
                  <a:lnTo>
                    <a:pt x="224167" y="76073"/>
                  </a:lnTo>
                  <a:lnTo>
                    <a:pt x="223062" y="76835"/>
                  </a:lnTo>
                  <a:lnTo>
                    <a:pt x="229323" y="76835"/>
                  </a:lnTo>
                  <a:lnTo>
                    <a:pt x="229196" y="76708"/>
                  </a:lnTo>
                  <a:lnTo>
                    <a:pt x="228511" y="76708"/>
                  </a:lnTo>
                  <a:lnTo>
                    <a:pt x="226733" y="76581"/>
                  </a:lnTo>
                  <a:lnTo>
                    <a:pt x="226326" y="76454"/>
                  </a:lnTo>
                  <a:lnTo>
                    <a:pt x="226136" y="76454"/>
                  </a:lnTo>
                  <a:lnTo>
                    <a:pt x="225608" y="76229"/>
                  </a:lnTo>
                  <a:lnTo>
                    <a:pt x="224993" y="75692"/>
                  </a:lnTo>
                  <a:close/>
                </a:path>
                <a:path w="257175" h="118745">
                  <a:moveTo>
                    <a:pt x="229870" y="75565"/>
                  </a:moveTo>
                  <a:lnTo>
                    <a:pt x="228763" y="75685"/>
                  </a:lnTo>
                  <a:lnTo>
                    <a:pt x="229198" y="76160"/>
                  </a:lnTo>
                  <a:lnTo>
                    <a:pt x="229323" y="76835"/>
                  </a:lnTo>
                  <a:lnTo>
                    <a:pt x="232943" y="76835"/>
                  </a:lnTo>
                  <a:lnTo>
                    <a:pt x="232587" y="76073"/>
                  </a:lnTo>
                  <a:lnTo>
                    <a:pt x="232367" y="75946"/>
                  </a:lnTo>
                  <a:lnTo>
                    <a:pt x="231317" y="75946"/>
                  </a:lnTo>
                  <a:lnTo>
                    <a:pt x="229870" y="75565"/>
                  </a:lnTo>
                  <a:close/>
                </a:path>
                <a:path w="257175" h="118745">
                  <a:moveTo>
                    <a:pt x="52743" y="75946"/>
                  </a:moveTo>
                  <a:lnTo>
                    <a:pt x="52285" y="76073"/>
                  </a:lnTo>
                  <a:lnTo>
                    <a:pt x="51930" y="76454"/>
                  </a:lnTo>
                  <a:lnTo>
                    <a:pt x="51971" y="76832"/>
                  </a:lnTo>
                  <a:lnTo>
                    <a:pt x="52870" y="76708"/>
                  </a:lnTo>
                  <a:lnTo>
                    <a:pt x="53149" y="76708"/>
                  </a:lnTo>
                  <a:lnTo>
                    <a:pt x="52743" y="75946"/>
                  </a:lnTo>
                  <a:close/>
                </a:path>
                <a:path w="257175" h="118745">
                  <a:moveTo>
                    <a:pt x="51854" y="76200"/>
                  </a:moveTo>
                  <a:lnTo>
                    <a:pt x="51558" y="76712"/>
                  </a:lnTo>
                  <a:lnTo>
                    <a:pt x="51866" y="76581"/>
                  </a:lnTo>
                  <a:lnTo>
                    <a:pt x="51854" y="76200"/>
                  </a:lnTo>
                  <a:close/>
                </a:path>
                <a:path w="257175" h="118745">
                  <a:moveTo>
                    <a:pt x="37414" y="74930"/>
                  </a:moveTo>
                  <a:lnTo>
                    <a:pt x="37023" y="75311"/>
                  </a:lnTo>
                  <a:lnTo>
                    <a:pt x="36904" y="75464"/>
                  </a:lnTo>
                  <a:lnTo>
                    <a:pt x="37026" y="75717"/>
                  </a:lnTo>
                  <a:lnTo>
                    <a:pt x="37308" y="75946"/>
                  </a:lnTo>
                  <a:lnTo>
                    <a:pt x="37376" y="76708"/>
                  </a:lnTo>
                  <a:lnTo>
                    <a:pt x="45313" y="76708"/>
                  </a:lnTo>
                  <a:lnTo>
                    <a:pt x="45161" y="76200"/>
                  </a:lnTo>
                  <a:lnTo>
                    <a:pt x="37630" y="76200"/>
                  </a:lnTo>
                  <a:lnTo>
                    <a:pt x="37414" y="75892"/>
                  </a:lnTo>
                  <a:lnTo>
                    <a:pt x="37414" y="74930"/>
                  </a:lnTo>
                  <a:close/>
                </a:path>
                <a:path w="257175" h="118745">
                  <a:moveTo>
                    <a:pt x="85788" y="76327"/>
                  </a:moveTo>
                  <a:lnTo>
                    <a:pt x="83400" y="76327"/>
                  </a:lnTo>
                  <a:lnTo>
                    <a:pt x="83489" y="76581"/>
                  </a:lnTo>
                  <a:lnTo>
                    <a:pt x="83337" y="76708"/>
                  </a:lnTo>
                  <a:lnTo>
                    <a:pt x="85280" y="76708"/>
                  </a:lnTo>
                  <a:lnTo>
                    <a:pt x="85788" y="76327"/>
                  </a:lnTo>
                  <a:close/>
                </a:path>
                <a:path w="257175" h="118745">
                  <a:moveTo>
                    <a:pt x="86779" y="76327"/>
                  </a:moveTo>
                  <a:lnTo>
                    <a:pt x="85788" y="76327"/>
                  </a:lnTo>
                  <a:lnTo>
                    <a:pt x="86177" y="76438"/>
                  </a:lnTo>
                  <a:lnTo>
                    <a:pt x="86372" y="76708"/>
                  </a:lnTo>
                  <a:lnTo>
                    <a:pt x="86501" y="76438"/>
                  </a:lnTo>
                  <a:lnTo>
                    <a:pt x="86779" y="76327"/>
                  </a:lnTo>
                  <a:close/>
                </a:path>
                <a:path w="257175" h="118745">
                  <a:moveTo>
                    <a:pt x="155625" y="76073"/>
                  </a:moveTo>
                  <a:lnTo>
                    <a:pt x="155282" y="76073"/>
                  </a:lnTo>
                  <a:lnTo>
                    <a:pt x="155283" y="76607"/>
                  </a:lnTo>
                  <a:lnTo>
                    <a:pt x="154940" y="76708"/>
                  </a:lnTo>
                  <a:lnTo>
                    <a:pt x="156197" y="76708"/>
                  </a:lnTo>
                  <a:lnTo>
                    <a:pt x="155752" y="76581"/>
                  </a:lnTo>
                  <a:lnTo>
                    <a:pt x="155511" y="76581"/>
                  </a:lnTo>
                  <a:lnTo>
                    <a:pt x="155625" y="76073"/>
                  </a:lnTo>
                  <a:close/>
                </a:path>
                <a:path w="257175" h="118745">
                  <a:moveTo>
                    <a:pt x="203390" y="76454"/>
                  </a:moveTo>
                  <a:lnTo>
                    <a:pt x="203458" y="76708"/>
                  </a:lnTo>
                  <a:lnTo>
                    <a:pt x="203390" y="76454"/>
                  </a:lnTo>
                  <a:close/>
                </a:path>
                <a:path w="257175" h="118745">
                  <a:moveTo>
                    <a:pt x="220230" y="76200"/>
                  </a:moveTo>
                  <a:lnTo>
                    <a:pt x="219887" y="76200"/>
                  </a:lnTo>
                  <a:lnTo>
                    <a:pt x="219735" y="76581"/>
                  </a:lnTo>
                  <a:lnTo>
                    <a:pt x="218668" y="76708"/>
                  </a:lnTo>
                  <a:lnTo>
                    <a:pt x="220408" y="76708"/>
                  </a:lnTo>
                  <a:lnTo>
                    <a:pt x="220230" y="76200"/>
                  </a:lnTo>
                  <a:close/>
                </a:path>
                <a:path w="257175" h="118745">
                  <a:moveTo>
                    <a:pt x="228942" y="76454"/>
                  </a:moveTo>
                  <a:lnTo>
                    <a:pt x="228511" y="76708"/>
                  </a:lnTo>
                  <a:lnTo>
                    <a:pt x="229196" y="76708"/>
                  </a:lnTo>
                  <a:lnTo>
                    <a:pt x="228942" y="76454"/>
                  </a:lnTo>
                  <a:close/>
                </a:path>
                <a:path w="257175" h="118745">
                  <a:moveTo>
                    <a:pt x="201752" y="76073"/>
                  </a:moveTo>
                  <a:lnTo>
                    <a:pt x="174155" y="76073"/>
                  </a:lnTo>
                  <a:lnTo>
                    <a:pt x="174332" y="76327"/>
                  </a:lnTo>
                  <a:lnTo>
                    <a:pt x="202742" y="76327"/>
                  </a:lnTo>
                  <a:lnTo>
                    <a:pt x="202841" y="76630"/>
                  </a:lnTo>
                  <a:lnTo>
                    <a:pt x="202920" y="76200"/>
                  </a:lnTo>
                  <a:lnTo>
                    <a:pt x="201803" y="76200"/>
                  </a:lnTo>
                  <a:close/>
                </a:path>
                <a:path w="257175" h="118745">
                  <a:moveTo>
                    <a:pt x="57886" y="76454"/>
                  </a:moveTo>
                  <a:lnTo>
                    <a:pt x="58064" y="76581"/>
                  </a:lnTo>
                  <a:lnTo>
                    <a:pt x="57886" y="76454"/>
                  </a:lnTo>
                  <a:close/>
                </a:path>
                <a:path w="257175" h="118745">
                  <a:moveTo>
                    <a:pt x="58166" y="76327"/>
                  </a:moveTo>
                  <a:lnTo>
                    <a:pt x="58356" y="76581"/>
                  </a:lnTo>
                  <a:lnTo>
                    <a:pt x="59182" y="76581"/>
                  </a:lnTo>
                  <a:lnTo>
                    <a:pt x="59048" y="76454"/>
                  </a:lnTo>
                  <a:lnTo>
                    <a:pt x="58445" y="76454"/>
                  </a:lnTo>
                  <a:lnTo>
                    <a:pt x="58166" y="76327"/>
                  </a:lnTo>
                  <a:close/>
                </a:path>
                <a:path w="257175" h="118745">
                  <a:moveTo>
                    <a:pt x="86779" y="76327"/>
                  </a:moveTo>
                  <a:lnTo>
                    <a:pt x="86626" y="76581"/>
                  </a:lnTo>
                  <a:lnTo>
                    <a:pt x="86779" y="76327"/>
                  </a:lnTo>
                  <a:close/>
                </a:path>
                <a:path w="257175" h="118745">
                  <a:moveTo>
                    <a:pt x="102806" y="76454"/>
                  </a:moveTo>
                  <a:lnTo>
                    <a:pt x="102679" y="76454"/>
                  </a:lnTo>
                  <a:lnTo>
                    <a:pt x="102806" y="76454"/>
                  </a:lnTo>
                  <a:close/>
                </a:path>
                <a:path w="257175" h="118745">
                  <a:moveTo>
                    <a:pt x="123545" y="75438"/>
                  </a:moveTo>
                  <a:lnTo>
                    <a:pt x="123380" y="75565"/>
                  </a:lnTo>
                  <a:lnTo>
                    <a:pt x="123266" y="76581"/>
                  </a:lnTo>
                  <a:lnTo>
                    <a:pt x="123694" y="76581"/>
                  </a:lnTo>
                  <a:lnTo>
                    <a:pt x="123568" y="75802"/>
                  </a:lnTo>
                  <a:lnTo>
                    <a:pt x="123885" y="75692"/>
                  </a:lnTo>
                  <a:lnTo>
                    <a:pt x="123833" y="75527"/>
                  </a:lnTo>
                  <a:lnTo>
                    <a:pt x="123545" y="75438"/>
                  </a:lnTo>
                  <a:close/>
                </a:path>
                <a:path w="257175" h="118745">
                  <a:moveTo>
                    <a:pt x="138506" y="74549"/>
                  </a:moveTo>
                  <a:lnTo>
                    <a:pt x="131648" y="74549"/>
                  </a:lnTo>
                  <a:lnTo>
                    <a:pt x="131724" y="75311"/>
                  </a:lnTo>
                  <a:lnTo>
                    <a:pt x="131114" y="75565"/>
                  </a:lnTo>
                  <a:lnTo>
                    <a:pt x="131470" y="75565"/>
                  </a:lnTo>
                  <a:lnTo>
                    <a:pt x="131569" y="75717"/>
                  </a:lnTo>
                  <a:lnTo>
                    <a:pt x="131686" y="76229"/>
                  </a:lnTo>
                  <a:lnTo>
                    <a:pt x="131514" y="76327"/>
                  </a:lnTo>
                  <a:lnTo>
                    <a:pt x="131375" y="76438"/>
                  </a:lnTo>
                  <a:lnTo>
                    <a:pt x="131254" y="76581"/>
                  </a:lnTo>
                  <a:lnTo>
                    <a:pt x="139601" y="76581"/>
                  </a:lnTo>
                  <a:lnTo>
                    <a:pt x="139573" y="76200"/>
                  </a:lnTo>
                  <a:lnTo>
                    <a:pt x="132511" y="76200"/>
                  </a:lnTo>
                  <a:lnTo>
                    <a:pt x="131809" y="75746"/>
                  </a:lnTo>
                  <a:lnTo>
                    <a:pt x="131936" y="75550"/>
                  </a:lnTo>
                  <a:lnTo>
                    <a:pt x="132105" y="75438"/>
                  </a:lnTo>
                  <a:lnTo>
                    <a:pt x="131940" y="75438"/>
                  </a:lnTo>
                  <a:lnTo>
                    <a:pt x="131864" y="74930"/>
                  </a:lnTo>
                  <a:lnTo>
                    <a:pt x="138938" y="74930"/>
                  </a:lnTo>
                  <a:lnTo>
                    <a:pt x="138811" y="74676"/>
                  </a:lnTo>
                  <a:lnTo>
                    <a:pt x="138531" y="74676"/>
                  </a:lnTo>
                  <a:close/>
                </a:path>
                <a:path w="257175" h="118745">
                  <a:moveTo>
                    <a:pt x="228079" y="75692"/>
                  </a:moveTo>
                  <a:lnTo>
                    <a:pt x="227761" y="76073"/>
                  </a:lnTo>
                  <a:lnTo>
                    <a:pt x="227177" y="76581"/>
                  </a:lnTo>
                  <a:lnTo>
                    <a:pt x="228457" y="76581"/>
                  </a:lnTo>
                  <a:lnTo>
                    <a:pt x="228079" y="75692"/>
                  </a:lnTo>
                  <a:close/>
                </a:path>
                <a:path w="257175" h="118745">
                  <a:moveTo>
                    <a:pt x="50922" y="76200"/>
                  </a:moveTo>
                  <a:lnTo>
                    <a:pt x="50685" y="76200"/>
                  </a:lnTo>
                  <a:lnTo>
                    <a:pt x="50654" y="76560"/>
                  </a:lnTo>
                  <a:lnTo>
                    <a:pt x="50922" y="76200"/>
                  </a:lnTo>
                  <a:close/>
                </a:path>
                <a:path w="257175" h="118745">
                  <a:moveTo>
                    <a:pt x="223507" y="75565"/>
                  </a:moveTo>
                  <a:lnTo>
                    <a:pt x="222377" y="75946"/>
                  </a:lnTo>
                  <a:lnTo>
                    <a:pt x="221983" y="76192"/>
                  </a:lnTo>
                  <a:lnTo>
                    <a:pt x="221862" y="76469"/>
                  </a:lnTo>
                  <a:lnTo>
                    <a:pt x="223196" y="76454"/>
                  </a:lnTo>
                  <a:lnTo>
                    <a:pt x="223507" y="75565"/>
                  </a:lnTo>
                  <a:close/>
                </a:path>
                <a:path w="257175" h="118745">
                  <a:moveTo>
                    <a:pt x="45237" y="76073"/>
                  </a:moveTo>
                  <a:lnTo>
                    <a:pt x="45707" y="76454"/>
                  </a:lnTo>
                  <a:lnTo>
                    <a:pt x="45237" y="76073"/>
                  </a:lnTo>
                  <a:close/>
                </a:path>
                <a:path w="257175" h="118745">
                  <a:moveTo>
                    <a:pt x="52057" y="74676"/>
                  </a:moveTo>
                  <a:lnTo>
                    <a:pt x="50922" y="76200"/>
                  </a:lnTo>
                  <a:lnTo>
                    <a:pt x="51854" y="76200"/>
                  </a:lnTo>
                  <a:lnTo>
                    <a:pt x="51901" y="76454"/>
                  </a:lnTo>
                  <a:lnTo>
                    <a:pt x="52057" y="74676"/>
                  </a:lnTo>
                  <a:close/>
                </a:path>
                <a:path w="257175" h="118745">
                  <a:moveTo>
                    <a:pt x="58915" y="76327"/>
                  </a:moveTo>
                  <a:lnTo>
                    <a:pt x="58445" y="76454"/>
                  </a:lnTo>
                  <a:lnTo>
                    <a:pt x="59048" y="76454"/>
                  </a:lnTo>
                  <a:lnTo>
                    <a:pt x="58915" y="76327"/>
                  </a:lnTo>
                  <a:close/>
                </a:path>
                <a:path w="257175" h="118745">
                  <a:moveTo>
                    <a:pt x="71323" y="75946"/>
                  </a:moveTo>
                  <a:lnTo>
                    <a:pt x="65938" y="75946"/>
                  </a:lnTo>
                  <a:lnTo>
                    <a:pt x="66344" y="76192"/>
                  </a:lnTo>
                  <a:lnTo>
                    <a:pt x="66560" y="76454"/>
                  </a:lnTo>
                  <a:lnTo>
                    <a:pt x="71508" y="76454"/>
                  </a:lnTo>
                  <a:lnTo>
                    <a:pt x="71625" y="76200"/>
                  </a:lnTo>
                  <a:lnTo>
                    <a:pt x="71259" y="76200"/>
                  </a:lnTo>
                  <a:lnTo>
                    <a:pt x="71323" y="75946"/>
                  </a:lnTo>
                  <a:close/>
                </a:path>
                <a:path w="257175" h="118745">
                  <a:moveTo>
                    <a:pt x="86950" y="76327"/>
                  </a:moveTo>
                  <a:close/>
                </a:path>
                <a:path w="257175" h="118745">
                  <a:moveTo>
                    <a:pt x="102419" y="75992"/>
                  </a:moveTo>
                  <a:lnTo>
                    <a:pt x="102108" y="76454"/>
                  </a:lnTo>
                  <a:lnTo>
                    <a:pt x="102339" y="76192"/>
                  </a:lnTo>
                  <a:lnTo>
                    <a:pt x="102419" y="75992"/>
                  </a:lnTo>
                  <a:close/>
                </a:path>
                <a:path w="257175" h="118745">
                  <a:moveTo>
                    <a:pt x="102225" y="76396"/>
                  </a:moveTo>
                  <a:close/>
                </a:path>
                <a:path w="257175" h="118745">
                  <a:moveTo>
                    <a:pt x="102755" y="76327"/>
                  </a:moveTo>
                  <a:close/>
                </a:path>
                <a:path w="257175" h="118745">
                  <a:moveTo>
                    <a:pt x="125272" y="75438"/>
                  </a:moveTo>
                  <a:lnTo>
                    <a:pt x="124723" y="75717"/>
                  </a:lnTo>
                  <a:lnTo>
                    <a:pt x="124640" y="75992"/>
                  </a:lnTo>
                  <a:lnTo>
                    <a:pt x="124866" y="76327"/>
                  </a:lnTo>
                  <a:lnTo>
                    <a:pt x="125399" y="76327"/>
                  </a:lnTo>
                  <a:lnTo>
                    <a:pt x="125539" y="76200"/>
                  </a:lnTo>
                  <a:lnTo>
                    <a:pt x="131673" y="76200"/>
                  </a:lnTo>
                  <a:lnTo>
                    <a:pt x="130721" y="76073"/>
                  </a:lnTo>
                  <a:lnTo>
                    <a:pt x="130819" y="75946"/>
                  </a:lnTo>
                  <a:lnTo>
                    <a:pt x="130530" y="75946"/>
                  </a:lnTo>
                  <a:lnTo>
                    <a:pt x="130238" y="75565"/>
                  </a:lnTo>
                  <a:lnTo>
                    <a:pt x="125514" y="75565"/>
                  </a:lnTo>
                  <a:lnTo>
                    <a:pt x="125272" y="75438"/>
                  </a:lnTo>
                  <a:close/>
                </a:path>
                <a:path w="257175" h="118745">
                  <a:moveTo>
                    <a:pt x="165163" y="74803"/>
                  </a:moveTo>
                  <a:lnTo>
                    <a:pt x="164973" y="75184"/>
                  </a:lnTo>
                  <a:lnTo>
                    <a:pt x="164769" y="75946"/>
                  </a:lnTo>
                  <a:lnTo>
                    <a:pt x="164642" y="76200"/>
                  </a:lnTo>
                  <a:lnTo>
                    <a:pt x="161251" y="76200"/>
                  </a:lnTo>
                  <a:lnTo>
                    <a:pt x="160718" y="76454"/>
                  </a:lnTo>
                  <a:lnTo>
                    <a:pt x="173024" y="76454"/>
                  </a:lnTo>
                  <a:lnTo>
                    <a:pt x="173189" y="76073"/>
                  </a:lnTo>
                  <a:lnTo>
                    <a:pt x="167360" y="76073"/>
                  </a:lnTo>
                  <a:lnTo>
                    <a:pt x="167093" y="75946"/>
                  </a:lnTo>
                  <a:lnTo>
                    <a:pt x="165976" y="75946"/>
                  </a:lnTo>
                  <a:lnTo>
                    <a:pt x="165887" y="75692"/>
                  </a:lnTo>
                  <a:lnTo>
                    <a:pt x="165557" y="75692"/>
                  </a:lnTo>
                  <a:lnTo>
                    <a:pt x="165434" y="75527"/>
                  </a:lnTo>
                  <a:lnTo>
                    <a:pt x="165322" y="75301"/>
                  </a:lnTo>
                  <a:lnTo>
                    <a:pt x="165163" y="74803"/>
                  </a:lnTo>
                  <a:close/>
                </a:path>
                <a:path w="257175" h="118745">
                  <a:moveTo>
                    <a:pt x="226187" y="75946"/>
                  </a:moveTo>
                  <a:lnTo>
                    <a:pt x="226136" y="76454"/>
                  </a:lnTo>
                  <a:lnTo>
                    <a:pt x="226326" y="76454"/>
                  </a:lnTo>
                  <a:lnTo>
                    <a:pt x="226187" y="75946"/>
                  </a:lnTo>
                  <a:close/>
                </a:path>
                <a:path w="257175" h="118745">
                  <a:moveTo>
                    <a:pt x="131673" y="76200"/>
                  </a:moveTo>
                  <a:lnTo>
                    <a:pt x="126720" y="76200"/>
                  </a:lnTo>
                  <a:lnTo>
                    <a:pt x="126949" y="76327"/>
                  </a:lnTo>
                  <a:lnTo>
                    <a:pt x="131470" y="76327"/>
                  </a:lnTo>
                  <a:lnTo>
                    <a:pt x="131673" y="76200"/>
                  </a:lnTo>
                  <a:close/>
                </a:path>
                <a:path w="257175" h="118745">
                  <a:moveTo>
                    <a:pt x="102497" y="75946"/>
                  </a:moveTo>
                  <a:lnTo>
                    <a:pt x="102225" y="76396"/>
                  </a:lnTo>
                  <a:lnTo>
                    <a:pt x="102568" y="76229"/>
                  </a:lnTo>
                  <a:lnTo>
                    <a:pt x="102497" y="75946"/>
                  </a:lnTo>
                  <a:close/>
                </a:path>
                <a:path w="257175" h="118745">
                  <a:moveTo>
                    <a:pt x="102671" y="76200"/>
                  </a:moveTo>
                  <a:close/>
                </a:path>
                <a:path w="257175" h="118745">
                  <a:moveTo>
                    <a:pt x="102755" y="76200"/>
                  </a:moveTo>
                  <a:close/>
                </a:path>
                <a:path w="257175" h="118745">
                  <a:moveTo>
                    <a:pt x="122859" y="74803"/>
                  </a:moveTo>
                  <a:lnTo>
                    <a:pt x="115316" y="74803"/>
                  </a:lnTo>
                  <a:lnTo>
                    <a:pt x="115735" y="74930"/>
                  </a:lnTo>
                  <a:lnTo>
                    <a:pt x="116179" y="75184"/>
                  </a:lnTo>
                  <a:lnTo>
                    <a:pt x="116522" y="75311"/>
                  </a:lnTo>
                  <a:lnTo>
                    <a:pt x="116027" y="75311"/>
                  </a:lnTo>
                  <a:lnTo>
                    <a:pt x="115874" y="76327"/>
                  </a:lnTo>
                  <a:lnTo>
                    <a:pt x="116128" y="76229"/>
                  </a:lnTo>
                  <a:lnTo>
                    <a:pt x="116247" y="75795"/>
                  </a:lnTo>
                  <a:lnTo>
                    <a:pt x="122789" y="75692"/>
                  </a:lnTo>
                  <a:lnTo>
                    <a:pt x="122516" y="75184"/>
                  </a:lnTo>
                  <a:lnTo>
                    <a:pt x="122834" y="75184"/>
                  </a:lnTo>
                  <a:lnTo>
                    <a:pt x="122859" y="74803"/>
                  </a:lnTo>
                  <a:close/>
                </a:path>
                <a:path w="257175" h="118745">
                  <a:moveTo>
                    <a:pt x="139636" y="75946"/>
                  </a:moveTo>
                  <a:lnTo>
                    <a:pt x="139954" y="76327"/>
                  </a:lnTo>
                  <a:lnTo>
                    <a:pt x="139933" y="76192"/>
                  </a:lnTo>
                  <a:lnTo>
                    <a:pt x="139636" y="75946"/>
                  </a:lnTo>
                  <a:close/>
                </a:path>
                <a:path w="257175" h="118745">
                  <a:moveTo>
                    <a:pt x="140322" y="75438"/>
                  </a:moveTo>
                  <a:lnTo>
                    <a:pt x="140051" y="75651"/>
                  </a:lnTo>
                  <a:lnTo>
                    <a:pt x="139928" y="75946"/>
                  </a:lnTo>
                  <a:lnTo>
                    <a:pt x="140030" y="76327"/>
                  </a:lnTo>
                  <a:lnTo>
                    <a:pt x="148831" y="76327"/>
                  </a:lnTo>
                  <a:lnTo>
                    <a:pt x="148805" y="75946"/>
                  </a:lnTo>
                  <a:lnTo>
                    <a:pt x="140639" y="75946"/>
                  </a:lnTo>
                  <a:lnTo>
                    <a:pt x="140446" y="75550"/>
                  </a:lnTo>
                  <a:close/>
                </a:path>
                <a:path w="257175" h="118745">
                  <a:moveTo>
                    <a:pt x="148844" y="75946"/>
                  </a:moveTo>
                  <a:lnTo>
                    <a:pt x="148831" y="76327"/>
                  </a:lnTo>
                  <a:lnTo>
                    <a:pt x="149034" y="76327"/>
                  </a:lnTo>
                  <a:lnTo>
                    <a:pt x="148918" y="76160"/>
                  </a:lnTo>
                  <a:lnTo>
                    <a:pt x="148844" y="75946"/>
                  </a:lnTo>
                  <a:close/>
                </a:path>
                <a:path w="257175" h="118745">
                  <a:moveTo>
                    <a:pt x="160997" y="75819"/>
                  </a:moveTo>
                  <a:lnTo>
                    <a:pt x="160705" y="76327"/>
                  </a:lnTo>
                  <a:lnTo>
                    <a:pt x="160997" y="75819"/>
                  </a:lnTo>
                  <a:close/>
                </a:path>
                <a:path w="257175" h="118745">
                  <a:moveTo>
                    <a:pt x="206032" y="74676"/>
                  </a:moveTo>
                  <a:lnTo>
                    <a:pt x="205511" y="75057"/>
                  </a:lnTo>
                  <a:lnTo>
                    <a:pt x="205689" y="75184"/>
                  </a:lnTo>
                  <a:lnTo>
                    <a:pt x="205766" y="75645"/>
                  </a:lnTo>
                  <a:lnTo>
                    <a:pt x="205652" y="75892"/>
                  </a:lnTo>
                  <a:lnTo>
                    <a:pt x="205333" y="76327"/>
                  </a:lnTo>
                  <a:lnTo>
                    <a:pt x="205807" y="76327"/>
                  </a:lnTo>
                  <a:lnTo>
                    <a:pt x="205790" y="75946"/>
                  </a:lnTo>
                  <a:lnTo>
                    <a:pt x="207539" y="75946"/>
                  </a:lnTo>
                  <a:lnTo>
                    <a:pt x="207416" y="75807"/>
                  </a:lnTo>
                  <a:lnTo>
                    <a:pt x="206146" y="75692"/>
                  </a:lnTo>
                  <a:lnTo>
                    <a:pt x="206246" y="75301"/>
                  </a:lnTo>
                  <a:lnTo>
                    <a:pt x="206235" y="74930"/>
                  </a:lnTo>
                  <a:lnTo>
                    <a:pt x="206032" y="74676"/>
                  </a:lnTo>
                  <a:close/>
                </a:path>
                <a:path w="257175" h="118745">
                  <a:moveTo>
                    <a:pt x="37706" y="75311"/>
                  </a:moveTo>
                  <a:lnTo>
                    <a:pt x="37768" y="75595"/>
                  </a:lnTo>
                  <a:lnTo>
                    <a:pt x="37596" y="75645"/>
                  </a:lnTo>
                  <a:lnTo>
                    <a:pt x="37960" y="75946"/>
                  </a:lnTo>
                  <a:lnTo>
                    <a:pt x="38036" y="76200"/>
                  </a:lnTo>
                  <a:lnTo>
                    <a:pt x="45161" y="76200"/>
                  </a:lnTo>
                  <a:lnTo>
                    <a:pt x="44323" y="75946"/>
                  </a:lnTo>
                  <a:lnTo>
                    <a:pt x="38315" y="75946"/>
                  </a:lnTo>
                  <a:lnTo>
                    <a:pt x="38112" y="75692"/>
                  </a:lnTo>
                  <a:lnTo>
                    <a:pt x="38646" y="75692"/>
                  </a:lnTo>
                  <a:lnTo>
                    <a:pt x="38100" y="75565"/>
                  </a:lnTo>
                  <a:lnTo>
                    <a:pt x="37706" y="75311"/>
                  </a:lnTo>
                  <a:close/>
                </a:path>
                <a:path w="257175" h="118745">
                  <a:moveTo>
                    <a:pt x="49834" y="75819"/>
                  </a:moveTo>
                  <a:lnTo>
                    <a:pt x="49936" y="76200"/>
                  </a:lnTo>
                  <a:lnTo>
                    <a:pt x="49834" y="75819"/>
                  </a:lnTo>
                  <a:close/>
                </a:path>
                <a:path w="257175" h="118745">
                  <a:moveTo>
                    <a:pt x="60401" y="74295"/>
                  </a:moveTo>
                  <a:lnTo>
                    <a:pt x="59156" y="74295"/>
                  </a:lnTo>
                  <a:lnTo>
                    <a:pt x="58900" y="74411"/>
                  </a:lnTo>
                  <a:lnTo>
                    <a:pt x="58949" y="74580"/>
                  </a:lnTo>
                  <a:lnTo>
                    <a:pt x="58864" y="74803"/>
                  </a:lnTo>
                  <a:lnTo>
                    <a:pt x="59109" y="75007"/>
                  </a:lnTo>
                  <a:lnTo>
                    <a:pt x="59169" y="76200"/>
                  </a:lnTo>
                  <a:lnTo>
                    <a:pt x="59613" y="76200"/>
                  </a:lnTo>
                  <a:lnTo>
                    <a:pt x="59499" y="75946"/>
                  </a:lnTo>
                  <a:lnTo>
                    <a:pt x="59372" y="75184"/>
                  </a:lnTo>
                  <a:lnTo>
                    <a:pt x="60721" y="75184"/>
                  </a:lnTo>
                  <a:lnTo>
                    <a:pt x="61137" y="74930"/>
                  </a:lnTo>
                  <a:lnTo>
                    <a:pt x="61904" y="74930"/>
                  </a:lnTo>
                  <a:lnTo>
                    <a:pt x="62103" y="74803"/>
                  </a:lnTo>
                  <a:lnTo>
                    <a:pt x="62023" y="74617"/>
                  </a:lnTo>
                  <a:lnTo>
                    <a:pt x="61544" y="74422"/>
                  </a:lnTo>
                  <a:lnTo>
                    <a:pt x="60994" y="74411"/>
                  </a:lnTo>
                  <a:lnTo>
                    <a:pt x="60401" y="74295"/>
                  </a:lnTo>
                  <a:close/>
                </a:path>
                <a:path w="257175" h="118745">
                  <a:moveTo>
                    <a:pt x="71742" y="75946"/>
                  </a:moveTo>
                  <a:lnTo>
                    <a:pt x="71259" y="76200"/>
                  </a:lnTo>
                  <a:lnTo>
                    <a:pt x="71625" y="76200"/>
                  </a:lnTo>
                  <a:lnTo>
                    <a:pt x="71742" y="75946"/>
                  </a:lnTo>
                  <a:close/>
                </a:path>
                <a:path w="257175" h="118745">
                  <a:moveTo>
                    <a:pt x="75865" y="76073"/>
                  </a:moveTo>
                  <a:lnTo>
                    <a:pt x="75584" y="76073"/>
                  </a:lnTo>
                  <a:lnTo>
                    <a:pt x="75857" y="76200"/>
                  </a:lnTo>
                  <a:close/>
                </a:path>
                <a:path w="257175" h="118745">
                  <a:moveTo>
                    <a:pt x="80516" y="75645"/>
                  </a:moveTo>
                  <a:lnTo>
                    <a:pt x="80276" y="75946"/>
                  </a:lnTo>
                  <a:lnTo>
                    <a:pt x="79832" y="76073"/>
                  </a:lnTo>
                  <a:lnTo>
                    <a:pt x="80276" y="76200"/>
                  </a:lnTo>
                  <a:lnTo>
                    <a:pt x="80516" y="75645"/>
                  </a:lnTo>
                  <a:close/>
                </a:path>
                <a:path w="257175" h="118745">
                  <a:moveTo>
                    <a:pt x="102628" y="75946"/>
                  </a:moveTo>
                  <a:lnTo>
                    <a:pt x="102565" y="76200"/>
                  </a:lnTo>
                  <a:lnTo>
                    <a:pt x="102628" y="75946"/>
                  </a:lnTo>
                  <a:close/>
                </a:path>
                <a:path w="257175" h="118745">
                  <a:moveTo>
                    <a:pt x="139480" y="75692"/>
                  </a:moveTo>
                  <a:lnTo>
                    <a:pt x="132803" y="75692"/>
                  </a:lnTo>
                  <a:lnTo>
                    <a:pt x="132880" y="76073"/>
                  </a:lnTo>
                  <a:lnTo>
                    <a:pt x="132511" y="76200"/>
                  </a:lnTo>
                  <a:lnTo>
                    <a:pt x="139573" y="76200"/>
                  </a:lnTo>
                  <a:lnTo>
                    <a:pt x="139433" y="76073"/>
                  </a:lnTo>
                  <a:lnTo>
                    <a:pt x="139480" y="75692"/>
                  </a:lnTo>
                  <a:close/>
                </a:path>
                <a:path w="257175" h="118745">
                  <a:moveTo>
                    <a:pt x="151968" y="75184"/>
                  </a:moveTo>
                  <a:lnTo>
                    <a:pt x="151960" y="75717"/>
                  </a:lnTo>
                  <a:lnTo>
                    <a:pt x="151836" y="75992"/>
                  </a:lnTo>
                  <a:lnTo>
                    <a:pt x="151587" y="76200"/>
                  </a:lnTo>
                  <a:lnTo>
                    <a:pt x="152501" y="76200"/>
                  </a:lnTo>
                  <a:lnTo>
                    <a:pt x="151968" y="75184"/>
                  </a:lnTo>
                  <a:close/>
                </a:path>
                <a:path w="257175" h="118745">
                  <a:moveTo>
                    <a:pt x="153035" y="75819"/>
                  </a:moveTo>
                  <a:lnTo>
                    <a:pt x="152895" y="75819"/>
                  </a:lnTo>
                  <a:lnTo>
                    <a:pt x="152501" y="76200"/>
                  </a:lnTo>
                  <a:lnTo>
                    <a:pt x="153568" y="76200"/>
                  </a:lnTo>
                  <a:lnTo>
                    <a:pt x="153428" y="76073"/>
                  </a:lnTo>
                  <a:lnTo>
                    <a:pt x="153035" y="75819"/>
                  </a:lnTo>
                  <a:close/>
                </a:path>
                <a:path w="257175" h="118745">
                  <a:moveTo>
                    <a:pt x="154076" y="75946"/>
                  </a:moveTo>
                  <a:lnTo>
                    <a:pt x="153581" y="75946"/>
                  </a:lnTo>
                  <a:lnTo>
                    <a:pt x="153568" y="76200"/>
                  </a:lnTo>
                  <a:lnTo>
                    <a:pt x="153962" y="76200"/>
                  </a:lnTo>
                  <a:lnTo>
                    <a:pt x="154076" y="75946"/>
                  </a:lnTo>
                  <a:close/>
                </a:path>
                <a:path w="257175" h="118745">
                  <a:moveTo>
                    <a:pt x="154978" y="75819"/>
                  </a:moveTo>
                  <a:lnTo>
                    <a:pt x="154876" y="76200"/>
                  </a:lnTo>
                  <a:lnTo>
                    <a:pt x="155060" y="75946"/>
                  </a:lnTo>
                  <a:close/>
                </a:path>
                <a:path w="257175" h="118745">
                  <a:moveTo>
                    <a:pt x="161251" y="76073"/>
                  </a:moveTo>
                  <a:close/>
                </a:path>
                <a:path w="257175" h="118745">
                  <a:moveTo>
                    <a:pt x="161150" y="75565"/>
                  </a:moveTo>
                  <a:lnTo>
                    <a:pt x="161340" y="76200"/>
                  </a:lnTo>
                  <a:lnTo>
                    <a:pt x="164274" y="76200"/>
                  </a:lnTo>
                  <a:lnTo>
                    <a:pt x="164071" y="75946"/>
                  </a:lnTo>
                  <a:lnTo>
                    <a:pt x="163715" y="75946"/>
                  </a:lnTo>
                  <a:lnTo>
                    <a:pt x="163537" y="75819"/>
                  </a:lnTo>
                  <a:lnTo>
                    <a:pt x="161442" y="75819"/>
                  </a:lnTo>
                  <a:lnTo>
                    <a:pt x="161150" y="75565"/>
                  </a:lnTo>
                  <a:close/>
                </a:path>
                <a:path w="257175" h="118745">
                  <a:moveTo>
                    <a:pt x="164401" y="76073"/>
                  </a:moveTo>
                  <a:lnTo>
                    <a:pt x="164642" y="76200"/>
                  </a:lnTo>
                  <a:lnTo>
                    <a:pt x="164401" y="76073"/>
                  </a:lnTo>
                  <a:close/>
                </a:path>
                <a:path w="257175" h="118745">
                  <a:moveTo>
                    <a:pt x="202526" y="75946"/>
                  </a:moveTo>
                  <a:lnTo>
                    <a:pt x="202272" y="76073"/>
                  </a:lnTo>
                  <a:lnTo>
                    <a:pt x="201803" y="76200"/>
                  </a:lnTo>
                  <a:lnTo>
                    <a:pt x="202920" y="76200"/>
                  </a:lnTo>
                  <a:lnTo>
                    <a:pt x="202526" y="75946"/>
                  </a:lnTo>
                  <a:close/>
                </a:path>
                <a:path w="257175" h="118745">
                  <a:moveTo>
                    <a:pt x="213385" y="75819"/>
                  </a:moveTo>
                  <a:lnTo>
                    <a:pt x="213334" y="76200"/>
                  </a:lnTo>
                  <a:lnTo>
                    <a:pt x="213385" y="75819"/>
                  </a:lnTo>
                  <a:close/>
                </a:path>
                <a:path w="257175" h="118745">
                  <a:moveTo>
                    <a:pt x="233070" y="75946"/>
                  </a:moveTo>
                  <a:lnTo>
                    <a:pt x="232460" y="75946"/>
                  </a:lnTo>
                  <a:lnTo>
                    <a:pt x="233133" y="76200"/>
                  </a:lnTo>
                  <a:lnTo>
                    <a:pt x="233070" y="75946"/>
                  </a:lnTo>
                  <a:close/>
                </a:path>
                <a:path w="257175" h="118745">
                  <a:moveTo>
                    <a:pt x="52565" y="75692"/>
                  </a:moveTo>
                  <a:lnTo>
                    <a:pt x="52247" y="76073"/>
                  </a:lnTo>
                  <a:lnTo>
                    <a:pt x="52565" y="75692"/>
                  </a:lnTo>
                  <a:close/>
                </a:path>
                <a:path w="257175" h="118745">
                  <a:moveTo>
                    <a:pt x="75603" y="75946"/>
                  </a:moveTo>
                  <a:lnTo>
                    <a:pt x="75584" y="76073"/>
                  </a:lnTo>
                  <a:lnTo>
                    <a:pt x="75603" y="75946"/>
                  </a:lnTo>
                  <a:close/>
                </a:path>
                <a:path w="257175" h="118745">
                  <a:moveTo>
                    <a:pt x="75877" y="75895"/>
                  </a:moveTo>
                  <a:lnTo>
                    <a:pt x="75865" y="76073"/>
                  </a:lnTo>
                  <a:lnTo>
                    <a:pt x="75877" y="75895"/>
                  </a:lnTo>
                  <a:close/>
                </a:path>
                <a:path w="257175" h="118745">
                  <a:moveTo>
                    <a:pt x="76304" y="75692"/>
                  </a:moveTo>
                  <a:lnTo>
                    <a:pt x="76022" y="75692"/>
                  </a:lnTo>
                  <a:lnTo>
                    <a:pt x="76111" y="76073"/>
                  </a:lnTo>
                  <a:lnTo>
                    <a:pt x="76304" y="75692"/>
                  </a:lnTo>
                  <a:close/>
                </a:path>
                <a:path w="257175" h="118745">
                  <a:moveTo>
                    <a:pt x="124345" y="75184"/>
                  </a:moveTo>
                  <a:lnTo>
                    <a:pt x="124219" y="75527"/>
                  </a:lnTo>
                  <a:lnTo>
                    <a:pt x="124114" y="75746"/>
                  </a:lnTo>
                  <a:lnTo>
                    <a:pt x="124320" y="76073"/>
                  </a:lnTo>
                  <a:lnTo>
                    <a:pt x="124345" y="75184"/>
                  </a:lnTo>
                  <a:close/>
                </a:path>
                <a:path w="257175" h="118745">
                  <a:moveTo>
                    <a:pt x="139611" y="75946"/>
                  </a:moveTo>
                  <a:lnTo>
                    <a:pt x="139433" y="76073"/>
                  </a:lnTo>
                  <a:lnTo>
                    <a:pt x="139592" y="76073"/>
                  </a:lnTo>
                  <a:lnTo>
                    <a:pt x="139611" y="75946"/>
                  </a:lnTo>
                  <a:close/>
                </a:path>
                <a:path w="257175" h="118745">
                  <a:moveTo>
                    <a:pt x="155275" y="75999"/>
                  </a:moveTo>
                  <a:close/>
                </a:path>
                <a:path w="257175" h="118745">
                  <a:moveTo>
                    <a:pt x="159880" y="75311"/>
                  </a:moveTo>
                  <a:lnTo>
                    <a:pt x="158826" y="75438"/>
                  </a:lnTo>
                  <a:lnTo>
                    <a:pt x="159753" y="76073"/>
                  </a:lnTo>
                  <a:lnTo>
                    <a:pt x="159874" y="75717"/>
                  </a:lnTo>
                  <a:lnTo>
                    <a:pt x="159880" y="75311"/>
                  </a:lnTo>
                  <a:close/>
                </a:path>
                <a:path w="257175" h="118745">
                  <a:moveTo>
                    <a:pt x="168198" y="74295"/>
                  </a:moveTo>
                  <a:lnTo>
                    <a:pt x="167285" y="75007"/>
                  </a:lnTo>
                  <a:lnTo>
                    <a:pt x="167246" y="75645"/>
                  </a:lnTo>
                  <a:lnTo>
                    <a:pt x="167360" y="76073"/>
                  </a:lnTo>
                  <a:lnTo>
                    <a:pt x="173189" y="76073"/>
                  </a:lnTo>
                  <a:lnTo>
                    <a:pt x="173532" y="75565"/>
                  </a:lnTo>
                  <a:lnTo>
                    <a:pt x="197985" y="75565"/>
                  </a:lnTo>
                  <a:lnTo>
                    <a:pt x="198056" y="75057"/>
                  </a:lnTo>
                  <a:lnTo>
                    <a:pt x="169151" y="75057"/>
                  </a:lnTo>
                  <a:lnTo>
                    <a:pt x="169083" y="74930"/>
                  </a:lnTo>
                  <a:lnTo>
                    <a:pt x="168211" y="74930"/>
                  </a:lnTo>
                  <a:lnTo>
                    <a:pt x="168198" y="74295"/>
                  </a:lnTo>
                  <a:close/>
                </a:path>
                <a:path w="257175" h="118745">
                  <a:moveTo>
                    <a:pt x="201333" y="75311"/>
                  </a:moveTo>
                  <a:lnTo>
                    <a:pt x="200977" y="75438"/>
                  </a:lnTo>
                  <a:lnTo>
                    <a:pt x="200177" y="75438"/>
                  </a:lnTo>
                  <a:lnTo>
                    <a:pt x="201295" y="76073"/>
                  </a:lnTo>
                  <a:lnTo>
                    <a:pt x="201333" y="75311"/>
                  </a:lnTo>
                  <a:close/>
                </a:path>
                <a:path w="257175" h="118745">
                  <a:moveTo>
                    <a:pt x="227698" y="74422"/>
                  </a:moveTo>
                  <a:lnTo>
                    <a:pt x="227291" y="74422"/>
                  </a:lnTo>
                  <a:lnTo>
                    <a:pt x="227572" y="75758"/>
                  </a:lnTo>
                  <a:lnTo>
                    <a:pt x="227698" y="76073"/>
                  </a:lnTo>
                  <a:lnTo>
                    <a:pt x="227854" y="75438"/>
                  </a:lnTo>
                  <a:lnTo>
                    <a:pt x="227876" y="74549"/>
                  </a:lnTo>
                  <a:lnTo>
                    <a:pt x="227723" y="74549"/>
                  </a:lnTo>
                  <a:close/>
                </a:path>
                <a:path w="257175" h="118745">
                  <a:moveTo>
                    <a:pt x="233616" y="75438"/>
                  </a:moveTo>
                  <a:lnTo>
                    <a:pt x="233426" y="75438"/>
                  </a:lnTo>
                  <a:lnTo>
                    <a:pt x="233565" y="75946"/>
                  </a:lnTo>
                  <a:lnTo>
                    <a:pt x="233654" y="76073"/>
                  </a:lnTo>
                  <a:lnTo>
                    <a:pt x="233819" y="75819"/>
                  </a:lnTo>
                  <a:lnTo>
                    <a:pt x="234445" y="75819"/>
                  </a:lnTo>
                  <a:lnTo>
                    <a:pt x="233616" y="75438"/>
                  </a:lnTo>
                  <a:close/>
                </a:path>
                <a:path w="257175" h="118745">
                  <a:moveTo>
                    <a:pt x="155244" y="75692"/>
                  </a:moveTo>
                  <a:lnTo>
                    <a:pt x="155187" y="75946"/>
                  </a:lnTo>
                  <a:lnTo>
                    <a:pt x="155244" y="75692"/>
                  </a:lnTo>
                  <a:close/>
                </a:path>
                <a:path w="257175" h="118745">
                  <a:moveTo>
                    <a:pt x="213829" y="75764"/>
                  </a:moveTo>
                  <a:lnTo>
                    <a:pt x="213660" y="75892"/>
                  </a:lnTo>
                  <a:lnTo>
                    <a:pt x="213829" y="75994"/>
                  </a:lnTo>
                  <a:lnTo>
                    <a:pt x="213829" y="75764"/>
                  </a:lnTo>
                  <a:close/>
                </a:path>
                <a:path w="257175" h="118745">
                  <a:moveTo>
                    <a:pt x="42087" y="75692"/>
                  </a:moveTo>
                  <a:lnTo>
                    <a:pt x="38188" y="75692"/>
                  </a:lnTo>
                  <a:lnTo>
                    <a:pt x="38417" y="75946"/>
                  </a:lnTo>
                  <a:lnTo>
                    <a:pt x="44450" y="75946"/>
                  </a:lnTo>
                  <a:lnTo>
                    <a:pt x="42113" y="75819"/>
                  </a:lnTo>
                  <a:lnTo>
                    <a:pt x="42087" y="75692"/>
                  </a:lnTo>
                  <a:close/>
                </a:path>
                <a:path w="257175" h="118745">
                  <a:moveTo>
                    <a:pt x="59524" y="75822"/>
                  </a:moveTo>
                  <a:close/>
                </a:path>
                <a:path w="257175" h="118745">
                  <a:moveTo>
                    <a:pt x="124066" y="75819"/>
                  </a:moveTo>
                  <a:close/>
                </a:path>
                <a:path w="257175" h="118745">
                  <a:moveTo>
                    <a:pt x="130987" y="75184"/>
                  </a:moveTo>
                  <a:lnTo>
                    <a:pt x="130530" y="75946"/>
                  </a:lnTo>
                  <a:lnTo>
                    <a:pt x="130819" y="75946"/>
                  </a:lnTo>
                  <a:lnTo>
                    <a:pt x="131052" y="75645"/>
                  </a:lnTo>
                  <a:lnTo>
                    <a:pt x="130987" y="75184"/>
                  </a:lnTo>
                  <a:close/>
                </a:path>
                <a:path w="257175" h="118745">
                  <a:moveTo>
                    <a:pt x="139674" y="75819"/>
                  </a:moveTo>
                  <a:close/>
                </a:path>
                <a:path w="257175" h="118745">
                  <a:moveTo>
                    <a:pt x="140030" y="74295"/>
                  </a:moveTo>
                  <a:lnTo>
                    <a:pt x="139547" y="74549"/>
                  </a:lnTo>
                  <a:lnTo>
                    <a:pt x="139141" y="74676"/>
                  </a:lnTo>
                  <a:lnTo>
                    <a:pt x="140754" y="74676"/>
                  </a:lnTo>
                  <a:lnTo>
                    <a:pt x="140868" y="75184"/>
                  </a:lnTo>
                  <a:lnTo>
                    <a:pt x="140690" y="75184"/>
                  </a:lnTo>
                  <a:lnTo>
                    <a:pt x="140833" y="75746"/>
                  </a:lnTo>
                  <a:lnTo>
                    <a:pt x="140639" y="75946"/>
                  </a:lnTo>
                  <a:lnTo>
                    <a:pt x="148805" y="75946"/>
                  </a:lnTo>
                  <a:lnTo>
                    <a:pt x="148793" y="75692"/>
                  </a:lnTo>
                  <a:lnTo>
                    <a:pt x="148996" y="75692"/>
                  </a:lnTo>
                  <a:lnTo>
                    <a:pt x="146773" y="75565"/>
                  </a:lnTo>
                  <a:lnTo>
                    <a:pt x="146342" y="75311"/>
                  </a:lnTo>
                  <a:lnTo>
                    <a:pt x="146634" y="74930"/>
                  </a:lnTo>
                  <a:lnTo>
                    <a:pt x="146837" y="74930"/>
                  </a:lnTo>
                  <a:lnTo>
                    <a:pt x="147109" y="74765"/>
                  </a:lnTo>
                  <a:lnTo>
                    <a:pt x="147281" y="74549"/>
                  </a:lnTo>
                  <a:lnTo>
                    <a:pt x="148791" y="74549"/>
                  </a:lnTo>
                  <a:lnTo>
                    <a:pt x="140367" y="74411"/>
                  </a:lnTo>
                  <a:lnTo>
                    <a:pt x="140030" y="74295"/>
                  </a:lnTo>
                  <a:close/>
                </a:path>
                <a:path w="257175" h="118745">
                  <a:moveTo>
                    <a:pt x="163931" y="75692"/>
                  </a:moveTo>
                  <a:lnTo>
                    <a:pt x="163715" y="75946"/>
                  </a:lnTo>
                  <a:lnTo>
                    <a:pt x="164071" y="75946"/>
                  </a:lnTo>
                  <a:lnTo>
                    <a:pt x="163931" y="75692"/>
                  </a:lnTo>
                  <a:close/>
                </a:path>
                <a:path w="257175" h="118745">
                  <a:moveTo>
                    <a:pt x="166789" y="75438"/>
                  </a:moveTo>
                  <a:lnTo>
                    <a:pt x="166382" y="75692"/>
                  </a:lnTo>
                  <a:lnTo>
                    <a:pt x="166230" y="75819"/>
                  </a:lnTo>
                  <a:lnTo>
                    <a:pt x="166103" y="75819"/>
                  </a:lnTo>
                  <a:lnTo>
                    <a:pt x="167093" y="75946"/>
                  </a:lnTo>
                  <a:lnTo>
                    <a:pt x="166834" y="75822"/>
                  </a:lnTo>
                  <a:lnTo>
                    <a:pt x="166789" y="75438"/>
                  </a:lnTo>
                  <a:close/>
                </a:path>
                <a:path w="257175" h="118745">
                  <a:moveTo>
                    <a:pt x="200647" y="75819"/>
                  </a:moveTo>
                  <a:lnTo>
                    <a:pt x="200088" y="75946"/>
                  </a:lnTo>
                  <a:lnTo>
                    <a:pt x="200926" y="75946"/>
                  </a:lnTo>
                  <a:lnTo>
                    <a:pt x="200647" y="75819"/>
                  </a:lnTo>
                  <a:close/>
                </a:path>
                <a:path w="257175" h="118745">
                  <a:moveTo>
                    <a:pt x="204215" y="75595"/>
                  </a:moveTo>
                  <a:lnTo>
                    <a:pt x="203771" y="75946"/>
                  </a:lnTo>
                  <a:lnTo>
                    <a:pt x="204470" y="75946"/>
                  </a:lnTo>
                  <a:lnTo>
                    <a:pt x="204215" y="75595"/>
                  </a:lnTo>
                  <a:close/>
                </a:path>
                <a:path w="257175" h="118745">
                  <a:moveTo>
                    <a:pt x="232346" y="75438"/>
                  </a:moveTo>
                  <a:lnTo>
                    <a:pt x="231317" y="75946"/>
                  </a:lnTo>
                  <a:lnTo>
                    <a:pt x="232367" y="75946"/>
                  </a:lnTo>
                  <a:lnTo>
                    <a:pt x="232042" y="75758"/>
                  </a:lnTo>
                  <a:lnTo>
                    <a:pt x="232160" y="75550"/>
                  </a:lnTo>
                  <a:lnTo>
                    <a:pt x="232346" y="75438"/>
                  </a:lnTo>
                  <a:close/>
                </a:path>
                <a:path w="257175" h="118745">
                  <a:moveTo>
                    <a:pt x="233006" y="75692"/>
                  </a:moveTo>
                  <a:lnTo>
                    <a:pt x="233070" y="75946"/>
                  </a:lnTo>
                  <a:lnTo>
                    <a:pt x="233438" y="75946"/>
                  </a:lnTo>
                  <a:lnTo>
                    <a:pt x="233006" y="75692"/>
                  </a:lnTo>
                  <a:close/>
                </a:path>
                <a:path w="257175" h="118745">
                  <a:moveTo>
                    <a:pt x="235521" y="74676"/>
                  </a:moveTo>
                  <a:lnTo>
                    <a:pt x="234759" y="75311"/>
                  </a:lnTo>
                  <a:lnTo>
                    <a:pt x="235140" y="75822"/>
                  </a:lnTo>
                  <a:lnTo>
                    <a:pt x="234721" y="75946"/>
                  </a:lnTo>
                  <a:lnTo>
                    <a:pt x="235889" y="75946"/>
                  </a:lnTo>
                  <a:lnTo>
                    <a:pt x="235521" y="74676"/>
                  </a:lnTo>
                  <a:close/>
                </a:path>
                <a:path w="257175" h="118745">
                  <a:moveTo>
                    <a:pt x="236588" y="75692"/>
                  </a:moveTo>
                  <a:lnTo>
                    <a:pt x="235889" y="75946"/>
                  </a:lnTo>
                  <a:lnTo>
                    <a:pt x="236588" y="75692"/>
                  </a:lnTo>
                  <a:close/>
                </a:path>
                <a:path w="257175" h="118745">
                  <a:moveTo>
                    <a:pt x="75819" y="75311"/>
                  </a:moveTo>
                  <a:lnTo>
                    <a:pt x="75877" y="75895"/>
                  </a:lnTo>
                  <a:lnTo>
                    <a:pt x="76022" y="75692"/>
                  </a:lnTo>
                  <a:lnTo>
                    <a:pt x="76304" y="75692"/>
                  </a:lnTo>
                  <a:lnTo>
                    <a:pt x="76009" y="75565"/>
                  </a:lnTo>
                  <a:lnTo>
                    <a:pt x="75819" y="75311"/>
                  </a:lnTo>
                  <a:close/>
                </a:path>
                <a:path w="257175" h="118745">
                  <a:moveTo>
                    <a:pt x="42710" y="75438"/>
                  </a:moveTo>
                  <a:lnTo>
                    <a:pt x="42595" y="75819"/>
                  </a:lnTo>
                  <a:lnTo>
                    <a:pt x="44551" y="75819"/>
                  </a:lnTo>
                  <a:lnTo>
                    <a:pt x="44615" y="75692"/>
                  </a:lnTo>
                  <a:lnTo>
                    <a:pt x="43281" y="75692"/>
                  </a:lnTo>
                  <a:lnTo>
                    <a:pt x="42845" y="75527"/>
                  </a:lnTo>
                  <a:lnTo>
                    <a:pt x="42710" y="75438"/>
                  </a:lnTo>
                  <a:close/>
                </a:path>
                <a:path w="257175" h="118745">
                  <a:moveTo>
                    <a:pt x="102622" y="74676"/>
                  </a:moveTo>
                  <a:lnTo>
                    <a:pt x="80264" y="74676"/>
                  </a:lnTo>
                  <a:lnTo>
                    <a:pt x="79908" y="75819"/>
                  </a:lnTo>
                  <a:lnTo>
                    <a:pt x="80233" y="75717"/>
                  </a:lnTo>
                  <a:lnTo>
                    <a:pt x="80276" y="75184"/>
                  </a:lnTo>
                  <a:lnTo>
                    <a:pt x="87052" y="75184"/>
                  </a:lnTo>
                  <a:lnTo>
                    <a:pt x="87045" y="74930"/>
                  </a:lnTo>
                  <a:lnTo>
                    <a:pt x="87376" y="74803"/>
                  </a:lnTo>
                  <a:lnTo>
                    <a:pt x="102692" y="74803"/>
                  </a:lnTo>
                  <a:lnTo>
                    <a:pt x="102622" y="74676"/>
                  </a:lnTo>
                  <a:close/>
                </a:path>
                <a:path w="257175" h="118745">
                  <a:moveTo>
                    <a:pt x="103517" y="75438"/>
                  </a:moveTo>
                  <a:lnTo>
                    <a:pt x="103200" y="75438"/>
                  </a:lnTo>
                  <a:lnTo>
                    <a:pt x="103124" y="75819"/>
                  </a:lnTo>
                  <a:lnTo>
                    <a:pt x="103276" y="75819"/>
                  </a:lnTo>
                  <a:lnTo>
                    <a:pt x="103394" y="75685"/>
                  </a:lnTo>
                  <a:lnTo>
                    <a:pt x="103517" y="75438"/>
                  </a:lnTo>
                  <a:close/>
                </a:path>
                <a:path w="257175" h="118745">
                  <a:moveTo>
                    <a:pt x="123938" y="75776"/>
                  </a:moveTo>
                  <a:close/>
                </a:path>
                <a:path w="257175" h="118745">
                  <a:moveTo>
                    <a:pt x="123985" y="75814"/>
                  </a:moveTo>
                  <a:close/>
                </a:path>
                <a:path w="257175" h="118745">
                  <a:moveTo>
                    <a:pt x="124006" y="75803"/>
                  </a:moveTo>
                  <a:close/>
                </a:path>
                <a:path w="257175" h="118745">
                  <a:moveTo>
                    <a:pt x="138607" y="75057"/>
                  </a:moveTo>
                  <a:lnTo>
                    <a:pt x="132410" y="75057"/>
                  </a:lnTo>
                  <a:lnTo>
                    <a:pt x="132675" y="75301"/>
                  </a:lnTo>
                  <a:lnTo>
                    <a:pt x="132657" y="75438"/>
                  </a:lnTo>
                  <a:lnTo>
                    <a:pt x="132448" y="75819"/>
                  </a:lnTo>
                  <a:lnTo>
                    <a:pt x="132626" y="75692"/>
                  </a:lnTo>
                  <a:lnTo>
                    <a:pt x="139480" y="75692"/>
                  </a:lnTo>
                  <a:lnTo>
                    <a:pt x="139471" y="75311"/>
                  </a:lnTo>
                  <a:lnTo>
                    <a:pt x="140195" y="75311"/>
                  </a:lnTo>
                  <a:lnTo>
                    <a:pt x="138658" y="75184"/>
                  </a:lnTo>
                  <a:close/>
                </a:path>
                <a:path w="257175" h="118745">
                  <a:moveTo>
                    <a:pt x="162173" y="75802"/>
                  </a:moveTo>
                  <a:close/>
                </a:path>
                <a:path w="257175" h="118745">
                  <a:moveTo>
                    <a:pt x="163042" y="75311"/>
                  </a:moveTo>
                  <a:lnTo>
                    <a:pt x="162674" y="75311"/>
                  </a:lnTo>
                  <a:lnTo>
                    <a:pt x="162470" y="75550"/>
                  </a:lnTo>
                  <a:lnTo>
                    <a:pt x="162179" y="75819"/>
                  </a:lnTo>
                  <a:lnTo>
                    <a:pt x="163537" y="75819"/>
                  </a:lnTo>
                  <a:lnTo>
                    <a:pt x="163321" y="75645"/>
                  </a:lnTo>
                  <a:lnTo>
                    <a:pt x="163042" y="75311"/>
                  </a:lnTo>
                  <a:close/>
                </a:path>
                <a:path w="257175" h="118745">
                  <a:moveTo>
                    <a:pt x="213131" y="75184"/>
                  </a:moveTo>
                  <a:lnTo>
                    <a:pt x="213258" y="75819"/>
                  </a:lnTo>
                  <a:lnTo>
                    <a:pt x="213131" y="75184"/>
                  </a:lnTo>
                  <a:close/>
                </a:path>
                <a:path w="257175" h="118745">
                  <a:moveTo>
                    <a:pt x="213452" y="75651"/>
                  </a:moveTo>
                  <a:lnTo>
                    <a:pt x="213321" y="75819"/>
                  </a:lnTo>
                  <a:lnTo>
                    <a:pt x="213452" y="75651"/>
                  </a:lnTo>
                  <a:close/>
                </a:path>
                <a:path w="257175" h="118745">
                  <a:moveTo>
                    <a:pt x="224256" y="75565"/>
                  </a:moveTo>
                  <a:lnTo>
                    <a:pt x="224243" y="75819"/>
                  </a:lnTo>
                  <a:lnTo>
                    <a:pt x="224256" y="75565"/>
                  </a:lnTo>
                  <a:close/>
                </a:path>
                <a:path w="257175" h="118745">
                  <a:moveTo>
                    <a:pt x="224282" y="75057"/>
                  </a:moveTo>
                  <a:lnTo>
                    <a:pt x="224345" y="75819"/>
                  </a:lnTo>
                  <a:lnTo>
                    <a:pt x="224282" y="75057"/>
                  </a:lnTo>
                  <a:close/>
                </a:path>
                <a:path w="257175" h="118745">
                  <a:moveTo>
                    <a:pt x="40208" y="73787"/>
                  </a:moveTo>
                  <a:lnTo>
                    <a:pt x="40170" y="74422"/>
                  </a:lnTo>
                  <a:lnTo>
                    <a:pt x="39801" y="74422"/>
                  </a:lnTo>
                  <a:lnTo>
                    <a:pt x="39293" y="74676"/>
                  </a:lnTo>
                  <a:lnTo>
                    <a:pt x="38785" y="74803"/>
                  </a:lnTo>
                  <a:lnTo>
                    <a:pt x="38430" y="74803"/>
                  </a:lnTo>
                  <a:lnTo>
                    <a:pt x="38744" y="75184"/>
                  </a:lnTo>
                  <a:lnTo>
                    <a:pt x="38767" y="75464"/>
                  </a:lnTo>
                  <a:lnTo>
                    <a:pt x="38646" y="75692"/>
                  </a:lnTo>
                  <a:lnTo>
                    <a:pt x="42087" y="75692"/>
                  </a:lnTo>
                  <a:lnTo>
                    <a:pt x="42579" y="75815"/>
                  </a:lnTo>
                  <a:lnTo>
                    <a:pt x="42704" y="75007"/>
                  </a:lnTo>
                  <a:lnTo>
                    <a:pt x="41617" y="74930"/>
                  </a:lnTo>
                  <a:lnTo>
                    <a:pt x="41465" y="74168"/>
                  </a:lnTo>
                  <a:lnTo>
                    <a:pt x="40652" y="74168"/>
                  </a:lnTo>
                  <a:lnTo>
                    <a:pt x="40208" y="73787"/>
                  </a:lnTo>
                  <a:close/>
                </a:path>
                <a:path w="257175" h="118745">
                  <a:moveTo>
                    <a:pt x="164922" y="73152"/>
                  </a:moveTo>
                  <a:lnTo>
                    <a:pt x="161251" y="73152"/>
                  </a:lnTo>
                  <a:lnTo>
                    <a:pt x="162173" y="75802"/>
                  </a:lnTo>
                  <a:lnTo>
                    <a:pt x="162407" y="74041"/>
                  </a:lnTo>
                  <a:lnTo>
                    <a:pt x="165239" y="74041"/>
                  </a:lnTo>
                  <a:lnTo>
                    <a:pt x="165404" y="73787"/>
                  </a:lnTo>
                  <a:lnTo>
                    <a:pt x="164934" y="73787"/>
                  </a:lnTo>
                  <a:lnTo>
                    <a:pt x="164922" y="73152"/>
                  </a:lnTo>
                  <a:close/>
                </a:path>
                <a:path w="257175" h="118745">
                  <a:moveTo>
                    <a:pt x="104152" y="75438"/>
                  </a:moveTo>
                  <a:lnTo>
                    <a:pt x="103987" y="75438"/>
                  </a:lnTo>
                  <a:lnTo>
                    <a:pt x="104092" y="75798"/>
                  </a:lnTo>
                  <a:lnTo>
                    <a:pt x="104152" y="75438"/>
                  </a:lnTo>
                  <a:close/>
                </a:path>
                <a:path w="257175" h="118745">
                  <a:moveTo>
                    <a:pt x="213817" y="75184"/>
                  </a:moveTo>
                  <a:lnTo>
                    <a:pt x="213598" y="75464"/>
                  </a:lnTo>
                  <a:lnTo>
                    <a:pt x="213744" y="75527"/>
                  </a:lnTo>
                  <a:lnTo>
                    <a:pt x="213829" y="75764"/>
                  </a:lnTo>
                  <a:lnTo>
                    <a:pt x="214223" y="75692"/>
                  </a:lnTo>
                  <a:lnTo>
                    <a:pt x="213817" y="75184"/>
                  </a:lnTo>
                  <a:close/>
                </a:path>
                <a:path w="257175" h="118745">
                  <a:moveTo>
                    <a:pt x="123885" y="75692"/>
                  </a:moveTo>
                  <a:close/>
                </a:path>
                <a:path w="257175" h="118745">
                  <a:moveTo>
                    <a:pt x="123850" y="75692"/>
                  </a:moveTo>
                  <a:close/>
                </a:path>
                <a:path w="257175" h="118745">
                  <a:moveTo>
                    <a:pt x="42392" y="74041"/>
                  </a:moveTo>
                  <a:lnTo>
                    <a:pt x="41617" y="74930"/>
                  </a:lnTo>
                  <a:lnTo>
                    <a:pt x="42748" y="74930"/>
                  </a:lnTo>
                  <a:lnTo>
                    <a:pt x="43193" y="75301"/>
                  </a:lnTo>
                  <a:lnTo>
                    <a:pt x="43281" y="75692"/>
                  </a:lnTo>
                  <a:lnTo>
                    <a:pt x="44615" y="75692"/>
                  </a:lnTo>
                  <a:lnTo>
                    <a:pt x="43815" y="75057"/>
                  </a:lnTo>
                  <a:lnTo>
                    <a:pt x="43967" y="74930"/>
                  </a:lnTo>
                  <a:lnTo>
                    <a:pt x="43497" y="74803"/>
                  </a:lnTo>
                  <a:lnTo>
                    <a:pt x="43021" y="74422"/>
                  </a:lnTo>
                  <a:lnTo>
                    <a:pt x="42683" y="74411"/>
                  </a:lnTo>
                  <a:lnTo>
                    <a:pt x="42532" y="74295"/>
                  </a:lnTo>
                  <a:lnTo>
                    <a:pt x="42392" y="74041"/>
                  </a:lnTo>
                  <a:close/>
                </a:path>
                <a:path w="257175" h="118745">
                  <a:moveTo>
                    <a:pt x="48552" y="74422"/>
                  </a:moveTo>
                  <a:lnTo>
                    <a:pt x="47599" y="74422"/>
                  </a:lnTo>
                  <a:lnTo>
                    <a:pt x="47459" y="75311"/>
                  </a:lnTo>
                  <a:lnTo>
                    <a:pt x="47840" y="75692"/>
                  </a:lnTo>
                  <a:lnTo>
                    <a:pt x="47879" y="75184"/>
                  </a:lnTo>
                  <a:lnTo>
                    <a:pt x="48662" y="75184"/>
                  </a:lnTo>
                  <a:lnTo>
                    <a:pt x="49161" y="74930"/>
                  </a:lnTo>
                  <a:lnTo>
                    <a:pt x="48552" y="74422"/>
                  </a:lnTo>
                  <a:close/>
                </a:path>
                <a:path w="257175" h="118745">
                  <a:moveTo>
                    <a:pt x="61904" y="74930"/>
                  </a:moveTo>
                  <a:lnTo>
                    <a:pt x="61137" y="74930"/>
                  </a:lnTo>
                  <a:lnTo>
                    <a:pt x="60896" y="75692"/>
                  </a:lnTo>
                  <a:lnTo>
                    <a:pt x="61785" y="75692"/>
                  </a:lnTo>
                  <a:lnTo>
                    <a:pt x="61506" y="75184"/>
                  </a:lnTo>
                  <a:lnTo>
                    <a:pt x="61904" y="74930"/>
                  </a:lnTo>
                  <a:close/>
                </a:path>
                <a:path w="257175" h="118745">
                  <a:moveTo>
                    <a:pt x="86681" y="75438"/>
                  </a:moveTo>
                  <a:lnTo>
                    <a:pt x="86004" y="75438"/>
                  </a:lnTo>
                  <a:lnTo>
                    <a:pt x="86220" y="75692"/>
                  </a:lnTo>
                  <a:lnTo>
                    <a:pt x="86537" y="75692"/>
                  </a:lnTo>
                  <a:lnTo>
                    <a:pt x="86681" y="75438"/>
                  </a:lnTo>
                  <a:close/>
                </a:path>
                <a:path w="257175" h="118745">
                  <a:moveTo>
                    <a:pt x="103733" y="75565"/>
                  </a:moveTo>
                  <a:close/>
                </a:path>
                <a:path w="257175" h="118745">
                  <a:moveTo>
                    <a:pt x="103809" y="75565"/>
                  </a:moveTo>
                  <a:close/>
                </a:path>
                <a:path w="257175" h="118745">
                  <a:moveTo>
                    <a:pt x="150380" y="75438"/>
                  </a:moveTo>
                  <a:lnTo>
                    <a:pt x="150164" y="75692"/>
                  </a:lnTo>
                  <a:lnTo>
                    <a:pt x="150825" y="75692"/>
                  </a:lnTo>
                  <a:lnTo>
                    <a:pt x="150660" y="75595"/>
                  </a:lnTo>
                  <a:lnTo>
                    <a:pt x="150380" y="75438"/>
                  </a:lnTo>
                  <a:close/>
                </a:path>
                <a:path w="257175" h="118745">
                  <a:moveTo>
                    <a:pt x="150926" y="74549"/>
                  </a:moveTo>
                  <a:lnTo>
                    <a:pt x="150825" y="75692"/>
                  </a:lnTo>
                  <a:lnTo>
                    <a:pt x="151418" y="75692"/>
                  </a:lnTo>
                  <a:lnTo>
                    <a:pt x="150926" y="74549"/>
                  </a:lnTo>
                  <a:close/>
                </a:path>
                <a:path w="257175" h="118745">
                  <a:moveTo>
                    <a:pt x="157086" y="75184"/>
                  </a:moveTo>
                  <a:lnTo>
                    <a:pt x="156794" y="75184"/>
                  </a:lnTo>
                  <a:lnTo>
                    <a:pt x="157137" y="75692"/>
                  </a:lnTo>
                  <a:lnTo>
                    <a:pt x="157086" y="75184"/>
                  </a:lnTo>
                  <a:close/>
                </a:path>
                <a:path w="257175" h="118745">
                  <a:moveTo>
                    <a:pt x="164846" y="75565"/>
                  </a:moveTo>
                  <a:lnTo>
                    <a:pt x="164160" y="75565"/>
                  </a:lnTo>
                  <a:lnTo>
                    <a:pt x="164782" y="75692"/>
                  </a:lnTo>
                  <a:close/>
                </a:path>
                <a:path w="257175" h="118745">
                  <a:moveTo>
                    <a:pt x="165544" y="75184"/>
                  </a:moveTo>
                  <a:lnTo>
                    <a:pt x="165557" y="75692"/>
                  </a:lnTo>
                  <a:lnTo>
                    <a:pt x="165887" y="75692"/>
                  </a:lnTo>
                  <a:lnTo>
                    <a:pt x="166024" y="75301"/>
                  </a:lnTo>
                  <a:lnTo>
                    <a:pt x="165544" y="75184"/>
                  </a:lnTo>
                  <a:close/>
                </a:path>
                <a:path w="257175" h="118745">
                  <a:moveTo>
                    <a:pt x="198678" y="74930"/>
                  </a:moveTo>
                  <a:lnTo>
                    <a:pt x="198411" y="75464"/>
                  </a:lnTo>
                  <a:lnTo>
                    <a:pt x="198294" y="75595"/>
                  </a:lnTo>
                  <a:lnTo>
                    <a:pt x="198081" y="75692"/>
                  </a:lnTo>
                  <a:lnTo>
                    <a:pt x="200107" y="75692"/>
                  </a:lnTo>
                  <a:lnTo>
                    <a:pt x="199910" y="75565"/>
                  </a:lnTo>
                  <a:lnTo>
                    <a:pt x="200095" y="75311"/>
                  </a:lnTo>
                  <a:lnTo>
                    <a:pt x="198691" y="75311"/>
                  </a:lnTo>
                  <a:lnTo>
                    <a:pt x="198678" y="74930"/>
                  </a:lnTo>
                  <a:close/>
                </a:path>
                <a:path w="257175" h="118745">
                  <a:moveTo>
                    <a:pt x="124068" y="75311"/>
                  </a:moveTo>
                  <a:lnTo>
                    <a:pt x="123926" y="75311"/>
                  </a:lnTo>
                  <a:lnTo>
                    <a:pt x="123964" y="75685"/>
                  </a:lnTo>
                  <a:lnTo>
                    <a:pt x="124068" y="75311"/>
                  </a:lnTo>
                  <a:close/>
                </a:path>
                <a:path w="257175" h="118745">
                  <a:moveTo>
                    <a:pt x="213537" y="75438"/>
                  </a:moveTo>
                  <a:lnTo>
                    <a:pt x="213452" y="75651"/>
                  </a:lnTo>
                  <a:lnTo>
                    <a:pt x="213537" y="75438"/>
                  </a:lnTo>
                  <a:close/>
                </a:path>
                <a:path w="257175" h="118745">
                  <a:moveTo>
                    <a:pt x="80606" y="75438"/>
                  </a:moveTo>
                  <a:lnTo>
                    <a:pt x="80516" y="75645"/>
                  </a:lnTo>
                  <a:lnTo>
                    <a:pt x="80700" y="75565"/>
                  </a:lnTo>
                  <a:close/>
                </a:path>
                <a:path w="257175" h="118745">
                  <a:moveTo>
                    <a:pt x="60721" y="75184"/>
                  </a:moveTo>
                  <a:lnTo>
                    <a:pt x="59778" y="75184"/>
                  </a:lnTo>
                  <a:lnTo>
                    <a:pt x="60096" y="75565"/>
                  </a:lnTo>
                  <a:lnTo>
                    <a:pt x="60721" y="75184"/>
                  </a:lnTo>
                  <a:close/>
                </a:path>
                <a:path w="257175" h="118745">
                  <a:moveTo>
                    <a:pt x="76390" y="75438"/>
                  </a:moveTo>
                  <a:lnTo>
                    <a:pt x="76009" y="75565"/>
                  </a:lnTo>
                  <a:lnTo>
                    <a:pt x="76347" y="75565"/>
                  </a:lnTo>
                  <a:close/>
                </a:path>
                <a:path w="257175" h="118745">
                  <a:moveTo>
                    <a:pt x="87052" y="75184"/>
                  </a:moveTo>
                  <a:lnTo>
                    <a:pt x="80276" y="75184"/>
                  </a:lnTo>
                  <a:lnTo>
                    <a:pt x="81051" y="75565"/>
                  </a:lnTo>
                  <a:lnTo>
                    <a:pt x="81254" y="75565"/>
                  </a:lnTo>
                  <a:lnTo>
                    <a:pt x="81280" y="75311"/>
                  </a:lnTo>
                  <a:lnTo>
                    <a:pt x="87055" y="75311"/>
                  </a:lnTo>
                  <a:close/>
                </a:path>
                <a:path w="257175" h="118745">
                  <a:moveTo>
                    <a:pt x="88480" y="75311"/>
                  </a:moveTo>
                  <a:lnTo>
                    <a:pt x="87998" y="75311"/>
                  </a:lnTo>
                  <a:lnTo>
                    <a:pt x="88074" y="75565"/>
                  </a:lnTo>
                  <a:lnTo>
                    <a:pt x="88480" y="75311"/>
                  </a:lnTo>
                  <a:close/>
                </a:path>
                <a:path w="257175" h="118745">
                  <a:moveTo>
                    <a:pt x="88036" y="74930"/>
                  </a:moveTo>
                  <a:lnTo>
                    <a:pt x="87960" y="75311"/>
                  </a:lnTo>
                  <a:lnTo>
                    <a:pt x="89001" y="75311"/>
                  </a:lnTo>
                  <a:lnTo>
                    <a:pt x="89100" y="75464"/>
                  </a:lnTo>
                  <a:lnTo>
                    <a:pt x="88798" y="75565"/>
                  </a:lnTo>
                  <a:lnTo>
                    <a:pt x="90220" y="75565"/>
                  </a:lnTo>
                  <a:lnTo>
                    <a:pt x="90043" y="75438"/>
                  </a:lnTo>
                  <a:lnTo>
                    <a:pt x="89738" y="75438"/>
                  </a:lnTo>
                  <a:lnTo>
                    <a:pt x="89687" y="75184"/>
                  </a:lnTo>
                  <a:lnTo>
                    <a:pt x="88074" y="75184"/>
                  </a:lnTo>
                  <a:lnTo>
                    <a:pt x="88036" y="74930"/>
                  </a:lnTo>
                  <a:close/>
                </a:path>
                <a:path w="257175" h="118745">
                  <a:moveTo>
                    <a:pt x="102692" y="74803"/>
                  </a:moveTo>
                  <a:lnTo>
                    <a:pt x="87706" y="74803"/>
                  </a:lnTo>
                  <a:lnTo>
                    <a:pt x="88011" y="74930"/>
                  </a:lnTo>
                  <a:lnTo>
                    <a:pt x="88252" y="74930"/>
                  </a:lnTo>
                  <a:lnTo>
                    <a:pt x="88074" y="75184"/>
                  </a:lnTo>
                  <a:lnTo>
                    <a:pt x="89890" y="75184"/>
                  </a:lnTo>
                  <a:lnTo>
                    <a:pt x="90066" y="75301"/>
                  </a:lnTo>
                  <a:lnTo>
                    <a:pt x="90220" y="75565"/>
                  </a:lnTo>
                  <a:lnTo>
                    <a:pt x="102431" y="75565"/>
                  </a:lnTo>
                  <a:lnTo>
                    <a:pt x="103778" y="75438"/>
                  </a:lnTo>
                  <a:lnTo>
                    <a:pt x="103632" y="75301"/>
                  </a:lnTo>
                  <a:lnTo>
                    <a:pt x="103492" y="75184"/>
                  </a:lnTo>
                  <a:lnTo>
                    <a:pt x="103022" y="75057"/>
                  </a:lnTo>
                  <a:lnTo>
                    <a:pt x="102692" y="74803"/>
                  </a:lnTo>
                  <a:close/>
                </a:path>
                <a:path w="257175" h="118745">
                  <a:moveTo>
                    <a:pt x="103778" y="75438"/>
                  </a:moveTo>
                  <a:close/>
                </a:path>
                <a:path w="257175" h="118745">
                  <a:moveTo>
                    <a:pt x="123367" y="75438"/>
                  </a:moveTo>
                  <a:close/>
                </a:path>
                <a:path w="257175" h="118745">
                  <a:moveTo>
                    <a:pt x="130098" y="73152"/>
                  </a:moveTo>
                  <a:lnTo>
                    <a:pt x="122059" y="73152"/>
                  </a:lnTo>
                  <a:lnTo>
                    <a:pt x="122085" y="74411"/>
                  </a:lnTo>
                  <a:lnTo>
                    <a:pt x="121996" y="74549"/>
                  </a:lnTo>
                  <a:lnTo>
                    <a:pt x="122961" y="74549"/>
                  </a:lnTo>
                  <a:lnTo>
                    <a:pt x="123164" y="74930"/>
                  </a:lnTo>
                  <a:lnTo>
                    <a:pt x="123507" y="74930"/>
                  </a:lnTo>
                  <a:lnTo>
                    <a:pt x="123723" y="75184"/>
                  </a:lnTo>
                  <a:lnTo>
                    <a:pt x="123833" y="75527"/>
                  </a:lnTo>
                  <a:lnTo>
                    <a:pt x="123926" y="75311"/>
                  </a:lnTo>
                  <a:lnTo>
                    <a:pt x="124068" y="75311"/>
                  </a:lnTo>
                  <a:lnTo>
                    <a:pt x="123943" y="74930"/>
                  </a:lnTo>
                  <a:lnTo>
                    <a:pt x="123610" y="74473"/>
                  </a:lnTo>
                  <a:lnTo>
                    <a:pt x="123647" y="73660"/>
                  </a:lnTo>
                  <a:lnTo>
                    <a:pt x="125171" y="73660"/>
                  </a:lnTo>
                  <a:lnTo>
                    <a:pt x="125450" y="73279"/>
                  </a:lnTo>
                  <a:lnTo>
                    <a:pt x="130009" y="73279"/>
                  </a:lnTo>
                  <a:close/>
                </a:path>
                <a:path w="257175" h="118745">
                  <a:moveTo>
                    <a:pt x="125171" y="74930"/>
                  </a:moveTo>
                  <a:lnTo>
                    <a:pt x="125514" y="75565"/>
                  </a:lnTo>
                  <a:lnTo>
                    <a:pt x="130251" y="75565"/>
                  </a:lnTo>
                  <a:lnTo>
                    <a:pt x="125653" y="75438"/>
                  </a:lnTo>
                  <a:lnTo>
                    <a:pt x="125171" y="74930"/>
                  </a:lnTo>
                  <a:close/>
                </a:path>
                <a:path w="257175" h="118745">
                  <a:moveTo>
                    <a:pt x="150571" y="75438"/>
                  </a:moveTo>
                  <a:close/>
                </a:path>
                <a:path w="257175" h="118745">
                  <a:moveTo>
                    <a:pt x="157573" y="73787"/>
                  </a:moveTo>
                  <a:lnTo>
                    <a:pt x="154940" y="73787"/>
                  </a:lnTo>
                  <a:lnTo>
                    <a:pt x="155044" y="73971"/>
                  </a:lnTo>
                  <a:lnTo>
                    <a:pt x="154849" y="74205"/>
                  </a:lnTo>
                  <a:lnTo>
                    <a:pt x="154736" y="74422"/>
                  </a:lnTo>
                  <a:lnTo>
                    <a:pt x="155562" y="74657"/>
                  </a:lnTo>
                  <a:lnTo>
                    <a:pt x="155841" y="75057"/>
                  </a:lnTo>
                  <a:lnTo>
                    <a:pt x="156527" y="75565"/>
                  </a:lnTo>
                  <a:lnTo>
                    <a:pt x="156794" y="75184"/>
                  </a:lnTo>
                  <a:lnTo>
                    <a:pt x="157086" y="75184"/>
                  </a:lnTo>
                  <a:lnTo>
                    <a:pt x="157145" y="74930"/>
                  </a:lnTo>
                  <a:lnTo>
                    <a:pt x="157555" y="74205"/>
                  </a:lnTo>
                  <a:lnTo>
                    <a:pt x="157628" y="74041"/>
                  </a:lnTo>
                  <a:lnTo>
                    <a:pt x="157022" y="74041"/>
                  </a:lnTo>
                  <a:lnTo>
                    <a:pt x="156870" y="73914"/>
                  </a:lnTo>
                  <a:lnTo>
                    <a:pt x="157636" y="73914"/>
                  </a:lnTo>
                  <a:close/>
                </a:path>
                <a:path w="257175" h="118745">
                  <a:moveTo>
                    <a:pt x="158460" y="74549"/>
                  </a:moveTo>
                  <a:lnTo>
                    <a:pt x="158398" y="74930"/>
                  </a:lnTo>
                  <a:lnTo>
                    <a:pt x="158280" y="75184"/>
                  </a:lnTo>
                  <a:lnTo>
                    <a:pt x="158457" y="75184"/>
                  </a:lnTo>
                  <a:lnTo>
                    <a:pt x="158724" y="75565"/>
                  </a:lnTo>
                  <a:lnTo>
                    <a:pt x="158460" y="74549"/>
                  </a:lnTo>
                  <a:close/>
                </a:path>
                <a:path w="257175" h="118745">
                  <a:moveTo>
                    <a:pt x="200431" y="75311"/>
                  </a:moveTo>
                  <a:lnTo>
                    <a:pt x="199910" y="75565"/>
                  </a:lnTo>
                  <a:lnTo>
                    <a:pt x="200142" y="75565"/>
                  </a:lnTo>
                  <a:lnTo>
                    <a:pt x="200977" y="75438"/>
                  </a:lnTo>
                  <a:lnTo>
                    <a:pt x="200431" y="75311"/>
                  </a:lnTo>
                  <a:close/>
                </a:path>
                <a:path w="257175" h="118745">
                  <a:moveTo>
                    <a:pt x="48945" y="75184"/>
                  </a:moveTo>
                  <a:lnTo>
                    <a:pt x="48662" y="75184"/>
                  </a:lnTo>
                  <a:lnTo>
                    <a:pt x="48412" y="75311"/>
                  </a:lnTo>
                  <a:lnTo>
                    <a:pt x="48823" y="75550"/>
                  </a:lnTo>
                  <a:lnTo>
                    <a:pt x="48945" y="75184"/>
                  </a:lnTo>
                  <a:close/>
                </a:path>
                <a:path w="257175" h="118745">
                  <a:moveTo>
                    <a:pt x="71407" y="75184"/>
                  </a:moveTo>
                  <a:lnTo>
                    <a:pt x="64427" y="75184"/>
                  </a:lnTo>
                  <a:lnTo>
                    <a:pt x="64909" y="75438"/>
                  </a:lnTo>
                  <a:lnTo>
                    <a:pt x="71450" y="75438"/>
                  </a:lnTo>
                  <a:lnTo>
                    <a:pt x="71407" y="75184"/>
                  </a:lnTo>
                  <a:close/>
                </a:path>
                <a:path w="257175" h="118745">
                  <a:moveTo>
                    <a:pt x="87055" y="75311"/>
                  </a:moveTo>
                  <a:lnTo>
                    <a:pt x="86753" y="75311"/>
                  </a:lnTo>
                  <a:lnTo>
                    <a:pt x="87058" y="75438"/>
                  </a:lnTo>
                  <a:close/>
                </a:path>
                <a:path w="257175" h="118745">
                  <a:moveTo>
                    <a:pt x="103943" y="75184"/>
                  </a:moveTo>
                  <a:lnTo>
                    <a:pt x="103987" y="75438"/>
                  </a:lnTo>
                  <a:lnTo>
                    <a:pt x="103943" y="75184"/>
                  </a:lnTo>
                  <a:close/>
                </a:path>
                <a:path w="257175" h="118745">
                  <a:moveTo>
                    <a:pt x="131394" y="74422"/>
                  </a:moveTo>
                  <a:lnTo>
                    <a:pt x="126187" y="74422"/>
                  </a:lnTo>
                  <a:lnTo>
                    <a:pt x="126235" y="74580"/>
                  </a:lnTo>
                  <a:lnTo>
                    <a:pt x="125488" y="74676"/>
                  </a:lnTo>
                  <a:lnTo>
                    <a:pt x="125653" y="75438"/>
                  </a:lnTo>
                  <a:lnTo>
                    <a:pt x="130098" y="75438"/>
                  </a:lnTo>
                  <a:lnTo>
                    <a:pt x="130035" y="75184"/>
                  </a:lnTo>
                  <a:lnTo>
                    <a:pt x="130327" y="74930"/>
                  </a:lnTo>
                  <a:lnTo>
                    <a:pt x="130759" y="74803"/>
                  </a:lnTo>
                  <a:lnTo>
                    <a:pt x="131279" y="74803"/>
                  </a:lnTo>
                  <a:lnTo>
                    <a:pt x="131394" y="74422"/>
                  </a:lnTo>
                  <a:close/>
                </a:path>
                <a:path w="257175" h="118745">
                  <a:moveTo>
                    <a:pt x="132041" y="75311"/>
                  </a:moveTo>
                  <a:close/>
                </a:path>
                <a:path w="257175" h="118745">
                  <a:moveTo>
                    <a:pt x="132295" y="75311"/>
                  </a:moveTo>
                  <a:lnTo>
                    <a:pt x="132041" y="75438"/>
                  </a:lnTo>
                  <a:lnTo>
                    <a:pt x="132295" y="75311"/>
                  </a:lnTo>
                  <a:close/>
                </a:path>
                <a:path w="257175" h="118745">
                  <a:moveTo>
                    <a:pt x="138696" y="74930"/>
                  </a:moveTo>
                  <a:lnTo>
                    <a:pt x="132334" y="74930"/>
                  </a:lnTo>
                  <a:lnTo>
                    <a:pt x="132289" y="75301"/>
                  </a:lnTo>
                  <a:lnTo>
                    <a:pt x="132359" y="75438"/>
                  </a:lnTo>
                  <a:lnTo>
                    <a:pt x="132410" y="75057"/>
                  </a:lnTo>
                  <a:lnTo>
                    <a:pt x="138607" y="75057"/>
                  </a:lnTo>
                  <a:lnTo>
                    <a:pt x="138696" y="74930"/>
                  </a:lnTo>
                  <a:close/>
                </a:path>
                <a:path w="257175" h="118745">
                  <a:moveTo>
                    <a:pt x="140195" y="75311"/>
                  </a:moveTo>
                  <a:lnTo>
                    <a:pt x="139814" y="75311"/>
                  </a:lnTo>
                  <a:lnTo>
                    <a:pt x="140195" y="75438"/>
                  </a:lnTo>
                  <a:close/>
                </a:path>
                <a:path w="257175" h="118745">
                  <a:moveTo>
                    <a:pt x="233133" y="74295"/>
                  </a:moveTo>
                  <a:lnTo>
                    <a:pt x="233182" y="75301"/>
                  </a:lnTo>
                  <a:lnTo>
                    <a:pt x="233299" y="75438"/>
                  </a:lnTo>
                  <a:lnTo>
                    <a:pt x="233768" y="75438"/>
                  </a:lnTo>
                  <a:lnTo>
                    <a:pt x="233921" y="75311"/>
                  </a:lnTo>
                  <a:lnTo>
                    <a:pt x="234048" y="75311"/>
                  </a:lnTo>
                  <a:lnTo>
                    <a:pt x="233895" y="75184"/>
                  </a:lnTo>
                  <a:lnTo>
                    <a:pt x="233961" y="74930"/>
                  </a:lnTo>
                  <a:lnTo>
                    <a:pt x="233553" y="74930"/>
                  </a:lnTo>
                  <a:lnTo>
                    <a:pt x="233451" y="74422"/>
                  </a:lnTo>
                  <a:lnTo>
                    <a:pt x="233133" y="74295"/>
                  </a:lnTo>
                  <a:close/>
                </a:path>
                <a:path w="257175" h="118745">
                  <a:moveTo>
                    <a:pt x="103606" y="74676"/>
                  </a:moveTo>
                  <a:lnTo>
                    <a:pt x="103644" y="75311"/>
                  </a:lnTo>
                  <a:lnTo>
                    <a:pt x="103835" y="75184"/>
                  </a:lnTo>
                  <a:lnTo>
                    <a:pt x="103809" y="74930"/>
                  </a:lnTo>
                  <a:lnTo>
                    <a:pt x="103606" y="74676"/>
                  </a:lnTo>
                  <a:close/>
                </a:path>
                <a:path w="257175" h="118745">
                  <a:moveTo>
                    <a:pt x="105860" y="74676"/>
                  </a:moveTo>
                  <a:lnTo>
                    <a:pt x="104902" y="74676"/>
                  </a:lnTo>
                  <a:lnTo>
                    <a:pt x="105585" y="74795"/>
                  </a:lnTo>
                  <a:lnTo>
                    <a:pt x="105676" y="75311"/>
                  </a:lnTo>
                  <a:lnTo>
                    <a:pt x="105956" y="75311"/>
                  </a:lnTo>
                  <a:lnTo>
                    <a:pt x="105702" y="74803"/>
                  </a:lnTo>
                  <a:lnTo>
                    <a:pt x="105867" y="74803"/>
                  </a:lnTo>
                  <a:lnTo>
                    <a:pt x="105860" y="74676"/>
                  </a:lnTo>
                  <a:close/>
                </a:path>
                <a:path w="257175" h="118745">
                  <a:moveTo>
                    <a:pt x="120675" y="74549"/>
                  </a:moveTo>
                  <a:lnTo>
                    <a:pt x="109791" y="74549"/>
                  </a:lnTo>
                  <a:lnTo>
                    <a:pt x="109537" y="74676"/>
                  </a:lnTo>
                  <a:lnTo>
                    <a:pt x="109825" y="74795"/>
                  </a:lnTo>
                  <a:lnTo>
                    <a:pt x="110020" y="75311"/>
                  </a:lnTo>
                  <a:lnTo>
                    <a:pt x="109918" y="74803"/>
                  </a:lnTo>
                  <a:lnTo>
                    <a:pt x="111671" y="74803"/>
                  </a:lnTo>
                  <a:lnTo>
                    <a:pt x="111696" y="74676"/>
                  </a:lnTo>
                  <a:lnTo>
                    <a:pt x="121031" y="74676"/>
                  </a:lnTo>
                  <a:lnTo>
                    <a:pt x="120675" y="74549"/>
                  </a:lnTo>
                  <a:close/>
                </a:path>
                <a:path w="257175" h="118745">
                  <a:moveTo>
                    <a:pt x="121742" y="74168"/>
                  </a:moveTo>
                  <a:lnTo>
                    <a:pt x="121742" y="74422"/>
                  </a:lnTo>
                  <a:lnTo>
                    <a:pt x="121031" y="74676"/>
                  </a:lnTo>
                  <a:lnTo>
                    <a:pt x="111696" y="74676"/>
                  </a:lnTo>
                  <a:lnTo>
                    <a:pt x="112763" y="74930"/>
                  </a:lnTo>
                  <a:lnTo>
                    <a:pt x="113347" y="75311"/>
                  </a:lnTo>
                  <a:lnTo>
                    <a:pt x="113753" y="75057"/>
                  </a:lnTo>
                  <a:lnTo>
                    <a:pt x="113753" y="74930"/>
                  </a:lnTo>
                  <a:lnTo>
                    <a:pt x="114655" y="74930"/>
                  </a:lnTo>
                  <a:lnTo>
                    <a:pt x="115316" y="74803"/>
                  </a:lnTo>
                  <a:lnTo>
                    <a:pt x="122859" y="74803"/>
                  </a:lnTo>
                  <a:lnTo>
                    <a:pt x="122961" y="74549"/>
                  </a:lnTo>
                  <a:lnTo>
                    <a:pt x="121996" y="74549"/>
                  </a:lnTo>
                  <a:lnTo>
                    <a:pt x="121742" y="74168"/>
                  </a:lnTo>
                  <a:close/>
                </a:path>
                <a:path w="257175" h="118745">
                  <a:moveTo>
                    <a:pt x="122834" y="75184"/>
                  </a:moveTo>
                  <a:lnTo>
                    <a:pt x="122516" y="75184"/>
                  </a:lnTo>
                  <a:lnTo>
                    <a:pt x="122872" y="75311"/>
                  </a:lnTo>
                  <a:close/>
                </a:path>
                <a:path w="257175" h="118745">
                  <a:moveTo>
                    <a:pt x="159679" y="75007"/>
                  </a:moveTo>
                  <a:lnTo>
                    <a:pt x="159689" y="75311"/>
                  </a:lnTo>
                  <a:lnTo>
                    <a:pt x="159880" y="75311"/>
                  </a:lnTo>
                  <a:lnTo>
                    <a:pt x="159679" y="75007"/>
                  </a:lnTo>
                  <a:close/>
                </a:path>
                <a:path w="257175" h="118745">
                  <a:moveTo>
                    <a:pt x="200558" y="74676"/>
                  </a:moveTo>
                  <a:lnTo>
                    <a:pt x="199440" y="75057"/>
                  </a:lnTo>
                  <a:lnTo>
                    <a:pt x="199174" y="75057"/>
                  </a:lnTo>
                  <a:lnTo>
                    <a:pt x="198755" y="75311"/>
                  </a:lnTo>
                  <a:lnTo>
                    <a:pt x="200095" y="75311"/>
                  </a:lnTo>
                  <a:lnTo>
                    <a:pt x="200558" y="74676"/>
                  </a:lnTo>
                  <a:close/>
                </a:path>
                <a:path w="257175" h="118745">
                  <a:moveTo>
                    <a:pt x="234569" y="75184"/>
                  </a:moveTo>
                  <a:lnTo>
                    <a:pt x="234759" y="75311"/>
                  </a:lnTo>
                  <a:lnTo>
                    <a:pt x="234569" y="75184"/>
                  </a:lnTo>
                  <a:close/>
                </a:path>
                <a:path w="257175" h="118745">
                  <a:moveTo>
                    <a:pt x="71805" y="75057"/>
                  </a:moveTo>
                  <a:lnTo>
                    <a:pt x="71386" y="75057"/>
                  </a:lnTo>
                  <a:lnTo>
                    <a:pt x="71793" y="75301"/>
                  </a:lnTo>
                  <a:lnTo>
                    <a:pt x="71805" y="75057"/>
                  </a:lnTo>
                  <a:close/>
                </a:path>
                <a:path w="257175" h="118745">
                  <a:moveTo>
                    <a:pt x="73202" y="74930"/>
                  </a:moveTo>
                  <a:lnTo>
                    <a:pt x="72910" y="74930"/>
                  </a:lnTo>
                  <a:lnTo>
                    <a:pt x="72948" y="75184"/>
                  </a:lnTo>
                  <a:lnTo>
                    <a:pt x="73202" y="74930"/>
                  </a:lnTo>
                  <a:close/>
                </a:path>
                <a:path w="257175" h="118745">
                  <a:moveTo>
                    <a:pt x="140322" y="74930"/>
                  </a:moveTo>
                  <a:lnTo>
                    <a:pt x="138696" y="74930"/>
                  </a:lnTo>
                  <a:lnTo>
                    <a:pt x="138849" y="75057"/>
                  </a:lnTo>
                  <a:lnTo>
                    <a:pt x="138658" y="75184"/>
                  </a:lnTo>
                  <a:lnTo>
                    <a:pt x="140315" y="75184"/>
                  </a:lnTo>
                  <a:lnTo>
                    <a:pt x="140322" y="74930"/>
                  </a:lnTo>
                  <a:close/>
                </a:path>
                <a:path w="257175" h="118745">
                  <a:moveTo>
                    <a:pt x="160172" y="74930"/>
                  </a:moveTo>
                  <a:lnTo>
                    <a:pt x="159677" y="74930"/>
                  </a:lnTo>
                  <a:lnTo>
                    <a:pt x="159956" y="75184"/>
                  </a:lnTo>
                  <a:lnTo>
                    <a:pt x="160018" y="75007"/>
                  </a:lnTo>
                  <a:lnTo>
                    <a:pt x="160172" y="74930"/>
                  </a:lnTo>
                  <a:close/>
                </a:path>
                <a:path w="257175" h="118745">
                  <a:moveTo>
                    <a:pt x="233959" y="75057"/>
                  </a:moveTo>
                  <a:close/>
                </a:path>
                <a:path w="257175" h="118745">
                  <a:moveTo>
                    <a:pt x="72910" y="74930"/>
                  </a:moveTo>
                  <a:lnTo>
                    <a:pt x="72237" y="74930"/>
                  </a:lnTo>
                  <a:lnTo>
                    <a:pt x="72567" y="75057"/>
                  </a:lnTo>
                  <a:lnTo>
                    <a:pt x="72910" y="74930"/>
                  </a:lnTo>
                  <a:close/>
                </a:path>
                <a:path w="257175" h="118745">
                  <a:moveTo>
                    <a:pt x="103466" y="74422"/>
                  </a:moveTo>
                  <a:lnTo>
                    <a:pt x="102882" y="74422"/>
                  </a:lnTo>
                  <a:lnTo>
                    <a:pt x="103147" y="74765"/>
                  </a:lnTo>
                  <a:lnTo>
                    <a:pt x="103238" y="74930"/>
                  </a:lnTo>
                  <a:lnTo>
                    <a:pt x="103022" y="75057"/>
                  </a:lnTo>
                  <a:lnTo>
                    <a:pt x="103466" y="75057"/>
                  </a:lnTo>
                  <a:lnTo>
                    <a:pt x="103495" y="74803"/>
                  </a:lnTo>
                  <a:lnTo>
                    <a:pt x="103466" y="74422"/>
                  </a:lnTo>
                  <a:close/>
                </a:path>
                <a:path w="257175" h="118745">
                  <a:moveTo>
                    <a:pt x="114388" y="74930"/>
                  </a:moveTo>
                  <a:lnTo>
                    <a:pt x="113753" y="74930"/>
                  </a:lnTo>
                  <a:lnTo>
                    <a:pt x="114160" y="75057"/>
                  </a:lnTo>
                  <a:lnTo>
                    <a:pt x="114388" y="74930"/>
                  </a:lnTo>
                  <a:close/>
                </a:path>
                <a:path w="257175" h="118745">
                  <a:moveTo>
                    <a:pt x="114655" y="74930"/>
                  </a:moveTo>
                  <a:lnTo>
                    <a:pt x="114388" y="74930"/>
                  </a:lnTo>
                  <a:lnTo>
                    <a:pt x="114731" y="75057"/>
                  </a:lnTo>
                  <a:lnTo>
                    <a:pt x="114655" y="74930"/>
                  </a:lnTo>
                  <a:close/>
                </a:path>
                <a:path w="257175" h="118745">
                  <a:moveTo>
                    <a:pt x="123507" y="74930"/>
                  </a:moveTo>
                  <a:lnTo>
                    <a:pt x="123240" y="74930"/>
                  </a:lnTo>
                  <a:lnTo>
                    <a:pt x="123431" y="75057"/>
                  </a:lnTo>
                  <a:lnTo>
                    <a:pt x="123507" y="74930"/>
                  </a:lnTo>
                  <a:close/>
                </a:path>
                <a:path w="257175" h="118745">
                  <a:moveTo>
                    <a:pt x="160934" y="74930"/>
                  </a:moveTo>
                  <a:lnTo>
                    <a:pt x="160985" y="75057"/>
                  </a:lnTo>
                  <a:lnTo>
                    <a:pt x="160934" y="74930"/>
                  </a:lnTo>
                  <a:close/>
                </a:path>
                <a:path w="257175" h="118745">
                  <a:moveTo>
                    <a:pt x="169323" y="74419"/>
                  </a:moveTo>
                  <a:lnTo>
                    <a:pt x="169197" y="74549"/>
                  </a:lnTo>
                  <a:lnTo>
                    <a:pt x="169083" y="74930"/>
                  </a:lnTo>
                  <a:lnTo>
                    <a:pt x="169151" y="75057"/>
                  </a:lnTo>
                  <a:lnTo>
                    <a:pt x="169323" y="74419"/>
                  </a:lnTo>
                  <a:close/>
                </a:path>
                <a:path w="257175" h="118745">
                  <a:moveTo>
                    <a:pt x="169919" y="73787"/>
                  </a:moveTo>
                  <a:lnTo>
                    <a:pt x="169494" y="73787"/>
                  </a:lnTo>
                  <a:lnTo>
                    <a:pt x="169672" y="74295"/>
                  </a:lnTo>
                  <a:lnTo>
                    <a:pt x="169346" y="74411"/>
                  </a:lnTo>
                  <a:lnTo>
                    <a:pt x="169270" y="74617"/>
                  </a:lnTo>
                  <a:lnTo>
                    <a:pt x="169151" y="75057"/>
                  </a:lnTo>
                  <a:lnTo>
                    <a:pt x="198056" y="75057"/>
                  </a:lnTo>
                  <a:lnTo>
                    <a:pt x="198221" y="74930"/>
                  </a:lnTo>
                  <a:lnTo>
                    <a:pt x="171488" y="74930"/>
                  </a:lnTo>
                  <a:lnTo>
                    <a:pt x="198386" y="74803"/>
                  </a:lnTo>
                  <a:lnTo>
                    <a:pt x="198551" y="74676"/>
                  </a:lnTo>
                  <a:lnTo>
                    <a:pt x="170205" y="74676"/>
                  </a:lnTo>
                  <a:lnTo>
                    <a:pt x="170105" y="74411"/>
                  </a:lnTo>
                  <a:lnTo>
                    <a:pt x="169862" y="74295"/>
                  </a:lnTo>
                  <a:lnTo>
                    <a:pt x="169919" y="73787"/>
                  </a:lnTo>
                  <a:close/>
                </a:path>
                <a:path w="257175" h="118745">
                  <a:moveTo>
                    <a:pt x="198920" y="74930"/>
                  </a:moveTo>
                  <a:lnTo>
                    <a:pt x="199059" y="75057"/>
                  </a:lnTo>
                  <a:lnTo>
                    <a:pt x="199440" y="75057"/>
                  </a:lnTo>
                  <a:lnTo>
                    <a:pt x="198920" y="74930"/>
                  </a:lnTo>
                  <a:close/>
                </a:path>
                <a:path w="257175" h="118745">
                  <a:moveTo>
                    <a:pt x="161088" y="74422"/>
                  </a:moveTo>
                  <a:lnTo>
                    <a:pt x="159245" y="74422"/>
                  </a:lnTo>
                  <a:lnTo>
                    <a:pt x="159679" y="75007"/>
                  </a:lnTo>
                  <a:lnTo>
                    <a:pt x="160172" y="74930"/>
                  </a:lnTo>
                  <a:lnTo>
                    <a:pt x="160477" y="74676"/>
                  </a:lnTo>
                  <a:lnTo>
                    <a:pt x="161055" y="74676"/>
                  </a:lnTo>
                  <a:lnTo>
                    <a:pt x="161088" y="74422"/>
                  </a:lnTo>
                  <a:close/>
                </a:path>
                <a:path w="257175" h="118745">
                  <a:moveTo>
                    <a:pt x="44627" y="74041"/>
                  </a:moveTo>
                  <a:lnTo>
                    <a:pt x="43891" y="74041"/>
                  </a:lnTo>
                  <a:lnTo>
                    <a:pt x="44018" y="74930"/>
                  </a:lnTo>
                  <a:lnTo>
                    <a:pt x="44557" y="74411"/>
                  </a:lnTo>
                  <a:lnTo>
                    <a:pt x="44627" y="74041"/>
                  </a:lnTo>
                  <a:close/>
                </a:path>
                <a:path w="257175" h="118745">
                  <a:moveTo>
                    <a:pt x="103495" y="74803"/>
                  </a:moveTo>
                  <a:close/>
                </a:path>
                <a:path w="257175" h="118745">
                  <a:moveTo>
                    <a:pt x="106553" y="74422"/>
                  </a:moveTo>
                  <a:lnTo>
                    <a:pt x="103466" y="74422"/>
                  </a:lnTo>
                  <a:lnTo>
                    <a:pt x="103873" y="74930"/>
                  </a:lnTo>
                  <a:lnTo>
                    <a:pt x="104902" y="74676"/>
                  </a:lnTo>
                  <a:lnTo>
                    <a:pt x="105860" y="74676"/>
                  </a:lnTo>
                  <a:lnTo>
                    <a:pt x="106603" y="74549"/>
                  </a:lnTo>
                  <a:close/>
                </a:path>
                <a:path w="257175" h="118745">
                  <a:moveTo>
                    <a:pt x="105867" y="74803"/>
                  </a:moveTo>
                  <a:lnTo>
                    <a:pt x="106108" y="74930"/>
                  </a:lnTo>
                  <a:lnTo>
                    <a:pt x="105867" y="74803"/>
                  </a:lnTo>
                  <a:close/>
                </a:path>
                <a:path w="257175" h="118745">
                  <a:moveTo>
                    <a:pt x="131279" y="74803"/>
                  </a:moveTo>
                  <a:lnTo>
                    <a:pt x="130759" y="74803"/>
                  </a:lnTo>
                  <a:lnTo>
                    <a:pt x="131241" y="74930"/>
                  </a:lnTo>
                  <a:close/>
                </a:path>
                <a:path w="257175" h="118745">
                  <a:moveTo>
                    <a:pt x="139075" y="74422"/>
                  </a:moveTo>
                  <a:lnTo>
                    <a:pt x="138493" y="74422"/>
                  </a:lnTo>
                  <a:lnTo>
                    <a:pt x="138747" y="74549"/>
                  </a:lnTo>
                  <a:lnTo>
                    <a:pt x="138938" y="74930"/>
                  </a:lnTo>
                  <a:lnTo>
                    <a:pt x="138853" y="74580"/>
                  </a:lnTo>
                  <a:lnTo>
                    <a:pt x="139041" y="74549"/>
                  </a:lnTo>
                  <a:close/>
                </a:path>
                <a:path w="257175" h="118745">
                  <a:moveTo>
                    <a:pt x="139018" y="74634"/>
                  </a:moveTo>
                  <a:lnTo>
                    <a:pt x="138938" y="74930"/>
                  </a:lnTo>
                  <a:lnTo>
                    <a:pt x="140233" y="74930"/>
                  </a:lnTo>
                  <a:lnTo>
                    <a:pt x="140182" y="74676"/>
                  </a:lnTo>
                  <a:lnTo>
                    <a:pt x="139141" y="74676"/>
                  </a:lnTo>
                  <a:close/>
                </a:path>
                <a:path w="257175" h="118745">
                  <a:moveTo>
                    <a:pt x="149606" y="73533"/>
                  </a:moveTo>
                  <a:lnTo>
                    <a:pt x="149034" y="74930"/>
                  </a:lnTo>
                  <a:lnTo>
                    <a:pt x="149894" y="74930"/>
                  </a:lnTo>
                  <a:lnTo>
                    <a:pt x="149606" y="73533"/>
                  </a:lnTo>
                  <a:close/>
                </a:path>
                <a:path w="257175" h="118745">
                  <a:moveTo>
                    <a:pt x="161055" y="74676"/>
                  </a:moveTo>
                  <a:lnTo>
                    <a:pt x="160477" y="74676"/>
                  </a:lnTo>
                  <a:lnTo>
                    <a:pt x="160769" y="74803"/>
                  </a:lnTo>
                  <a:lnTo>
                    <a:pt x="160921" y="74930"/>
                  </a:lnTo>
                  <a:lnTo>
                    <a:pt x="161055" y="74676"/>
                  </a:lnTo>
                  <a:close/>
                </a:path>
                <a:path w="257175" h="118745">
                  <a:moveTo>
                    <a:pt x="168839" y="74473"/>
                  </a:moveTo>
                  <a:lnTo>
                    <a:pt x="168211" y="74930"/>
                  </a:lnTo>
                  <a:lnTo>
                    <a:pt x="169083" y="74930"/>
                  </a:lnTo>
                  <a:lnTo>
                    <a:pt x="168839" y="74473"/>
                  </a:lnTo>
                  <a:close/>
                </a:path>
                <a:path w="257175" h="118745">
                  <a:moveTo>
                    <a:pt x="198386" y="74803"/>
                  </a:moveTo>
                  <a:lnTo>
                    <a:pt x="171831" y="74803"/>
                  </a:lnTo>
                  <a:lnTo>
                    <a:pt x="198221" y="74930"/>
                  </a:lnTo>
                  <a:lnTo>
                    <a:pt x="198386" y="74803"/>
                  </a:lnTo>
                  <a:close/>
                </a:path>
                <a:path w="257175" h="118745">
                  <a:moveTo>
                    <a:pt x="206375" y="74803"/>
                  </a:moveTo>
                  <a:lnTo>
                    <a:pt x="206235" y="74930"/>
                  </a:lnTo>
                  <a:lnTo>
                    <a:pt x="206375" y="74803"/>
                  </a:lnTo>
                  <a:close/>
                </a:path>
                <a:path w="257175" h="118745">
                  <a:moveTo>
                    <a:pt x="233768" y="74295"/>
                  </a:moveTo>
                  <a:lnTo>
                    <a:pt x="233603" y="74422"/>
                  </a:lnTo>
                  <a:lnTo>
                    <a:pt x="233718" y="74930"/>
                  </a:lnTo>
                  <a:lnTo>
                    <a:pt x="233961" y="74930"/>
                  </a:lnTo>
                  <a:lnTo>
                    <a:pt x="233768" y="74295"/>
                  </a:lnTo>
                  <a:close/>
                </a:path>
                <a:path w="257175" h="118745">
                  <a:moveTo>
                    <a:pt x="45516" y="73918"/>
                  </a:moveTo>
                  <a:lnTo>
                    <a:pt x="46164" y="74803"/>
                  </a:lnTo>
                  <a:lnTo>
                    <a:pt x="46278" y="74411"/>
                  </a:lnTo>
                  <a:lnTo>
                    <a:pt x="46223" y="74205"/>
                  </a:lnTo>
                  <a:lnTo>
                    <a:pt x="45516" y="73918"/>
                  </a:lnTo>
                  <a:close/>
                </a:path>
                <a:path w="257175" h="118745">
                  <a:moveTo>
                    <a:pt x="71551" y="73406"/>
                  </a:moveTo>
                  <a:lnTo>
                    <a:pt x="69977" y="73406"/>
                  </a:lnTo>
                  <a:lnTo>
                    <a:pt x="70281" y="73914"/>
                  </a:lnTo>
                  <a:lnTo>
                    <a:pt x="71031" y="74676"/>
                  </a:lnTo>
                  <a:lnTo>
                    <a:pt x="70815" y="74803"/>
                  </a:lnTo>
                  <a:lnTo>
                    <a:pt x="73304" y="74803"/>
                  </a:lnTo>
                  <a:lnTo>
                    <a:pt x="73355" y="74676"/>
                  </a:lnTo>
                  <a:lnTo>
                    <a:pt x="73258" y="74411"/>
                  </a:lnTo>
                  <a:lnTo>
                    <a:pt x="73202" y="74041"/>
                  </a:lnTo>
                  <a:lnTo>
                    <a:pt x="73063" y="74041"/>
                  </a:lnTo>
                  <a:lnTo>
                    <a:pt x="73003" y="73914"/>
                  </a:lnTo>
                  <a:lnTo>
                    <a:pt x="72326" y="73914"/>
                  </a:lnTo>
                  <a:lnTo>
                    <a:pt x="71945" y="73660"/>
                  </a:lnTo>
                  <a:lnTo>
                    <a:pt x="71667" y="73553"/>
                  </a:lnTo>
                  <a:lnTo>
                    <a:pt x="71551" y="73406"/>
                  </a:lnTo>
                  <a:close/>
                </a:path>
                <a:path w="257175" h="118745">
                  <a:moveTo>
                    <a:pt x="101447" y="72517"/>
                  </a:moveTo>
                  <a:lnTo>
                    <a:pt x="98120" y="72517"/>
                  </a:lnTo>
                  <a:lnTo>
                    <a:pt x="98005" y="72771"/>
                  </a:lnTo>
                  <a:lnTo>
                    <a:pt x="99288" y="72771"/>
                  </a:lnTo>
                  <a:lnTo>
                    <a:pt x="99542" y="73279"/>
                  </a:lnTo>
                  <a:lnTo>
                    <a:pt x="101612" y="73279"/>
                  </a:lnTo>
                  <a:lnTo>
                    <a:pt x="101561" y="73533"/>
                  </a:lnTo>
                  <a:lnTo>
                    <a:pt x="101695" y="73660"/>
                  </a:lnTo>
                  <a:lnTo>
                    <a:pt x="101811" y="73914"/>
                  </a:lnTo>
                  <a:lnTo>
                    <a:pt x="101981" y="74168"/>
                  </a:lnTo>
                  <a:lnTo>
                    <a:pt x="79959" y="74168"/>
                  </a:lnTo>
                  <a:lnTo>
                    <a:pt x="79971" y="74803"/>
                  </a:lnTo>
                  <a:lnTo>
                    <a:pt x="80264" y="74676"/>
                  </a:lnTo>
                  <a:lnTo>
                    <a:pt x="102590" y="74676"/>
                  </a:lnTo>
                  <a:lnTo>
                    <a:pt x="102768" y="74422"/>
                  </a:lnTo>
                  <a:lnTo>
                    <a:pt x="102463" y="74422"/>
                  </a:lnTo>
                  <a:lnTo>
                    <a:pt x="102482" y="73787"/>
                  </a:lnTo>
                  <a:lnTo>
                    <a:pt x="102196" y="73787"/>
                  </a:lnTo>
                  <a:lnTo>
                    <a:pt x="101854" y="73152"/>
                  </a:lnTo>
                  <a:lnTo>
                    <a:pt x="101713" y="72812"/>
                  </a:lnTo>
                  <a:lnTo>
                    <a:pt x="101447" y="72517"/>
                  </a:lnTo>
                  <a:close/>
                </a:path>
                <a:path w="257175" h="118745">
                  <a:moveTo>
                    <a:pt x="140658" y="74795"/>
                  </a:moveTo>
                  <a:close/>
                </a:path>
                <a:path w="257175" h="118745">
                  <a:moveTo>
                    <a:pt x="158864" y="74422"/>
                  </a:moveTo>
                  <a:lnTo>
                    <a:pt x="159118" y="74803"/>
                  </a:lnTo>
                  <a:lnTo>
                    <a:pt x="159092" y="74549"/>
                  </a:lnTo>
                  <a:lnTo>
                    <a:pt x="158864" y="74422"/>
                  </a:lnTo>
                  <a:close/>
                </a:path>
                <a:path w="257175" h="118745">
                  <a:moveTo>
                    <a:pt x="168995" y="74765"/>
                  </a:moveTo>
                  <a:close/>
                </a:path>
                <a:path w="257175" h="118745">
                  <a:moveTo>
                    <a:pt x="234124" y="74295"/>
                  </a:moveTo>
                  <a:lnTo>
                    <a:pt x="233934" y="74803"/>
                  </a:lnTo>
                  <a:lnTo>
                    <a:pt x="234124" y="74295"/>
                  </a:lnTo>
                  <a:close/>
                </a:path>
                <a:path w="257175" h="118745">
                  <a:moveTo>
                    <a:pt x="140754" y="74676"/>
                  </a:moveTo>
                  <a:lnTo>
                    <a:pt x="140322" y="74676"/>
                  </a:lnTo>
                  <a:lnTo>
                    <a:pt x="140658" y="74795"/>
                  </a:lnTo>
                  <a:close/>
                </a:path>
                <a:path w="257175" h="118745">
                  <a:moveTo>
                    <a:pt x="169316" y="74422"/>
                  </a:moveTo>
                  <a:lnTo>
                    <a:pt x="168910" y="74422"/>
                  </a:lnTo>
                  <a:lnTo>
                    <a:pt x="168995" y="74765"/>
                  </a:lnTo>
                  <a:lnTo>
                    <a:pt x="169316" y="74422"/>
                  </a:lnTo>
                  <a:close/>
                </a:path>
                <a:path w="257175" h="118745">
                  <a:moveTo>
                    <a:pt x="39293" y="74549"/>
                  </a:moveTo>
                  <a:close/>
                </a:path>
                <a:path w="257175" h="118745">
                  <a:moveTo>
                    <a:pt x="47942" y="73914"/>
                  </a:moveTo>
                  <a:lnTo>
                    <a:pt x="46875" y="73914"/>
                  </a:lnTo>
                  <a:lnTo>
                    <a:pt x="46994" y="74168"/>
                  </a:lnTo>
                  <a:lnTo>
                    <a:pt x="47091" y="74676"/>
                  </a:lnTo>
                  <a:lnTo>
                    <a:pt x="47599" y="74422"/>
                  </a:lnTo>
                  <a:lnTo>
                    <a:pt x="48552" y="74422"/>
                  </a:lnTo>
                  <a:lnTo>
                    <a:pt x="47942" y="73914"/>
                  </a:lnTo>
                  <a:close/>
                </a:path>
                <a:path w="257175" h="118745">
                  <a:moveTo>
                    <a:pt x="61531" y="73533"/>
                  </a:moveTo>
                  <a:lnTo>
                    <a:pt x="61772" y="73787"/>
                  </a:lnTo>
                  <a:lnTo>
                    <a:pt x="62141" y="74676"/>
                  </a:lnTo>
                  <a:lnTo>
                    <a:pt x="62318" y="74422"/>
                  </a:lnTo>
                  <a:lnTo>
                    <a:pt x="67000" y="74422"/>
                  </a:lnTo>
                  <a:lnTo>
                    <a:pt x="66558" y="73914"/>
                  </a:lnTo>
                  <a:lnTo>
                    <a:pt x="64135" y="73914"/>
                  </a:lnTo>
                  <a:lnTo>
                    <a:pt x="64207" y="73660"/>
                  </a:lnTo>
                  <a:lnTo>
                    <a:pt x="62471" y="73660"/>
                  </a:lnTo>
                  <a:lnTo>
                    <a:pt x="61531" y="73533"/>
                  </a:lnTo>
                  <a:close/>
                </a:path>
                <a:path w="257175" h="118745">
                  <a:moveTo>
                    <a:pt x="68084" y="74168"/>
                  </a:moveTo>
                  <a:lnTo>
                    <a:pt x="67221" y="74676"/>
                  </a:lnTo>
                  <a:lnTo>
                    <a:pt x="69253" y="74676"/>
                  </a:lnTo>
                  <a:lnTo>
                    <a:pt x="68656" y="74549"/>
                  </a:lnTo>
                  <a:lnTo>
                    <a:pt x="68084" y="74168"/>
                  </a:lnTo>
                  <a:close/>
                </a:path>
                <a:path w="257175" h="118745">
                  <a:moveTo>
                    <a:pt x="69100" y="74422"/>
                  </a:moveTo>
                  <a:lnTo>
                    <a:pt x="69253" y="74676"/>
                  </a:lnTo>
                  <a:lnTo>
                    <a:pt x="69621" y="74676"/>
                  </a:lnTo>
                  <a:lnTo>
                    <a:pt x="69100" y="74422"/>
                  </a:lnTo>
                  <a:close/>
                </a:path>
                <a:path w="257175" h="118745">
                  <a:moveTo>
                    <a:pt x="69913" y="74549"/>
                  </a:moveTo>
                  <a:lnTo>
                    <a:pt x="69710" y="74549"/>
                  </a:lnTo>
                  <a:lnTo>
                    <a:pt x="70027" y="74676"/>
                  </a:lnTo>
                  <a:close/>
                </a:path>
                <a:path w="257175" h="118745">
                  <a:moveTo>
                    <a:pt x="102552" y="74549"/>
                  </a:moveTo>
                  <a:close/>
                </a:path>
                <a:path w="257175" h="118745">
                  <a:moveTo>
                    <a:pt x="111235" y="72898"/>
                  </a:moveTo>
                  <a:lnTo>
                    <a:pt x="109080" y="72898"/>
                  </a:lnTo>
                  <a:lnTo>
                    <a:pt x="109370" y="72994"/>
                  </a:lnTo>
                  <a:lnTo>
                    <a:pt x="109333" y="74580"/>
                  </a:lnTo>
                  <a:lnTo>
                    <a:pt x="109791" y="74549"/>
                  </a:lnTo>
                  <a:lnTo>
                    <a:pt x="120675" y="74549"/>
                  </a:lnTo>
                  <a:lnTo>
                    <a:pt x="119608" y="74168"/>
                  </a:lnTo>
                  <a:lnTo>
                    <a:pt x="119354" y="74168"/>
                  </a:lnTo>
                  <a:lnTo>
                    <a:pt x="118872" y="73914"/>
                  </a:lnTo>
                  <a:lnTo>
                    <a:pt x="110959" y="73914"/>
                  </a:lnTo>
                  <a:lnTo>
                    <a:pt x="110901" y="73783"/>
                  </a:lnTo>
                  <a:lnTo>
                    <a:pt x="110749" y="73721"/>
                  </a:lnTo>
                  <a:lnTo>
                    <a:pt x="110547" y="73673"/>
                  </a:lnTo>
                  <a:lnTo>
                    <a:pt x="110335" y="73553"/>
                  </a:lnTo>
                  <a:lnTo>
                    <a:pt x="110286" y="73279"/>
                  </a:lnTo>
                  <a:lnTo>
                    <a:pt x="111432" y="73279"/>
                  </a:lnTo>
                  <a:lnTo>
                    <a:pt x="111318" y="73023"/>
                  </a:lnTo>
                  <a:close/>
                </a:path>
                <a:path w="257175" h="118745">
                  <a:moveTo>
                    <a:pt x="139179" y="74041"/>
                  </a:moveTo>
                  <a:lnTo>
                    <a:pt x="126149" y="74041"/>
                  </a:lnTo>
                  <a:lnTo>
                    <a:pt x="126047" y="74676"/>
                  </a:lnTo>
                  <a:lnTo>
                    <a:pt x="126187" y="74422"/>
                  </a:lnTo>
                  <a:lnTo>
                    <a:pt x="131394" y="74422"/>
                  </a:lnTo>
                  <a:lnTo>
                    <a:pt x="131470" y="74168"/>
                  </a:lnTo>
                  <a:lnTo>
                    <a:pt x="139144" y="74168"/>
                  </a:lnTo>
                  <a:close/>
                </a:path>
                <a:path w="257175" h="118745">
                  <a:moveTo>
                    <a:pt x="138747" y="74549"/>
                  </a:moveTo>
                  <a:lnTo>
                    <a:pt x="138531" y="74549"/>
                  </a:lnTo>
                  <a:lnTo>
                    <a:pt x="138684" y="74676"/>
                  </a:lnTo>
                  <a:close/>
                </a:path>
                <a:path w="257175" h="118745">
                  <a:moveTo>
                    <a:pt x="147423" y="74657"/>
                  </a:moveTo>
                  <a:close/>
                </a:path>
                <a:path w="257175" h="118745">
                  <a:moveTo>
                    <a:pt x="148791" y="74549"/>
                  </a:moveTo>
                  <a:lnTo>
                    <a:pt x="147358" y="74549"/>
                  </a:lnTo>
                  <a:lnTo>
                    <a:pt x="148872" y="74676"/>
                  </a:lnTo>
                  <a:close/>
                </a:path>
                <a:path w="257175" h="118745">
                  <a:moveTo>
                    <a:pt x="157915" y="74641"/>
                  </a:moveTo>
                  <a:close/>
                </a:path>
                <a:path w="257175" h="118745">
                  <a:moveTo>
                    <a:pt x="158953" y="73533"/>
                  </a:moveTo>
                  <a:lnTo>
                    <a:pt x="157695" y="73533"/>
                  </a:lnTo>
                  <a:lnTo>
                    <a:pt x="157721" y="73914"/>
                  </a:lnTo>
                  <a:lnTo>
                    <a:pt x="157949" y="74041"/>
                  </a:lnTo>
                  <a:lnTo>
                    <a:pt x="158026" y="74295"/>
                  </a:lnTo>
                  <a:lnTo>
                    <a:pt x="157632" y="74422"/>
                  </a:lnTo>
                  <a:lnTo>
                    <a:pt x="158102" y="74422"/>
                  </a:lnTo>
                  <a:lnTo>
                    <a:pt x="158203" y="74676"/>
                  </a:lnTo>
                  <a:lnTo>
                    <a:pt x="158460" y="74549"/>
                  </a:lnTo>
                  <a:lnTo>
                    <a:pt x="158580" y="74041"/>
                  </a:lnTo>
                  <a:lnTo>
                    <a:pt x="158953" y="73533"/>
                  </a:lnTo>
                  <a:close/>
                </a:path>
                <a:path w="257175" h="118745">
                  <a:moveTo>
                    <a:pt x="162824" y="74263"/>
                  </a:moveTo>
                  <a:lnTo>
                    <a:pt x="162648" y="74676"/>
                  </a:lnTo>
                  <a:lnTo>
                    <a:pt x="163042" y="74676"/>
                  </a:lnTo>
                  <a:lnTo>
                    <a:pt x="163102" y="74411"/>
                  </a:lnTo>
                  <a:lnTo>
                    <a:pt x="162824" y="74263"/>
                  </a:lnTo>
                  <a:close/>
                </a:path>
                <a:path w="257175" h="118745">
                  <a:moveTo>
                    <a:pt x="188954" y="74041"/>
                  </a:moveTo>
                  <a:lnTo>
                    <a:pt x="170599" y="74041"/>
                  </a:lnTo>
                  <a:lnTo>
                    <a:pt x="170738" y="74295"/>
                  </a:lnTo>
                  <a:lnTo>
                    <a:pt x="170540" y="74411"/>
                  </a:lnTo>
                  <a:lnTo>
                    <a:pt x="170345" y="74676"/>
                  </a:lnTo>
                  <a:lnTo>
                    <a:pt x="198551" y="74676"/>
                  </a:lnTo>
                  <a:lnTo>
                    <a:pt x="198882" y="74422"/>
                  </a:lnTo>
                  <a:lnTo>
                    <a:pt x="189252" y="74411"/>
                  </a:lnTo>
                  <a:lnTo>
                    <a:pt x="188979" y="74205"/>
                  </a:lnTo>
                  <a:lnTo>
                    <a:pt x="188954" y="74041"/>
                  </a:lnTo>
                  <a:close/>
                </a:path>
                <a:path w="257175" h="118745">
                  <a:moveTo>
                    <a:pt x="158102" y="74422"/>
                  </a:moveTo>
                  <a:lnTo>
                    <a:pt x="157695" y="74422"/>
                  </a:lnTo>
                  <a:lnTo>
                    <a:pt x="157915" y="74641"/>
                  </a:lnTo>
                  <a:lnTo>
                    <a:pt x="158102" y="74422"/>
                  </a:lnTo>
                  <a:close/>
                </a:path>
                <a:path w="257175" h="118745">
                  <a:moveTo>
                    <a:pt x="139041" y="74549"/>
                  </a:moveTo>
                  <a:lnTo>
                    <a:pt x="138760" y="74549"/>
                  </a:lnTo>
                  <a:lnTo>
                    <a:pt x="139018" y="74634"/>
                  </a:lnTo>
                  <a:close/>
                </a:path>
                <a:path w="257175" h="118745">
                  <a:moveTo>
                    <a:pt x="147358" y="74549"/>
                  </a:moveTo>
                  <a:close/>
                </a:path>
                <a:path w="257175" h="118745">
                  <a:moveTo>
                    <a:pt x="69862" y="74295"/>
                  </a:moveTo>
                  <a:lnTo>
                    <a:pt x="69875" y="74549"/>
                  </a:lnTo>
                  <a:lnTo>
                    <a:pt x="69862" y="74295"/>
                  </a:lnTo>
                  <a:close/>
                </a:path>
                <a:path w="257175" h="118745">
                  <a:moveTo>
                    <a:pt x="107238" y="74295"/>
                  </a:moveTo>
                  <a:lnTo>
                    <a:pt x="107035" y="74295"/>
                  </a:lnTo>
                  <a:lnTo>
                    <a:pt x="107353" y="74549"/>
                  </a:lnTo>
                  <a:lnTo>
                    <a:pt x="107238" y="74295"/>
                  </a:lnTo>
                  <a:close/>
                </a:path>
                <a:path w="257175" h="118745">
                  <a:moveTo>
                    <a:pt x="139144" y="74168"/>
                  </a:moveTo>
                  <a:lnTo>
                    <a:pt x="131470" y="74168"/>
                  </a:lnTo>
                  <a:lnTo>
                    <a:pt x="131686" y="74549"/>
                  </a:lnTo>
                  <a:lnTo>
                    <a:pt x="138493" y="74549"/>
                  </a:lnTo>
                  <a:lnTo>
                    <a:pt x="139075" y="74422"/>
                  </a:lnTo>
                  <a:lnTo>
                    <a:pt x="139144" y="74168"/>
                  </a:lnTo>
                  <a:close/>
                </a:path>
                <a:path w="257175" h="118745">
                  <a:moveTo>
                    <a:pt x="161202" y="73533"/>
                  </a:moveTo>
                  <a:lnTo>
                    <a:pt x="159232" y="73533"/>
                  </a:lnTo>
                  <a:lnTo>
                    <a:pt x="159283" y="74168"/>
                  </a:lnTo>
                  <a:lnTo>
                    <a:pt x="159004" y="74168"/>
                  </a:lnTo>
                  <a:lnTo>
                    <a:pt x="159092" y="74549"/>
                  </a:lnTo>
                  <a:lnTo>
                    <a:pt x="159245" y="74422"/>
                  </a:lnTo>
                  <a:lnTo>
                    <a:pt x="161088" y="74422"/>
                  </a:lnTo>
                  <a:lnTo>
                    <a:pt x="161202" y="73533"/>
                  </a:lnTo>
                  <a:close/>
                </a:path>
                <a:path w="257175" h="118745">
                  <a:moveTo>
                    <a:pt x="165157" y="74168"/>
                  </a:moveTo>
                  <a:lnTo>
                    <a:pt x="163156" y="74168"/>
                  </a:lnTo>
                  <a:lnTo>
                    <a:pt x="163217" y="74473"/>
                  </a:lnTo>
                  <a:lnTo>
                    <a:pt x="163360" y="74549"/>
                  </a:lnTo>
                  <a:lnTo>
                    <a:pt x="164480" y="74411"/>
                  </a:lnTo>
                  <a:lnTo>
                    <a:pt x="165074" y="74295"/>
                  </a:lnTo>
                  <a:close/>
                </a:path>
                <a:path w="257175" h="118745">
                  <a:moveTo>
                    <a:pt x="169849" y="73533"/>
                  </a:moveTo>
                  <a:lnTo>
                    <a:pt x="168338" y="73533"/>
                  </a:lnTo>
                  <a:lnTo>
                    <a:pt x="168839" y="74473"/>
                  </a:lnTo>
                  <a:lnTo>
                    <a:pt x="169316" y="74422"/>
                  </a:lnTo>
                  <a:lnTo>
                    <a:pt x="169494" y="73787"/>
                  </a:lnTo>
                  <a:lnTo>
                    <a:pt x="169919" y="73787"/>
                  </a:lnTo>
                  <a:lnTo>
                    <a:pt x="169849" y="73533"/>
                  </a:lnTo>
                  <a:close/>
                </a:path>
                <a:path w="257175" h="118745">
                  <a:moveTo>
                    <a:pt x="42528" y="74210"/>
                  </a:moveTo>
                  <a:lnTo>
                    <a:pt x="42697" y="74422"/>
                  </a:lnTo>
                  <a:lnTo>
                    <a:pt x="42528" y="74210"/>
                  </a:lnTo>
                  <a:close/>
                </a:path>
                <a:path w="257175" h="118745">
                  <a:moveTo>
                    <a:pt x="44094" y="72263"/>
                  </a:moveTo>
                  <a:lnTo>
                    <a:pt x="42214" y="72263"/>
                  </a:lnTo>
                  <a:lnTo>
                    <a:pt x="42430" y="72390"/>
                  </a:lnTo>
                  <a:lnTo>
                    <a:pt x="42456" y="72771"/>
                  </a:lnTo>
                  <a:lnTo>
                    <a:pt x="42341" y="73603"/>
                  </a:lnTo>
                  <a:lnTo>
                    <a:pt x="42477" y="73971"/>
                  </a:lnTo>
                  <a:lnTo>
                    <a:pt x="42595" y="74295"/>
                  </a:lnTo>
                  <a:lnTo>
                    <a:pt x="43021" y="74422"/>
                  </a:lnTo>
                  <a:lnTo>
                    <a:pt x="42862" y="74295"/>
                  </a:lnTo>
                  <a:lnTo>
                    <a:pt x="43053" y="73914"/>
                  </a:lnTo>
                  <a:lnTo>
                    <a:pt x="42900" y="73914"/>
                  </a:lnTo>
                  <a:lnTo>
                    <a:pt x="43024" y="73603"/>
                  </a:lnTo>
                  <a:lnTo>
                    <a:pt x="43151" y="73366"/>
                  </a:lnTo>
                  <a:lnTo>
                    <a:pt x="44126" y="73279"/>
                  </a:lnTo>
                  <a:lnTo>
                    <a:pt x="44038" y="73130"/>
                  </a:lnTo>
                  <a:lnTo>
                    <a:pt x="43870" y="72994"/>
                  </a:lnTo>
                  <a:lnTo>
                    <a:pt x="43802" y="72771"/>
                  </a:lnTo>
                  <a:lnTo>
                    <a:pt x="43899" y="72476"/>
                  </a:lnTo>
                  <a:lnTo>
                    <a:pt x="44183" y="72390"/>
                  </a:lnTo>
                  <a:close/>
                </a:path>
                <a:path w="257175" h="118745">
                  <a:moveTo>
                    <a:pt x="61455" y="73914"/>
                  </a:moveTo>
                  <a:lnTo>
                    <a:pt x="61074" y="73914"/>
                  </a:lnTo>
                  <a:lnTo>
                    <a:pt x="61163" y="74295"/>
                  </a:lnTo>
                  <a:lnTo>
                    <a:pt x="61544" y="74422"/>
                  </a:lnTo>
                  <a:lnTo>
                    <a:pt x="61455" y="73914"/>
                  </a:lnTo>
                  <a:close/>
                </a:path>
                <a:path w="257175" h="118745">
                  <a:moveTo>
                    <a:pt x="102793" y="74168"/>
                  </a:moveTo>
                  <a:lnTo>
                    <a:pt x="102628" y="74295"/>
                  </a:lnTo>
                  <a:lnTo>
                    <a:pt x="102463" y="74422"/>
                  </a:lnTo>
                  <a:lnTo>
                    <a:pt x="103339" y="74422"/>
                  </a:lnTo>
                  <a:lnTo>
                    <a:pt x="102870" y="74295"/>
                  </a:lnTo>
                  <a:close/>
                </a:path>
                <a:path w="257175" h="118745">
                  <a:moveTo>
                    <a:pt x="105158" y="72611"/>
                  </a:moveTo>
                  <a:lnTo>
                    <a:pt x="104775" y="72898"/>
                  </a:lnTo>
                  <a:lnTo>
                    <a:pt x="104465" y="72994"/>
                  </a:lnTo>
                  <a:lnTo>
                    <a:pt x="104343" y="73406"/>
                  </a:lnTo>
                  <a:lnTo>
                    <a:pt x="104051" y="73406"/>
                  </a:lnTo>
                  <a:lnTo>
                    <a:pt x="104152" y="74295"/>
                  </a:lnTo>
                  <a:lnTo>
                    <a:pt x="103771" y="74422"/>
                  </a:lnTo>
                  <a:lnTo>
                    <a:pt x="106667" y="74422"/>
                  </a:lnTo>
                  <a:lnTo>
                    <a:pt x="106489" y="74295"/>
                  </a:lnTo>
                  <a:lnTo>
                    <a:pt x="106092" y="73787"/>
                  </a:lnTo>
                  <a:lnTo>
                    <a:pt x="105178" y="73783"/>
                  </a:lnTo>
                  <a:lnTo>
                    <a:pt x="104661" y="73673"/>
                  </a:lnTo>
                  <a:lnTo>
                    <a:pt x="104775" y="73025"/>
                  </a:lnTo>
                  <a:lnTo>
                    <a:pt x="105206" y="73025"/>
                  </a:lnTo>
                  <a:lnTo>
                    <a:pt x="105158" y="72611"/>
                  </a:lnTo>
                  <a:close/>
                </a:path>
                <a:path w="257175" h="118745">
                  <a:moveTo>
                    <a:pt x="111080" y="72517"/>
                  </a:moveTo>
                  <a:lnTo>
                    <a:pt x="107577" y="72517"/>
                  </a:lnTo>
                  <a:lnTo>
                    <a:pt x="107658" y="72812"/>
                  </a:lnTo>
                  <a:lnTo>
                    <a:pt x="107465" y="73098"/>
                  </a:lnTo>
                  <a:lnTo>
                    <a:pt x="107289" y="73279"/>
                  </a:lnTo>
                  <a:lnTo>
                    <a:pt x="106680" y="73279"/>
                  </a:lnTo>
                  <a:lnTo>
                    <a:pt x="106641" y="73787"/>
                  </a:lnTo>
                  <a:lnTo>
                    <a:pt x="106768" y="74422"/>
                  </a:lnTo>
                  <a:lnTo>
                    <a:pt x="107035" y="74295"/>
                  </a:lnTo>
                  <a:lnTo>
                    <a:pt x="107238" y="74295"/>
                  </a:lnTo>
                  <a:lnTo>
                    <a:pt x="107289" y="73914"/>
                  </a:lnTo>
                  <a:lnTo>
                    <a:pt x="107516" y="73496"/>
                  </a:lnTo>
                  <a:lnTo>
                    <a:pt x="107988" y="73025"/>
                  </a:lnTo>
                  <a:lnTo>
                    <a:pt x="109078" y="73025"/>
                  </a:lnTo>
                  <a:lnTo>
                    <a:pt x="111235" y="72898"/>
                  </a:lnTo>
                  <a:lnTo>
                    <a:pt x="111115" y="72644"/>
                  </a:lnTo>
                  <a:lnTo>
                    <a:pt x="111080" y="72517"/>
                  </a:lnTo>
                  <a:close/>
                </a:path>
                <a:path w="257175" h="118745">
                  <a:moveTo>
                    <a:pt x="145588" y="72517"/>
                  </a:moveTo>
                  <a:lnTo>
                    <a:pt x="144889" y="72517"/>
                  </a:lnTo>
                  <a:lnTo>
                    <a:pt x="145059" y="74041"/>
                  </a:lnTo>
                  <a:lnTo>
                    <a:pt x="140144" y="74041"/>
                  </a:lnTo>
                  <a:lnTo>
                    <a:pt x="140398" y="74422"/>
                  </a:lnTo>
                  <a:lnTo>
                    <a:pt x="148710" y="74422"/>
                  </a:lnTo>
                  <a:lnTo>
                    <a:pt x="148548" y="74168"/>
                  </a:lnTo>
                  <a:lnTo>
                    <a:pt x="147967" y="74168"/>
                  </a:lnTo>
                  <a:lnTo>
                    <a:pt x="147840" y="73914"/>
                  </a:lnTo>
                  <a:lnTo>
                    <a:pt x="148386" y="73914"/>
                  </a:lnTo>
                  <a:lnTo>
                    <a:pt x="148643" y="73783"/>
                  </a:lnTo>
                  <a:lnTo>
                    <a:pt x="148769" y="73603"/>
                  </a:lnTo>
                  <a:lnTo>
                    <a:pt x="148710" y="73406"/>
                  </a:lnTo>
                  <a:lnTo>
                    <a:pt x="146227" y="73406"/>
                  </a:lnTo>
                  <a:lnTo>
                    <a:pt x="145588" y="72517"/>
                  </a:lnTo>
                  <a:close/>
                </a:path>
                <a:path w="257175" h="118745">
                  <a:moveTo>
                    <a:pt x="198704" y="73025"/>
                  </a:moveTo>
                  <a:lnTo>
                    <a:pt x="190576" y="73025"/>
                  </a:lnTo>
                  <a:lnTo>
                    <a:pt x="190381" y="73152"/>
                  </a:lnTo>
                  <a:lnTo>
                    <a:pt x="190276" y="73366"/>
                  </a:lnTo>
                  <a:lnTo>
                    <a:pt x="190068" y="73533"/>
                  </a:lnTo>
                  <a:lnTo>
                    <a:pt x="189877" y="73787"/>
                  </a:lnTo>
                  <a:lnTo>
                    <a:pt x="189636" y="73971"/>
                  </a:lnTo>
                  <a:lnTo>
                    <a:pt x="189420" y="74422"/>
                  </a:lnTo>
                  <a:lnTo>
                    <a:pt x="198882" y="74422"/>
                  </a:lnTo>
                  <a:lnTo>
                    <a:pt x="198653" y="74295"/>
                  </a:lnTo>
                  <a:lnTo>
                    <a:pt x="198729" y="73914"/>
                  </a:lnTo>
                  <a:lnTo>
                    <a:pt x="198513" y="73914"/>
                  </a:lnTo>
                  <a:lnTo>
                    <a:pt x="198412" y="73533"/>
                  </a:lnTo>
                  <a:lnTo>
                    <a:pt x="198970" y="73533"/>
                  </a:lnTo>
                  <a:lnTo>
                    <a:pt x="198564" y="73406"/>
                  </a:lnTo>
                  <a:lnTo>
                    <a:pt x="198704" y="73025"/>
                  </a:lnTo>
                  <a:close/>
                </a:path>
                <a:path w="257175" h="118745">
                  <a:moveTo>
                    <a:pt x="227672" y="74295"/>
                  </a:moveTo>
                  <a:close/>
                </a:path>
                <a:path w="257175" h="118745">
                  <a:moveTo>
                    <a:pt x="233351" y="73553"/>
                  </a:moveTo>
                  <a:lnTo>
                    <a:pt x="233251" y="74083"/>
                  </a:lnTo>
                  <a:lnTo>
                    <a:pt x="233375" y="74422"/>
                  </a:lnTo>
                  <a:lnTo>
                    <a:pt x="233351" y="73553"/>
                  </a:lnTo>
                  <a:close/>
                </a:path>
                <a:path w="257175" h="118745">
                  <a:moveTo>
                    <a:pt x="163156" y="74168"/>
                  </a:moveTo>
                  <a:lnTo>
                    <a:pt x="163008" y="74210"/>
                  </a:lnTo>
                  <a:lnTo>
                    <a:pt x="163102" y="74411"/>
                  </a:lnTo>
                  <a:lnTo>
                    <a:pt x="163156" y="74168"/>
                  </a:lnTo>
                  <a:close/>
                </a:path>
                <a:path w="257175" h="118745">
                  <a:moveTo>
                    <a:pt x="45326" y="73660"/>
                  </a:moveTo>
                  <a:lnTo>
                    <a:pt x="44894" y="74168"/>
                  </a:lnTo>
                  <a:lnTo>
                    <a:pt x="45364" y="74295"/>
                  </a:lnTo>
                  <a:lnTo>
                    <a:pt x="45512" y="73914"/>
                  </a:lnTo>
                  <a:lnTo>
                    <a:pt x="45326" y="73660"/>
                  </a:lnTo>
                  <a:close/>
                </a:path>
                <a:path w="257175" h="118745">
                  <a:moveTo>
                    <a:pt x="46977" y="72009"/>
                  </a:moveTo>
                  <a:lnTo>
                    <a:pt x="46570" y="73406"/>
                  </a:lnTo>
                  <a:lnTo>
                    <a:pt x="46443" y="74295"/>
                  </a:lnTo>
                  <a:lnTo>
                    <a:pt x="46875" y="73914"/>
                  </a:lnTo>
                  <a:lnTo>
                    <a:pt x="47942" y="73914"/>
                  </a:lnTo>
                  <a:lnTo>
                    <a:pt x="48260" y="73787"/>
                  </a:lnTo>
                  <a:lnTo>
                    <a:pt x="48250" y="73406"/>
                  </a:lnTo>
                  <a:lnTo>
                    <a:pt x="47917" y="73406"/>
                  </a:lnTo>
                  <a:lnTo>
                    <a:pt x="46977" y="72009"/>
                  </a:lnTo>
                  <a:close/>
                </a:path>
                <a:path w="257175" h="118745">
                  <a:moveTo>
                    <a:pt x="57014" y="73025"/>
                  </a:moveTo>
                  <a:lnTo>
                    <a:pt x="55905" y="73025"/>
                  </a:lnTo>
                  <a:lnTo>
                    <a:pt x="56121" y="73787"/>
                  </a:lnTo>
                  <a:lnTo>
                    <a:pt x="56225" y="74083"/>
                  </a:lnTo>
                  <a:lnTo>
                    <a:pt x="56680" y="74295"/>
                  </a:lnTo>
                  <a:lnTo>
                    <a:pt x="57014" y="73025"/>
                  </a:lnTo>
                  <a:close/>
                </a:path>
                <a:path w="257175" h="118745">
                  <a:moveTo>
                    <a:pt x="77304" y="73025"/>
                  </a:moveTo>
                  <a:lnTo>
                    <a:pt x="77000" y="73025"/>
                  </a:lnTo>
                  <a:lnTo>
                    <a:pt x="77152" y="73448"/>
                  </a:lnTo>
                  <a:lnTo>
                    <a:pt x="77470" y="73533"/>
                  </a:lnTo>
                  <a:lnTo>
                    <a:pt x="77687" y="73671"/>
                  </a:lnTo>
                  <a:lnTo>
                    <a:pt x="77812" y="74295"/>
                  </a:lnTo>
                  <a:lnTo>
                    <a:pt x="78397" y="74168"/>
                  </a:lnTo>
                  <a:lnTo>
                    <a:pt x="78371" y="73914"/>
                  </a:lnTo>
                  <a:lnTo>
                    <a:pt x="78701" y="73787"/>
                  </a:lnTo>
                  <a:lnTo>
                    <a:pt x="79971" y="73787"/>
                  </a:lnTo>
                  <a:lnTo>
                    <a:pt x="79946" y="73406"/>
                  </a:lnTo>
                  <a:lnTo>
                    <a:pt x="101517" y="73406"/>
                  </a:lnTo>
                  <a:lnTo>
                    <a:pt x="99339" y="73279"/>
                  </a:lnTo>
                  <a:lnTo>
                    <a:pt x="99187" y="73152"/>
                  </a:lnTo>
                  <a:lnTo>
                    <a:pt x="77546" y="73152"/>
                  </a:lnTo>
                  <a:lnTo>
                    <a:pt x="77304" y="73025"/>
                  </a:lnTo>
                  <a:close/>
                </a:path>
                <a:path w="257175" h="118745">
                  <a:moveTo>
                    <a:pt x="79959" y="74168"/>
                  </a:moveTo>
                  <a:close/>
                </a:path>
                <a:path w="257175" h="118745">
                  <a:moveTo>
                    <a:pt x="102561" y="74246"/>
                  </a:moveTo>
                  <a:close/>
                </a:path>
                <a:path w="257175" h="118745">
                  <a:moveTo>
                    <a:pt x="121831" y="73533"/>
                  </a:moveTo>
                  <a:lnTo>
                    <a:pt x="121526" y="73533"/>
                  </a:lnTo>
                  <a:lnTo>
                    <a:pt x="121335" y="74295"/>
                  </a:lnTo>
                  <a:lnTo>
                    <a:pt x="121513" y="74295"/>
                  </a:lnTo>
                  <a:lnTo>
                    <a:pt x="121602" y="74041"/>
                  </a:lnTo>
                  <a:lnTo>
                    <a:pt x="121812" y="73660"/>
                  </a:lnTo>
                  <a:lnTo>
                    <a:pt x="121831" y="73533"/>
                  </a:lnTo>
                  <a:close/>
                </a:path>
                <a:path w="257175" h="118745">
                  <a:moveTo>
                    <a:pt x="162394" y="74168"/>
                  </a:moveTo>
                  <a:lnTo>
                    <a:pt x="162699" y="74295"/>
                  </a:lnTo>
                  <a:lnTo>
                    <a:pt x="162394" y="74168"/>
                  </a:lnTo>
                  <a:close/>
                </a:path>
                <a:path w="257175" h="118745">
                  <a:moveTo>
                    <a:pt x="198777" y="74073"/>
                  </a:moveTo>
                  <a:lnTo>
                    <a:pt x="198653" y="74295"/>
                  </a:lnTo>
                  <a:lnTo>
                    <a:pt x="198777" y="74073"/>
                  </a:lnTo>
                  <a:close/>
                </a:path>
                <a:path w="257175" h="118745">
                  <a:moveTo>
                    <a:pt x="198822" y="74225"/>
                  </a:moveTo>
                  <a:lnTo>
                    <a:pt x="198653" y="74295"/>
                  </a:lnTo>
                  <a:lnTo>
                    <a:pt x="198843" y="74295"/>
                  </a:lnTo>
                  <a:close/>
                </a:path>
                <a:path w="257175" h="118745">
                  <a:moveTo>
                    <a:pt x="165239" y="74041"/>
                  </a:moveTo>
                  <a:lnTo>
                    <a:pt x="162407" y="74041"/>
                  </a:lnTo>
                  <a:lnTo>
                    <a:pt x="162824" y="74263"/>
                  </a:lnTo>
                  <a:lnTo>
                    <a:pt x="163156" y="74168"/>
                  </a:lnTo>
                  <a:lnTo>
                    <a:pt x="165157" y="74168"/>
                  </a:lnTo>
                  <a:close/>
                </a:path>
                <a:path w="257175" h="118745">
                  <a:moveTo>
                    <a:pt x="102958" y="73533"/>
                  </a:moveTo>
                  <a:lnTo>
                    <a:pt x="102628" y="73533"/>
                  </a:lnTo>
                  <a:lnTo>
                    <a:pt x="102561" y="74246"/>
                  </a:lnTo>
                  <a:lnTo>
                    <a:pt x="102958" y="73533"/>
                  </a:lnTo>
                  <a:close/>
                </a:path>
                <a:path w="257175" h="118745">
                  <a:moveTo>
                    <a:pt x="200009" y="72771"/>
                  </a:moveTo>
                  <a:lnTo>
                    <a:pt x="199504" y="72771"/>
                  </a:lnTo>
                  <a:lnTo>
                    <a:pt x="198938" y="73783"/>
                  </a:lnTo>
                  <a:lnTo>
                    <a:pt x="198822" y="74225"/>
                  </a:lnTo>
                  <a:lnTo>
                    <a:pt x="199580" y="73914"/>
                  </a:lnTo>
                  <a:lnTo>
                    <a:pt x="199758" y="73914"/>
                  </a:lnTo>
                  <a:lnTo>
                    <a:pt x="199910" y="73406"/>
                  </a:lnTo>
                  <a:lnTo>
                    <a:pt x="200063" y="73406"/>
                  </a:lnTo>
                  <a:lnTo>
                    <a:pt x="200164" y="73025"/>
                  </a:lnTo>
                  <a:lnTo>
                    <a:pt x="199974" y="73025"/>
                  </a:lnTo>
                  <a:lnTo>
                    <a:pt x="200009" y="72771"/>
                  </a:lnTo>
                  <a:close/>
                </a:path>
                <a:path w="257175" h="118745">
                  <a:moveTo>
                    <a:pt x="41135" y="73914"/>
                  </a:moveTo>
                  <a:lnTo>
                    <a:pt x="40652" y="74168"/>
                  </a:lnTo>
                  <a:lnTo>
                    <a:pt x="41465" y="74168"/>
                  </a:lnTo>
                  <a:lnTo>
                    <a:pt x="41135" y="73914"/>
                  </a:lnTo>
                  <a:close/>
                </a:path>
                <a:path w="257175" h="118745">
                  <a:moveTo>
                    <a:pt x="44577" y="73787"/>
                  </a:moveTo>
                  <a:lnTo>
                    <a:pt x="43434" y="74168"/>
                  </a:lnTo>
                  <a:lnTo>
                    <a:pt x="43891" y="74041"/>
                  </a:lnTo>
                  <a:lnTo>
                    <a:pt x="44627" y="74041"/>
                  </a:lnTo>
                  <a:lnTo>
                    <a:pt x="44577" y="73787"/>
                  </a:lnTo>
                  <a:close/>
                </a:path>
                <a:path w="257175" h="118745">
                  <a:moveTo>
                    <a:pt x="60363" y="72771"/>
                  </a:moveTo>
                  <a:lnTo>
                    <a:pt x="60245" y="73023"/>
                  </a:lnTo>
                  <a:lnTo>
                    <a:pt x="60120" y="73603"/>
                  </a:lnTo>
                  <a:lnTo>
                    <a:pt x="60325" y="74168"/>
                  </a:lnTo>
                  <a:lnTo>
                    <a:pt x="61074" y="73914"/>
                  </a:lnTo>
                  <a:lnTo>
                    <a:pt x="61455" y="73914"/>
                  </a:lnTo>
                  <a:lnTo>
                    <a:pt x="61595" y="73660"/>
                  </a:lnTo>
                  <a:lnTo>
                    <a:pt x="60706" y="73660"/>
                  </a:lnTo>
                  <a:lnTo>
                    <a:pt x="60610" y="73533"/>
                  </a:lnTo>
                  <a:lnTo>
                    <a:pt x="60439" y="73279"/>
                  </a:lnTo>
                  <a:lnTo>
                    <a:pt x="60579" y="73279"/>
                  </a:lnTo>
                  <a:lnTo>
                    <a:pt x="60455" y="72898"/>
                  </a:lnTo>
                  <a:lnTo>
                    <a:pt x="60363" y="72771"/>
                  </a:lnTo>
                  <a:close/>
                </a:path>
                <a:path w="257175" h="118745">
                  <a:moveTo>
                    <a:pt x="100469" y="73787"/>
                  </a:moveTo>
                  <a:lnTo>
                    <a:pt x="78701" y="73787"/>
                  </a:lnTo>
                  <a:lnTo>
                    <a:pt x="79171" y="74041"/>
                  </a:lnTo>
                  <a:lnTo>
                    <a:pt x="79590" y="74168"/>
                  </a:lnTo>
                  <a:lnTo>
                    <a:pt x="100850" y="74168"/>
                  </a:lnTo>
                  <a:lnTo>
                    <a:pt x="100799" y="73914"/>
                  </a:lnTo>
                  <a:lnTo>
                    <a:pt x="100482" y="73914"/>
                  </a:lnTo>
                  <a:close/>
                </a:path>
                <a:path w="257175" h="118745">
                  <a:moveTo>
                    <a:pt x="101803" y="74041"/>
                  </a:moveTo>
                  <a:lnTo>
                    <a:pt x="100977" y="74041"/>
                  </a:lnTo>
                  <a:lnTo>
                    <a:pt x="101981" y="74168"/>
                  </a:lnTo>
                  <a:lnTo>
                    <a:pt x="101803" y="74041"/>
                  </a:lnTo>
                  <a:close/>
                </a:path>
                <a:path w="257175" h="118745">
                  <a:moveTo>
                    <a:pt x="103022" y="73533"/>
                  </a:moveTo>
                  <a:lnTo>
                    <a:pt x="103136" y="74168"/>
                  </a:lnTo>
                  <a:lnTo>
                    <a:pt x="103401" y="73971"/>
                  </a:lnTo>
                  <a:lnTo>
                    <a:pt x="103323" y="73783"/>
                  </a:lnTo>
                  <a:lnTo>
                    <a:pt x="103022" y="73533"/>
                  </a:lnTo>
                  <a:close/>
                </a:path>
                <a:path w="257175" h="118745">
                  <a:moveTo>
                    <a:pt x="106565" y="73406"/>
                  </a:moveTo>
                  <a:lnTo>
                    <a:pt x="106222" y="73406"/>
                  </a:lnTo>
                  <a:lnTo>
                    <a:pt x="106349" y="73496"/>
                  </a:lnTo>
                  <a:lnTo>
                    <a:pt x="106426" y="74168"/>
                  </a:lnTo>
                  <a:lnTo>
                    <a:pt x="106565" y="73406"/>
                  </a:lnTo>
                  <a:close/>
                </a:path>
                <a:path w="257175" h="118745">
                  <a:moveTo>
                    <a:pt x="107397" y="73914"/>
                  </a:moveTo>
                  <a:lnTo>
                    <a:pt x="107289" y="74168"/>
                  </a:lnTo>
                  <a:lnTo>
                    <a:pt x="107397" y="73914"/>
                  </a:lnTo>
                  <a:close/>
                </a:path>
                <a:path w="257175" h="118745">
                  <a:moveTo>
                    <a:pt x="119722" y="73025"/>
                  </a:moveTo>
                  <a:lnTo>
                    <a:pt x="119367" y="73025"/>
                  </a:lnTo>
                  <a:lnTo>
                    <a:pt x="119507" y="73533"/>
                  </a:lnTo>
                  <a:lnTo>
                    <a:pt x="119100" y="73533"/>
                  </a:lnTo>
                  <a:lnTo>
                    <a:pt x="118935" y="73787"/>
                  </a:lnTo>
                  <a:lnTo>
                    <a:pt x="119151" y="73787"/>
                  </a:lnTo>
                  <a:lnTo>
                    <a:pt x="119354" y="74168"/>
                  </a:lnTo>
                  <a:lnTo>
                    <a:pt x="119608" y="74168"/>
                  </a:lnTo>
                  <a:lnTo>
                    <a:pt x="119621" y="73914"/>
                  </a:lnTo>
                  <a:lnTo>
                    <a:pt x="119799" y="73914"/>
                  </a:lnTo>
                  <a:lnTo>
                    <a:pt x="120091" y="73787"/>
                  </a:lnTo>
                  <a:lnTo>
                    <a:pt x="119722" y="73025"/>
                  </a:lnTo>
                  <a:close/>
                </a:path>
                <a:path w="257175" h="118745">
                  <a:moveTo>
                    <a:pt x="121666" y="74041"/>
                  </a:moveTo>
                  <a:close/>
                </a:path>
                <a:path w="257175" h="118745">
                  <a:moveTo>
                    <a:pt x="121729" y="74041"/>
                  </a:moveTo>
                  <a:close/>
                </a:path>
                <a:path w="257175" h="118745">
                  <a:moveTo>
                    <a:pt x="124853" y="73660"/>
                  </a:moveTo>
                  <a:lnTo>
                    <a:pt x="123647" y="73660"/>
                  </a:lnTo>
                  <a:lnTo>
                    <a:pt x="124240" y="73783"/>
                  </a:lnTo>
                  <a:lnTo>
                    <a:pt x="124447" y="74168"/>
                  </a:lnTo>
                  <a:lnTo>
                    <a:pt x="124771" y="73971"/>
                  </a:lnTo>
                  <a:lnTo>
                    <a:pt x="124853" y="73660"/>
                  </a:lnTo>
                  <a:close/>
                </a:path>
                <a:path w="257175" h="118745">
                  <a:moveTo>
                    <a:pt x="148386" y="73914"/>
                  </a:moveTo>
                  <a:lnTo>
                    <a:pt x="148272" y="74168"/>
                  </a:lnTo>
                  <a:lnTo>
                    <a:pt x="148548" y="74168"/>
                  </a:lnTo>
                  <a:lnTo>
                    <a:pt x="148386" y="73914"/>
                  </a:lnTo>
                  <a:close/>
                </a:path>
                <a:path w="257175" h="118745">
                  <a:moveTo>
                    <a:pt x="158953" y="74041"/>
                  </a:moveTo>
                  <a:lnTo>
                    <a:pt x="159283" y="74168"/>
                  </a:lnTo>
                  <a:lnTo>
                    <a:pt x="158953" y="74041"/>
                  </a:lnTo>
                  <a:close/>
                </a:path>
                <a:path w="257175" h="118745">
                  <a:moveTo>
                    <a:pt x="189242" y="73533"/>
                  </a:moveTo>
                  <a:lnTo>
                    <a:pt x="169964" y="73533"/>
                  </a:lnTo>
                  <a:lnTo>
                    <a:pt x="170167" y="73660"/>
                  </a:lnTo>
                  <a:lnTo>
                    <a:pt x="170250" y="74073"/>
                  </a:lnTo>
                  <a:lnTo>
                    <a:pt x="170573" y="74168"/>
                  </a:lnTo>
                  <a:lnTo>
                    <a:pt x="188954" y="74041"/>
                  </a:lnTo>
                  <a:lnTo>
                    <a:pt x="189073" y="73721"/>
                  </a:lnTo>
                  <a:lnTo>
                    <a:pt x="189242" y="73533"/>
                  </a:lnTo>
                  <a:close/>
                </a:path>
                <a:path w="257175" h="118745">
                  <a:moveTo>
                    <a:pt x="157695" y="73914"/>
                  </a:moveTo>
                  <a:lnTo>
                    <a:pt x="157625" y="74083"/>
                  </a:lnTo>
                  <a:lnTo>
                    <a:pt x="157695" y="73914"/>
                  </a:lnTo>
                  <a:close/>
                </a:path>
                <a:path w="257175" h="118745">
                  <a:moveTo>
                    <a:pt x="55905" y="73025"/>
                  </a:moveTo>
                  <a:lnTo>
                    <a:pt x="53568" y="73025"/>
                  </a:lnTo>
                  <a:lnTo>
                    <a:pt x="55105" y="73152"/>
                  </a:lnTo>
                  <a:lnTo>
                    <a:pt x="55181" y="73533"/>
                  </a:lnTo>
                  <a:lnTo>
                    <a:pt x="55159" y="73660"/>
                  </a:lnTo>
                  <a:lnTo>
                    <a:pt x="55435" y="74041"/>
                  </a:lnTo>
                  <a:lnTo>
                    <a:pt x="55538" y="73496"/>
                  </a:lnTo>
                  <a:lnTo>
                    <a:pt x="55723" y="73366"/>
                  </a:lnTo>
                  <a:lnTo>
                    <a:pt x="55905" y="73025"/>
                  </a:lnTo>
                  <a:close/>
                </a:path>
                <a:path w="257175" h="118745">
                  <a:moveTo>
                    <a:pt x="58940" y="73448"/>
                  </a:moveTo>
                  <a:lnTo>
                    <a:pt x="59270" y="73660"/>
                  </a:lnTo>
                  <a:lnTo>
                    <a:pt x="59626" y="74041"/>
                  </a:lnTo>
                  <a:lnTo>
                    <a:pt x="59944" y="74041"/>
                  </a:lnTo>
                  <a:lnTo>
                    <a:pt x="59894" y="73603"/>
                  </a:lnTo>
                  <a:lnTo>
                    <a:pt x="59118" y="73533"/>
                  </a:lnTo>
                  <a:lnTo>
                    <a:pt x="58940" y="73448"/>
                  </a:lnTo>
                  <a:close/>
                </a:path>
                <a:path w="257175" h="118745">
                  <a:moveTo>
                    <a:pt x="101117" y="73660"/>
                  </a:moveTo>
                  <a:lnTo>
                    <a:pt x="101104" y="74041"/>
                  </a:lnTo>
                  <a:lnTo>
                    <a:pt x="101117" y="73660"/>
                  </a:lnTo>
                  <a:close/>
                </a:path>
                <a:path w="257175" h="118745">
                  <a:moveTo>
                    <a:pt x="101663" y="73533"/>
                  </a:moveTo>
                  <a:lnTo>
                    <a:pt x="80645" y="73533"/>
                  </a:lnTo>
                  <a:lnTo>
                    <a:pt x="80581" y="73660"/>
                  </a:lnTo>
                  <a:lnTo>
                    <a:pt x="101536" y="73660"/>
                  </a:lnTo>
                  <a:lnTo>
                    <a:pt x="101320" y="74041"/>
                  </a:lnTo>
                  <a:lnTo>
                    <a:pt x="101727" y="74041"/>
                  </a:lnTo>
                  <a:lnTo>
                    <a:pt x="101663" y="73533"/>
                  </a:lnTo>
                  <a:close/>
                </a:path>
                <a:path w="257175" h="118745">
                  <a:moveTo>
                    <a:pt x="119151" y="73787"/>
                  </a:moveTo>
                  <a:lnTo>
                    <a:pt x="118872" y="73787"/>
                  </a:lnTo>
                  <a:lnTo>
                    <a:pt x="119176" y="74041"/>
                  </a:lnTo>
                  <a:lnTo>
                    <a:pt x="119151" y="73787"/>
                  </a:lnTo>
                  <a:close/>
                </a:path>
                <a:path w="257175" h="118745">
                  <a:moveTo>
                    <a:pt x="130009" y="73279"/>
                  </a:moveTo>
                  <a:lnTo>
                    <a:pt x="125450" y="73279"/>
                  </a:lnTo>
                  <a:lnTo>
                    <a:pt x="126314" y="74041"/>
                  </a:lnTo>
                  <a:lnTo>
                    <a:pt x="138950" y="74041"/>
                  </a:lnTo>
                  <a:lnTo>
                    <a:pt x="138849" y="73914"/>
                  </a:lnTo>
                  <a:lnTo>
                    <a:pt x="130238" y="73914"/>
                  </a:lnTo>
                  <a:lnTo>
                    <a:pt x="130011" y="73603"/>
                  </a:lnTo>
                  <a:lnTo>
                    <a:pt x="130009" y="73279"/>
                  </a:lnTo>
                  <a:close/>
                </a:path>
                <a:path w="257175" h="118745">
                  <a:moveTo>
                    <a:pt x="144386" y="73279"/>
                  </a:moveTo>
                  <a:lnTo>
                    <a:pt x="139788" y="73279"/>
                  </a:lnTo>
                  <a:lnTo>
                    <a:pt x="139928" y="73366"/>
                  </a:lnTo>
                  <a:lnTo>
                    <a:pt x="140025" y="73971"/>
                  </a:lnTo>
                  <a:lnTo>
                    <a:pt x="145059" y="74041"/>
                  </a:lnTo>
                  <a:lnTo>
                    <a:pt x="144386" y="73279"/>
                  </a:lnTo>
                  <a:close/>
                </a:path>
                <a:path w="257175" h="118745">
                  <a:moveTo>
                    <a:pt x="157636" y="73914"/>
                  </a:moveTo>
                  <a:lnTo>
                    <a:pt x="156997" y="73914"/>
                  </a:lnTo>
                  <a:lnTo>
                    <a:pt x="157022" y="74041"/>
                  </a:lnTo>
                  <a:lnTo>
                    <a:pt x="157628" y="74041"/>
                  </a:lnTo>
                  <a:lnTo>
                    <a:pt x="157636" y="73914"/>
                  </a:lnTo>
                  <a:close/>
                </a:path>
                <a:path w="257175" h="118745">
                  <a:moveTo>
                    <a:pt x="233476" y="73025"/>
                  </a:moveTo>
                  <a:lnTo>
                    <a:pt x="233422" y="73660"/>
                  </a:lnTo>
                  <a:lnTo>
                    <a:pt x="233641" y="74041"/>
                  </a:lnTo>
                  <a:lnTo>
                    <a:pt x="233476" y="73025"/>
                  </a:lnTo>
                  <a:close/>
                </a:path>
                <a:path w="257175" h="118745">
                  <a:moveTo>
                    <a:pt x="157721" y="73914"/>
                  </a:moveTo>
                  <a:close/>
                </a:path>
                <a:path w="257175" h="118745">
                  <a:moveTo>
                    <a:pt x="45512" y="73914"/>
                  </a:moveTo>
                  <a:close/>
                </a:path>
                <a:path w="257175" h="118745">
                  <a:moveTo>
                    <a:pt x="43116" y="73787"/>
                  </a:moveTo>
                  <a:lnTo>
                    <a:pt x="42900" y="73914"/>
                  </a:lnTo>
                  <a:lnTo>
                    <a:pt x="43053" y="73914"/>
                  </a:lnTo>
                  <a:close/>
                </a:path>
                <a:path w="257175" h="118745">
                  <a:moveTo>
                    <a:pt x="44621" y="73787"/>
                  </a:moveTo>
                  <a:close/>
                </a:path>
                <a:path w="257175" h="118745">
                  <a:moveTo>
                    <a:pt x="51308" y="73406"/>
                  </a:moveTo>
                  <a:lnTo>
                    <a:pt x="50774" y="73406"/>
                  </a:lnTo>
                  <a:lnTo>
                    <a:pt x="51130" y="73914"/>
                  </a:lnTo>
                  <a:lnTo>
                    <a:pt x="51251" y="73721"/>
                  </a:lnTo>
                  <a:lnTo>
                    <a:pt x="51308" y="73406"/>
                  </a:lnTo>
                  <a:close/>
                </a:path>
                <a:path w="257175" h="118745">
                  <a:moveTo>
                    <a:pt x="52781" y="73025"/>
                  </a:moveTo>
                  <a:lnTo>
                    <a:pt x="52552" y="73025"/>
                  </a:lnTo>
                  <a:lnTo>
                    <a:pt x="52133" y="73914"/>
                  </a:lnTo>
                  <a:lnTo>
                    <a:pt x="52854" y="73540"/>
                  </a:lnTo>
                  <a:lnTo>
                    <a:pt x="52781" y="73025"/>
                  </a:lnTo>
                  <a:close/>
                </a:path>
                <a:path w="257175" h="118745">
                  <a:moveTo>
                    <a:pt x="57988" y="72898"/>
                  </a:moveTo>
                  <a:lnTo>
                    <a:pt x="57048" y="72898"/>
                  </a:lnTo>
                  <a:lnTo>
                    <a:pt x="57542" y="73448"/>
                  </a:lnTo>
                  <a:lnTo>
                    <a:pt x="58089" y="73914"/>
                  </a:lnTo>
                  <a:lnTo>
                    <a:pt x="58064" y="73660"/>
                  </a:lnTo>
                  <a:lnTo>
                    <a:pt x="58191" y="73660"/>
                  </a:lnTo>
                  <a:lnTo>
                    <a:pt x="58093" y="73496"/>
                  </a:lnTo>
                  <a:lnTo>
                    <a:pt x="57988" y="72898"/>
                  </a:lnTo>
                  <a:close/>
                </a:path>
                <a:path w="257175" h="118745">
                  <a:moveTo>
                    <a:pt x="65538" y="72517"/>
                  </a:moveTo>
                  <a:lnTo>
                    <a:pt x="64160" y="72517"/>
                  </a:lnTo>
                  <a:lnTo>
                    <a:pt x="64141" y="72771"/>
                  </a:lnTo>
                  <a:lnTo>
                    <a:pt x="64033" y="72898"/>
                  </a:lnTo>
                  <a:lnTo>
                    <a:pt x="64985" y="72898"/>
                  </a:lnTo>
                  <a:lnTo>
                    <a:pt x="64973" y="73279"/>
                  </a:lnTo>
                  <a:lnTo>
                    <a:pt x="64503" y="73279"/>
                  </a:lnTo>
                  <a:lnTo>
                    <a:pt x="64481" y="73721"/>
                  </a:lnTo>
                  <a:lnTo>
                    <a:pt x="64135" y="73914"/>
                  </a:lnTo>
                  <a:lnTo>
                    <a:pt x="66558" y="73914"/>
                  </a:lnTo>
                  <a:lnTo>
                    <a:pt x="65775" y="73023"/>
                  </a:lnTo>
                  <a:lnTo>
                    <a:pt x="65157" y="72908"/>
                  </a:lnTo>
                  <a:lnTo>
                    <a:pt x="65246" y="72771"/>
                  </a:lnTo>
                  <a:lnTo>
                    <a:pt x="65538" y="72517"/>
                  </a:lnTo>
                  <a:close/>
                </a:path>
                <a:path w="257175" h="118745">
                  <a:moveTo>
                    <a:pt x="72504" y="73787"/>
                  </a:moveTo>
                  <a:lnTo>
                    <a:pt x="72326" y="73914"/>
                  </a:lnTo>
                  <a:lnTo>
                    <a:pt x="72491" y="73914"/>
                  </a:lnTo>
                  <a:close/>
                </a:path>
                <a:path w="257175" h="118745">
                  <a:moveTo>
                    <a:pt x="72707" y="73279"/>
                  </a:moveTo>
                  <a:lnTo>
                    <a:pt x="72859" y="73914"/>
                  </a:lnTo>
                  <a:lnTo>
                    <a:pt x="73003" y="73914"/>
                  </a:lnTo>
                  <a:lnTo>
                    <a:pt x="72707" y="73279"/>
                  </a:lnTo>
                  <a:close/>
                </a:path>
                <a:path w="257175" h="118745">
                  <a:moveTo>
                    <a:pt x="101092" y="73660"/>
                  </a:moveTo>
                  <a:lnTo>
                    <a:pt x="80556" y="73660"/>
                  </a:lnTo>
                  <a:lnTo>
                    <a:pt x="100660" y="73787"/>
                  </a:lnTo>
                  <a:lnTo>
                    <a:pt x="100482" y="73914"/>
                  </a:lnTo>
                  <a:lnTo>
                    <a:pt x="100799" y="73914"/>
                  </a:lnTo>
                  <a:lnTo>
                    <a:pt x="100782" y="73783"/>
                  </a:lnTo>
                  <a:lnTo>
                    <a:pt x="101092" y="73660"/>
                  </a:lnTo>
                  <a:close/>
                </a:path>
                <a:path w="257175" h="118745">
                  <a:moveTo>
                    <a:pt x="103174" y="73406"/>
                  </a:moveTo>
                  <a:lnTo>
                    <a:pt x="103505" y="73914"/>
                  </a:lnTo>
                  <a:lnTo>
                    <a:pt x="103593" y="73533"/>
                  </a:lnTo>
                  <a:lnTo>
                    <a:pt x="103454" y="73533"/>
                  </a:lnTo>
                  <a:lnTo>
                    <a:pt x="103174" y="73406"/>
                  </a:lnTo>
                  <a:close/>
                </a:path>
                <a:path w="257175" h="118745">
                  <a:moveTo>
                    <a:pt x="109078" y="73025"/>
                  </a:moveTo>
                  <a:lnTo>
                    <a:pt x="107988" y="73025"/>
                  </a:lnTo>
                  <a:lnTo>
                    <a:pt x="108623" y="73660"/>
                  </a:lnTo>
                  <a:lnTo>
                    <a:pt x="109067" y="73914"/>
                  </a:lnTo>
                  <a:lnTo>
                    <a:pt x="109078" y="73025"/>
                  </a:lnTo>
                  <a:close/>
                </a:path>
                <a:path w="257175" h="118745">
                  <a:moveTo>
                    <a:pt x="111461" y="73406"/>
                  </a:moveTo>
                  <a:lnTo>
                    <a:pt x="111302" y="73406"/>
                  </a:lnTo>
                  <a:lnTo>
                    <a:pt x="111429" y="73914"/>
                  </a:lnTo>
                  <a:lnTo>
                    <a:pt x="111461" y="73406"/>
                  </a:lnTo>
                  <a:close/>
                </a:path>
                <a:path w="257175" h="118745">
                  <a:moveTo>
                    <a:pt x="112496" y="73406"/>
                  </a:moveTo>
                  <a:lnTo>
                    <a:pt x="112014" y="73406"/>
                  </a:lnTo>
                  <a:lnTo>
                    <a:pt x="111887" y="73660"/>
                  </a:lnTo>
                  <a:lnTo>
                    <a:pt x="111696" y="73787"/>
                  </a:lnTo>
                  <a:lnTo>
                    <a:pt x="111480" y="73914"/>
                  </a:lnTo>
                  <a:lnTo>
                    <a:pt x="113588" y="73914"/>
                  </a:lnTo>
                  <a:lnTo>
                    <a:pt x="113207" y="73533"/>
                  </a:lnTo>
                  <a:lnTo>
                    <a:pt x="112496" y="73406"/>
                  </a:lnTo>
                  <a:close/>
                </a:path>
                <a:path w="257175" h="118745">
                  <a:moveTo>
                    <a:pt x="114579" y="72771"/>
                  </a:moveTo>
                  <a:lnTo>
                    <a:pt x="114534" y="72994"/>
                  </a:lnTo>
                  <a:lnTo>
                    <a:pt x="114414" y="73279"/>
                  </a:lnTo>
                  <a:lnTo>
                    <a:pt x="113944" y="73279"/>
                  </a:lnTo>
                  <a:lnTo>
                    <a:pt x="114223" y="73366"/>
                  </a:lnTo>
                  <a:lnTo>
                    <a:pt x="114244" y="73533"/>
                  </a:lnTo>
                  <a:lnTo>
                    <a:pt x="114033" y="73787"/>
                  </a:lnTo>
                  <a:lnTo>
                    <a:pt x="113588" y="73914"/>
                  </a:lnTo>
                  <a:lnTo>
                    <a:pt x="118872" y="73914"/>
                  </a:lnTo>
                  <a:lnTo>
                    <a:pt x="118567" y="73787"/>
                  </a:lnTo>
                  <a:lnTo>
                    <a:pt x="118656" y="73533"/>
                  </a:lnTo>
                  <a:lnTo>
                    <a:pt x="116039" y="73533"/>
                  </a:lnTo>
                  <a:lnTo>
                    <a:pt x="115650" y="73366"/>
                  </a:lnTo>
                  <a:lnTo>
                    <a:pt x="115379" y="73279"/>
                  </a:lnTo>
                  <a:lnTo>
                    <a:pt x="115239" y="73152"/>
                  </a:lnTo>
                  <a:lnTo>
                    <a:pt x="114579" y="72771"/>
                  </a:lnTo>
                  <a:close/>
                </a:path>
                <a:path w="257175" h="118745">
                  <a:moveTo>
                    <a:pt x="122783" y="72517"/>
                  </a:moveTo>
                  <a:lnTo>
                    <a:pt x="121894" y="72517"/>
                  </a:lnTo>
                  <a:lnTo>
                    <a:pt x="122161" y="73152"/>
                  </a:lnTo>
                  <a:lnTo>
                    <a:pt x="130098" y="73152"/>
                  </a:lnTo>
                  <a:lnTo>
                    <a:pt x="130505" y="73279"/>
                  </a:lnTo>
                  <a:lnTo>
                    <a:pt x="130482" y="73448"/>
                  </a:lnTo>
                  <a:lnTo>
                    <a:pt x="130238" y="73914"/>
                  </a:lnTo>
                  <a:lnTo>
                    <a:pt x="138607" y="73914"/>
                  </a:lnTo>
                  <a:lnTo>
                    <a:pt x="138785" y="73787"/>
                  </a:lnTo>
                  <a:lnTo>
                    <a:pt x="139026" y="73660"/>
                  </a:lnTo>
                  <a:lnTo>
                    <a:pt x="139385" y="73660"/>
                  </a:lnTo>
                  <a:lnTo>
                    <a:pt x="139255" y="73279"/>
                  </a:lnTo>
                  <a:lnTo>
                    <a:pt x="144386" y="73279"/>
                  </a:lnTo>
                  <a:lnTo>
                    <a:pt x="144345" y="73025"/>
                  </a:lnTo>
                  <a:lnTo>
                    <a:pt x="140576" y="73025"/>
                  </a:lnTo>
                  <a:lnTo>
                    <a:pt x="123456" y="72898"/>
                  </a:lnTo>
                  <a:lnTo>
                    <a:pt x="123583" y="72771"/>
                  </a:lnTo>
                  <a:lnTo>
                    <a:pt x="122910" y="72771"/>
                  </a:lnTo>
                  <a:lnTo>
                    <a:pt x="122783" y="72517"/>
                  </a:lnTo>
                  <a:close/>
                </a:path>
                <a:path w="257175" h="118745">
                  <a:moveTo>
                    <a:pt x="138861" y="73787"/>
                  </a:moveTo>
                  <a:lnTo>
                    <a:pt x="138671" y="73787"/>
                  </a:lnTo>
                  <a:lnTo>
                    <a:pt x="138849" y="73914"/>
                  </a:lnTo>
                  <a:close/>
                </a:path>
                <a:path w="257175" h="118745">
                  <a:moveTo>
                    <a:pt x="139385" y="73660"/>
                  </a:moveTo>
                  <a:lnTo>
                    <a:pt x="139471" y="73914"/>
                  </a:lnTo>
                  <a:lnTo>
                    <a:pt x="139385" y="73660"/>
                  </a:lnTo>
                  <a:close/>
                </a:path>
                <a:path w="257175" h="118745">
                  <a:moveTo>
                    <a:pt x="155689" y="73406"/>
                  </a:moveTo>
                  <a:lnTo>
                    <a:pt x="154622" y="73406"/>
                  </a:lnTo>
                  <a:lnTo>
                    <a:pt x="154187" y="73496"/>
                  </a:lnTo>
                  <a:lnTo>
                    <a:pt x="154110" y="73660"/>
                  </a:lnTo>
                  <a:lnTo>
                    <a:pt x="154305" y="73914"/>
                  </a:lnTo>
                  <a:lnTo>
                    <a:pt x="154622" y="73787"/>
                  </a:lnTo>
                  <a:lnTo>
                    <a:pt x="156235" y="73787"/>
                  </a:lnTo>
                  <a:lnTo>
                    <a:pt x="155663" y="73660"/>
                  </a:lnTo>
                  <a:lnTo>
                    <a:pt x="155689" y="73406"/>
                  </a:lnTo>
                  <a:close/>
                </a:path>
                <a:path w="257175" h="118745">
                  <a:moveTo>
                    <a:pt x="157641" y="73845"/>
                  </a:moveTo>
                  <a:close/>
                </a:path>
                <a:path w="257175" h="118745">
                  <a:moveTo>
                    <a:pt x="166865" y="73279"/>
                  </a:moveTo>
                  <a:lnTo>
                    <a:pt x="165684" y="73279"/>
                  </a:lnTo>
                  <a:lnTo>
                    <a:pt x="166763" y="73660"/>
                  </a:lnTo>
                  <a:lnTo>
                    <a:pt x="166954" y="73914"/>
                  </a:lnTo>
                  <a:lnTo>
                    <a:pt x="166839" y="73533"/>
                  </a:lnTo>
                  <a:lnTo>
                    <a:pt x="166865" y="73279"/>
                  </a:lnTo>
                  <a:close/>
                </a:path>
                <a:path w="257175" h="118745">
                  <a:moveTo>
                    <a:pt x="198691" y="73787"/>
                  </a:moveTo>
                  <a:lnTo>
                    <a:pt x="198513" y="73914"/>
                  </a:lnTo>
                  <a:lnTo>
                    <a:pt x="198729" y="73914"/>
                  </a:lnTo>
                  <a:close/>
                </a:path>
                <a:path w="257175" h="118745">
                  <a:moveTo>
                    <a:pt x="41897" y="72713"/>
                  </a:moveTo>
                  <a:lnTo>
                    <a:pt x="41757" y="73787"/>
                  </a:lnTo>
                  <a:lnTo>
                    <a:pt x="42240" y="73279"/>
                  </a:lnTo>
                  <a:lnTo>
                    <a:pt x="41998" y="73279"/>
                  </a:lnTo>
                  <a:lnTo>
                    <a:pt x="41897" y="72713"/>
                  </a:lnTo>
                  <a:close/>
                </a:path>
                <a:path w="257175" h="118745">
                  <a:moveTo>
                    <a:pt x="44532" y="73533"/>
                  </a:moveTo>
                  <a:lnTo>
                    <a:pt x="44348" y="73533"/>
                  </a:lnTo>
                  <a:lnTo>
                    <a:pt x="44500" y="73787"/>
                  </a:lnTo>
                  <a:lnTo>
                    <a:pt x="44532" y="73533"/>
                  </a:lnTo>
                  <a:close/>
                </a:path>
                <a:path w="257175" h="118745">
                  <a:moveTo>
                    <a:pt x="58356" y="72771"/>
                  </a:moveTo>
                  <a:lnTo>
                    <a:pt x="57975" y="72771"/>
                  </a:lnTo>
                  <a:lnTo>
                    <a:pt x="58775" y="73787"/>
                  </a:lnTo>
                  <a:lnTo>
                    <a:pt x="58585" y="73279"/>
                  </a:lnTo>
                  <a:lnTo>
                    <a:pt x="58949" y="73279"/>
                  </a:lnTo>
                  <a:lnTo>
                    <a:pt x="58353" y="72908"/>
                  </a:lnTo>
                  <a:lnTo>
                    <a:pt x="58356" y="72771"/>
                  </a:lnTo>
                  <a:close/>
                </a:path>
                <a:path w="257175" h="118745">
                  <a:moveTo>
                    <a:pt x="61605" y="73671"/>
                  </a:moveTo>
                  <a:close/>
                </a:path>
                <a:path w="257175" h="118745">
                  <a:moveTo>
                    <a:pt x="61531" y="73533"/>
                  </a:moveTo>
                  <a:lnTo>
                    <a:pt x="61599" y="73660"/>
                  </a:lnTo>
                  <a:lnTo>
                    <a:pt x="61772" y="73787"/>
                  </a:lnTo>
                  <a:lnTo>
                    <a:pt x="61531" y="73533"/>
                  </a:lnTo>
                  <a:close/>
                </a:path>
                <a:path w="257175" h="118745">
                  <a:moveTo>
                    <a:pt x="100545" y="73406"/>
                  </a:moveTo>
                  <a:lnTo>
                    <a:pt x="80200" y="73406"/>
                  </a:lnTo>
                  <a:lnTo>
                    <a:pt x="80365" y="73787"/>
                  </a:lnTo>
                  <a:lnTo>
                    <a:pt x="80505" y="73787"/>
                  </a:lnTo>
                  <a:lnTo>
                    <a:pt x="80391" y="73533"/>
                  </a:lnTo>
                  <a:lnTo>
                    <a:pt x="100482" y="73533"/>
                  </a:lnTo>
                  <a:close/>
                </a:path>
                <a:path w="257175" h="118745">
                  <a:moveTo>
                    <a:pt x="102971" y="73025"/>
                  </a:moveTo>
                  <a:lnTo>
                    <a:pt x="102539" y="73025"/>
                  </a:lnTo>
                  <a:lnTo>
                    <a:pt x="102514" y="73279"/>
                  </a:lnTo>
                  <a:lnTo>
                    <a:pt x="102235" y="73279"/>
                  </a:lnTo>
                  <a:lnTo>
                    <a:pt x="102196" y="73787"/>
                  </a:lnTo>
                  <a:lnTo>
                    <a:pt x="102482" y="73787"/>
                  </a:lnTo>
                  <a:lnTo>
                    <a:pt x="102572" y="73603"/>
                  </a:lnTo>
                  <a:lnTo>
                    <a:pt x="103022" y="73533"/>
                  </a:lnTo>
                  <a:lnTo>
                    <a:pt x="102768" y="73406"/>
                  </a:lnTo>
                  <a:lnTo>
                    <a:pt x="102971" y="73025"/>
                  </a:lnTo>
                  <a:close/>
                </a:path>
                <a:path w="257175" h="118745">
                  <a:moveTo>
                    <a:pt x="103898" y="73279"/>
                  </a:moveTo>
                  <a:lnTo>
                    <a:pt x="103720" y="73279"/>
                  </a:lnTo>
                  <a:lnTo>
                    <a:pt x="103949" y="73787"/>
                  </a:lnTo>
                  <a:lnTo>
                    <a:pt x="103898" y="73279"/>
                  </a:lnTo>
                  <a:close/>
                </a:path>
                <a:path w="257175" h="118745">
                  <a:moveTo>
                    <a:pt x="105981" y="73660"/>
                  </a:moveTo>
                  <a:lnTo>
                    <a:pt x="105194" y="73787"/>
                  </a:lnTo>
                  <a:lnTo>
                    <a:pt x="106092" y="73787"/>
                  </a:lnTo>
                  <a:close/>
                </a:path>
                <a:path w="257175" h="118745">
                  <a:moveTo>
                    <a:pt x="111432" y="73279"/>
                  </a:moveTo>
                  <a:lnTo>
                    <a:pt x="110286" y="73279"/>
                  </a:lnTo>
                  <a:lnTo>
                    <a:pt x="110459" y="73603"/>
                  </a:lnTo>
                  <a:lnTo>
                    <a:pt x="110749" y="73721"/>
                  </a:lnTo>
                  <a:lnTo>
                    <a:pt x="111023" y="73787"/>
                  </a:lnTo>
                  <a:lnTo>
                    <a:pt x="111302" y="73406"/>
                  </a:lnTo>
                  <a:lnTo>
                    <a:pt x="111461" y="73406"/>
                  </a:lnTo>
                  <a:close/>
                </a:path>
                <a:path w="257175" h="118745">
                  <a:moveTo>
                    <a:pt x="114185" y="72644"/>
                  </a:moveTo>
                  <a:lnTo>
                    <a:pt x="113906" y="73152"/>
                  </a:lnTo>
                  <a:lnTo>
                    <a:pt x="113782" y="73448"/>
                  </a:lnTo>
                  <a:lnTo>
                    <a:pt x="113906" y="73787"/>
                  </a:lnTo>
                  <a:lnTo>
                    <a:pt x="113944" y="73279"/>
                  </a:lnTo>
                  <a:lnTo>
                    <a:pt x="114414" y="73279"/>
                  </a:lnTo>
                  <a:lnTo>
                    <a:pt x="114185" y="72644"/>
                  </a:lnTo>
                  <a:close/>
                </a:path>
                <a:path w="257175" h="118745">
                  <a:moveTo>
                    <a:pt x="125171" y="73660"/>
                  </a:moveTo>
                  <a:lnTo>
                    <a:pt x="124853" y="73660"/>
                  </a:lnTo>
                  <a:lnTo>
                    <a:pt x="125323" y="73787"/>
                  </a:lnTo>
                  <a:lnTo>
                    <a:pt x="125171" y="73660"/>
                  </a:lnTo>
                  <a:close/>
                </a:path>
                <a:path w="257175" h="118745">
                  <a:moveTo>
                    <a:pt x="165989" y="72517"/>
                  </a:moveTo>
                  <a:lnTo>
                    <a:pt x="157238" y="72517"/>
                  </a:lnTo>
                  <a:lnTo>
                    <a:pt x="156895" y="72898"/>
                  </a:lnTo>
                  <a:lnTo>
                    <a:pt x="156845" y="73152"/>
                  </a:lnTo>
                  <a:lnTo>
                    <a:pt x="157017" y="73213"/>
                  </a:lnTo>
                  <a:lnTo>
                    <a:pt x="157143" y="73366"/>
                  </a:lnTo>
                  <a:lnTo>
                    <a:pt x="157035" y="73533"/>
                  </a:lnTo>
                  <a:lnTo>
                    <a:pt x="156273" y="73533"/>
                  </a:lnTo>
                  <a:lnTo>
                    <a:pt x="156400" y="73787"/>
                  </a:lnTo>
                  <a:lnTo>
                    <a:pt x="157568" y="73787"/>
                  </a:lnTo>
                  <a:lnTo>
                    <a:pt x="157300" y="73553"/>
                  </a:lnTo>
                  <a:lnTo>
                    <a:pt x="157238" y="72644"/>
                  </a:lnTo>
                  <a:lnTo>
                    <a:pt x="166052" y="72644"/>
                  </a:lnTo>
                  <a:lnTo>
                    <a:pt x="165989" y="72517"/>
                  </a:lnTo>
                  <a:close/>
                </a:path>
                <a:path w="257175" h="118745">
                  <a:moveTo>
                    <a:pt x="189855" y="73673"/>
                  </a:moveTo>
                  <a:close/>
                </a:path>
                <a:path w="257175" h="118745">
                  <a:moveTo>
                    <a:pt x="167551" y="72644"/>
                  </a:moveTo>
                  <a:lnTo>
                    <a:pt x="157238" y="72644"/>
                  </a:lnTo>
                  <a:lnTo>
                    <a:pt x="157454" y="72771"/>
                  </a:lnTo>
                  <a:lnTo>
                    <a:pt x="157570" y="73784"/>
                  </a:lnTo>
                  <a:lnTo>
                    <a:pt x="157695" y="73533"/>
                  </a:lnTo>
                  <a:lnTo>
                    <a:pt x="161202" y="73533"/>
                  </a:lnTo>
                  <a:lnTo>
                    <a:pt x="161251" y="73152"/>
                  </a:lnTo>
                  <a:lnTo>
                    <a:pt x="164922" y="73152"/>
                  </a:lnTo>
                  <a:lnTo>
                    <a:pt x="165087" y="73025"/>
                  </a:lnTo>
                  <a:lnTo>
                    <a:pt x="167779" y="73025"/>
                  </a:lnTo>
                  <a:lnTo>
                    <a:pt x="167551" y="72644"/>
                  </a:lnTo>
                  <a:close/>
                </a:path>
                <a:path w="257175" h="118745">
                  <a:moveTo>
                    <a:pt x="110459" y="73603"/>
                  </a:moveTo>
                  <a:lnTo>
                    <a:pt x="110749" y="73721"/>
                  </a:lnTo>
                  <a:lnTo>
                    <a:pt x="110459" y="73603"/>
                  </a:lnTo>
                  <a:close/>
                </a:path>
                <a:path w="257175" h="118745">
                  <a:moveTo>
                    <a:pt x="61417" y="73279"/>
                  </a:moveTo>
                  <a:lnTo>
                    <a:pt x="60866" y="73279"/>
                  </a:lnTo>
                  <a:lnTo>
                    <a:pt x="60642" y="73366"/>
                  </a:lnTo>
                  <a:lnTo>
                    <a:pt x="60934" y="73660"/>
                  </a:lnTo>
                  <a:lnTo>
                    <a:pt x="61605" y="73671"/>
                  </a:lnTo>
                  <a:lnTo>
                    <a:pt x="61531" y="73533"/>
                  </a:lnTo>
                  <a:lnTo>
                    <a:pt x="61417" y="73279"/>
                  </a:lnTo>
                  <a:close/>
                </a:path>
                <a:path w="257175" h="118745">
                  <a:moveTo>
                    <a:pt x="44399" y="73152"/>
                  </a:moveTo>
                  <a:lnTo>
                    <a:pt x="44128" y="73448"/>
                  </a:lnTo>
                  <a:lnTo>
                    <a:pt x="44361" y="73660"/>
                  </a:lnTo>
                  <a:lnTo>
                    <a:pt x="44348" y="73533"/>
                  </a:lnTo>
                  <a:lnTo>
                    <a:pt x="44532" y="73533"/>
                  </a:lnTo>
                  <a:lnTo>
                    <a:pt x="44399" y="73152"/>
                  </a:lnTo>
                  <a:close/>
                </a:path>
                <a:path w="257175" h="118745">
                  <a:moveTo>
                    <a:pt x="62865" y="72898"/>
                  </a:moveTo>
                  <a:lnTo>
                    <a:pt x="61772" y="72898"/>
                  </a:lnTo>
                  <a:lnTo>
                    <a:pt x="61893" y="73098"/>
                  </a:lnTo>
                  <a:lnTo>
                    <a:pt x="62471" y="73660"/>
                  </a:lnTo>
                  <a:lnTo>
                    <a:pt x="64207" y="73660"/>
                  </a:lnTo>
                  <a:lnTo>
                    <a:pt x="64243" y="73533"/>
                  </a:lnTo>
                  <a:lnTo>
                    <a:pt x="62877" y="73533"/>
                  </a:lnTo>
                  <a:lnTo>
                    <a:pt x="62865" y="72898"/>
                  </a:lnTo>
                  <a:close/>
                </a:path>
                <a:path w="257175" h="118745">
                  <a:moveTo>
                    <a:pt x="80594" y="73533"/>
                  </a:moveTo>
                  <a:lnTo>
                    <a:pt x="80403" y="73533"/>
                  </a:lnTo>
                  <a:lnTo>
                    <a:pt x="80556" y="73660"/>
                  </a:lnTo>
                  <a:lnTo>
                    <a:pt x="80594" y="73533"/>
                  </a:lnTo>
                  <a:close/>
                </a:path>
                <a:path w="257175" h="118745">
                  <a:moveTo>
                    <a:pt x="111658" y="73533"/>
                  </a:moveTo>
                  <a:lnTo>
                    <a:pt x="111569" y="73660"/>
                  </a:lnTo>
                  <a:lnTo>
                    <a:pt x="111887" y="73660"/>
                  </a:lnTo>
                  <a:lnTo>
                    <a:pt x="111658" y="73533"/>
                  </a:lnTo>
                  <a:close/>
                </a:path>
                <a:path w="257175" h="118745">
                  <a:moveTo>
                    <a:pt x="122072" y="73533"/>
                  </a:moveTo>
                  <a:lnTo>
                    <a:pt x="121831" y="73533"/>
                  </a:lnTo>
                  <a:lnTo>
                    <a:pt x="122008" y="73660"/>
                  </a:lnTo>
                  <a:lnTo>
                    <a:pt x="122072" y="73533"/>
                  </a:lnTo>
                  <a:close/>
                </a:path>
                <a:path w="257175" h="118745">
                  <a:moveTo>
                    <a:pt x="155867" y="72898"/>
                  </a:moveTo>
                  <a:lnTo>
                    <a:pt x="155232" y="73406"/>
                  </a:lnTo>
                  <a:lnTo>
                    <a:pt x="155689" y="73406"/>
                  </a:lnTo>
                  <a:lnTo>
                    <a:pt x="155765" y="73660"/>
                  </a:lnTo>
                  <a:lnTo>
                    <a:pt x="156152" y="73660"/>
                  </a:lnTo>
                  <a:lnTo>
                    <a:pt x="156041" y="72994"/>
                  </a:lnTo>
                  <a:lnTo>
                    <a:pt x="155867" y="72898"/>
                  </a:lnTo>
                  <a:close/>
                </a:path>
                <a:path w="257175" h="118745">
                  <a:moveTo>
                    <a:pt x="167342" y="73279"/>
                  </a:moveTo>
                  <a:lnTo>
                    <a:pt x="167106" y="73279"/>
                  </a:lnTo>
                  <a:lnTo>
                    <a:pt x="167217" y="73553"/>
                  </a:lnTo>
                  <a:lnTo>
                    <a:pt x="167342" y="73279"/>
                  </a:lnTo>
                  <a:close/>
                </a:path>
                <a:path w="257175" h="118745">
                  <a:moveTo>
                    <a:pt x="51701" y="72771"/>
                  </a:moveTo>
                  <a:lnTo>
                    <a:pt x="49834" y="72771"/>
                  </a:lnTo>
                  <a:lnTo>
                    <a:pt x="50084" y="73366"/>
                  </a:lnTo>
                  <a:lnTo>
                    <a:pt x="50431" y="73533"/>
                  </a:lnTo>
                  <a:lnTo>
                    <a:pt x="50660" y="73533"/>
                  </a:lnTo>
                  <a:lnTo>
                    <a:pt x="51308" y="73406"/>
                  </a:lnTo>
                  <a:lnTo>
                    <a:pt x="51181" y="73152"/>
                  </a:lnTo>
                  <a:lnTo>
                    <a:pt x="51418" y="73152"/>
                  </a:lnTo>
                  <a:lnTo>
                    <a:pt x="51911" y="73025"/>
                  </a:lnTo>
                  <a:lnTo>
                    <a:pt x="51701" y="72771"/>
                  </a:lnTo>
                  <a:close/>
                </a:path>
                <a:path w="257175" h="118745">
                  <a:moveTo>
                    <a:pt x="58949" y="73279"/>
                  </a:moveTo>
                  <a:lnTo>
                    <a:pt x="59042" y="73496"/>
                  </a:lnTo>
                  <a:lnTo>
                    <a:pt x="58949" y="73279"/>
                  </a:lnTo>
                  <a:close/>
                </a:path>
                <a:path w="257175" h="118745">
                  <a:moveTo>
                    <a:pt x="59448" y="73279"/>
                  </a:moveTo>
                  <a:lnTo>
                    <a:pt x="58949" y="73279"/>
                  </a:lnTo>
                  <a:lnTo>
                    <a:pt x="59118" y="73533"/>
                  </a:lnTo>
                  <a:lnTo>
                    <a:pt x="59785" y="73533"/>
                  </a:lnTo>
                  <a:lnTo>
                    <a:pt x="59448" y="73279"/>
                  </a:lnTo>
                  <a:close/>
                </a:path>
                <a:path w="257175" h="118745">
                  <a:moveTo>
                    <a:pt x="59804" y="73152"/>
                  </a:moveTo>
                  <a:lnTo>
                    <a:pt x="59309" y="73152"/>
                  </a:lnTo>
                  <a:lnTo>
                    <a:pt x="59956" y="73533"/>
                  </a:lnTo>
                  <a:lnTo>
                    <a:pt x="59804" y="73152"/>
                  </a:lnTo>
                  <a:close/>
                </a:path>
                <a:path w="257175" h="118745">
                  <a:moveTo>
                    <a:pt x="60515" y="73406"/>
                  </a:moveTo>
                  <a:close/>
                </a:path>
                <a:path w="257175" h="118745">
                  <a:moveTo>
                    <a:pt x="63500" y="73406"/>
                  </a:moveTo>
                  <a:lnTo>
                    <a:pt x="63131" y="73406"/>
                  </a:lnTo>
                  <a:lnTo>
                    <a:pt x="62877" y="73533"/>
                  </a:lnTo>
                  <a:lnTo>
                    <a:pt x="63639" y="73533"/>
                  </a:lnTo>
                  <a:lnTo>
                    <a:pt x="63500" y="73406"/>
                  </a:lnTo>
                  <a:close/>
                </a:path>
                <a:path w="257175" h="118745">
                  <a:moveTo>
                    <a:pt x="63893" y="72771"/>
                  </a:moveTo>
                  <a:lnTo>
                    <a:pt x="63563" y="72771"/>
                  </a:lnTo>
                  <a:lnTo>
                    <a:pt x="63639" y="73533"/>
                  </a:lnTo>
                  <a:lnTo>
                    <a:pt x="64243" y="73533"/>
                  </a:lnTo>
                  <a:lnTo>
                    <a:pt x="63931" y="73406"/>
                  </a:lnTo>
                  <a:lnTo>
                    <a:pt x="63893" y="72771"/>
                  </a:lnTo>
                  <a:close/>
                </a:path>
                <a:path w="257175" h="118745">
                  <a:moveTo>
                    <a:pt x="101517" y="73406"/>
                  </a:moveTo>
                  <a:lnTo>
                    <a:pt x="100545" y="73406"/>
                  </a:lnTo>
                  <a:lnTo>
                    <a:pt x="101422" y="73533"/>
                  </a:lnTo>
                  <a:close/>
                </a:path>
                <a:path w="257175" h="118745">
                  <a:moveTo>
                    <a:pt x="103911" y="72644"/>
                  </a:moveTo>
                  <a:lnTo>
                    <a:pt x="103238" y="72644"/>
                  </a:lnTo>
                  <a:lnTo>
                    <a:pt x="103384" y="72994"/>
                  </a:lnTo>
                  <a:lnTo>
                    <a:pt x="103454" y="73533"/>
                  </a:lnTo>
                  <a:lnTo>
                    <a:pt x="103593" y="73533"/>
                  </a:lnTo>
                  <a:lnTo>
                    <a:pt x="103784" y="73406"/>
                  </a:lnTo>
                  <a:lnTo>
                    <a:pt x="103911" y="72644"/>
                  </a:lnTo>
                  <a:close/>
                </a:path>
                <a:path w="257175" h="118745">
                  <a:moveTo>
                    <a:pt x="103784" y="73406"/>
                  </a:moveTo>
                  <a:close/>
                </a:path>
                <a:path w="257175" h="118745">
                  <a:moveTo>
                    <a:pt x="116827" y="72517"/>
                  </a:moveTo>
                  <a:lnTo>
                    <a:pt x="116687" y="72713"/>
                  </a:lnTo>
                  <a:lnTo>
                    <a:pt x="116992" y="73279"/>
                  </a:lnTo>
                  <a:lnTo>
                    <a:pt x="116497" y="73279"/>
                  </a:lnTo>
                  <a:lnTo>
                    <a:pt x="116039" y="73533"/>
                  </a:lnTo>
                  <a:lnTo>
                    <a:pt x="118656" y="73533"/>
                  </a:lnTo>
                  <a:lnTo>
                    <a:pt x="117322" y="73406"/>
                  </a:lnTo>
                  <a:lnTo>
                    <a:pt x="117970" y="73025"/>
                  </a:lnTo>
                  <a:lnTo>
                    <a:pt x="117221" y="73025"/>
                  </a:lnTo>
                  <a:lnTo>
                    <a:pt x="117098" y="72771"/>
                  </a:lnTo>
                  <a:lnTo>
                    <a:pt x="116827" y="72517"/>
                  </a:lnTo>
                  <a:close/>
                </a:path>
                <a:path w="257175" h="118745">
                  <a:moveTo>
                    <a:pt x="121903" y="73025"/>
                  </a:moveTo>
                  <a:lnTo>
                    <a:pt x="121361" y="73025"/>
                  </a:lnTo>
                  <a:lnTo>
                    <a:pt x="121529" y="73130"/>
                  </a:lnTo>
                  <a:lnTo>
                    <a:pt x="121653" y="73406"/>
                  </a:lnTo>
                  <a:lnTo>
                    <a:pt x="121856" y="73533"/>
                  </a:lnTo>
                  <a:lnTo>
                    <a:pt x="121903" y="73025"/>
                  </a:lnTo>
                  <a:close/>
                </a:path>
                <a:path w="257175" h="118745">
                  <a:moveTo>
                    <a:pt x="156845" y="73152"/>
                  </a:moveTo>
                  <a:lnTo>
                    <a:pt x="156692" y="73279"/>
                  </a:lnTo>
                  <a:lnTo>
                    <a:pt x="156451" y="73279"/>
                  </a:lnTo>
                  <a:lnTo>
                    <a:pt x="156375" y="73533"/>
                  </a:lnTo>
                  <a:lnTo>
                    <a:pt x="157035" y="73533"/>
                  </a:lnTo>
                  <a:lnTo>
                    <a:pt x="156845" y="73152"/>
                  </a:lnTo>
                  <a:close/>
                </a:path>
                <a:path w="257175" h="118745">
                  <a:moveTo>
                    <a:pt x="167347" y="73025"/>
                  </a:moveTo>
                  <a:lnTo>
                    <a:pt x="165087" y="73025"/>
                  </a:lnTo>
                  <a:lnTo>
                    <a:pt x="165811" y="73533"/>
                  </a:lnTo>
                  <a:lnTo>
                    <a:pt x="165684" y="73279"/>
                  </a:lnTo>
                  <a:lnTo>
                    <a:pt x="167342" y="73279"/>
                  </a:lnTo>
                  <a:lnTo>
                    <a:pt x="167347" y="73025"/>
                  </a:lnTo>
                  <a:close/>
                </a:path>
                <a:path w="257175" h="118745">
                  <a:moveTo>
                    <a:pt x="184594" y="72517"/>
                  </a:moveTo>
                  <a:lnTo>
                    <a:pt x="166439" y="72517"/>
                  </a:lnTo>
                  <a:lnTo>
                    <a:pt x="166408" y="72644"/>
                  </a:lnTo>
                  <a:lnTo>
                    <a:pt x="167551" y="72644"/>
                  </a:lnTo>
                  <a:lnTo>
                    <a:pt x="167946" y="72812"/>
                  </a:lnTo>
                  <a:lnTo>
                    <a:pt x="168066" y="73152"/>
                  </a:lnTo>
                  <a:lnTo>
                    <a:pt x="167944" y="73533"/>
                  </a:lnTo>
                  <a:lnTo>
                    <a:pt x="189166" y="73533"/>
                  </a:lnTo>
                  <a:lnTo>
                    <a:pt x="189064" y="73152"/>
                  </a:lnTo>
                  <a:lnTo>
                    <a:pt x="188099" y="73152"/>
                  </a:lnTo>
                  <a:lnTo>
                    <a:pt x="186118" y="73025"/>
                  </a:lnTo>
                  <a:lnTo>
                    <a:pt x="185305" y="72644"/>
                  </a:lnTo>
                  <a:lnTo>
                    <a:pt x="184594" y="72517"/>
                  </a:lnTo>
                  <a:close/>
                </a:path>
                <a:path w="257175" h="118745">
                  <a:moveTo>
                    <a:pt x="189268" y="73496"/>
                  </a:moveTo>
                  <a:close/>
                </a:path>
                <a:path w="257175" h="118745">
                  <a:moveTo>
                    <a:pt x="189522" y="73406"/>
                  </a:moveTo>
                  <a:lnTo>
                    <a:pt x="189331" y="73406"/>
                  </a:lnTo>
                  <a:lnTo>
                    <a:pt x="189522" y="73406"/>
                  </a:lnTo>
                  <a:close/>
                </a:path>
                <a:path w="257175" h="118745">
                  <a:moveTo>
                    <a:pt x="58940" y="73279"/>
                  </a:moveTo>
                  <a:lnTo>
                    <a:pt x="58585" y="73279"/>
                  </a:lnTo>
                  <a:lnTo>
                    <a:pt x="58940" y="73448"/>
                  </a:lnTo>
                  <a:lnTo>
                    <a:pt x="58940" y="73279"/>
                  </a:lnTo>
                  <a:close/>
                </a:path>
                <a:path w="257175" h="118745">
                  <a:moveTo>
                    <a:pt x="44126" y="73279"/>
                  </a:moveTo>
                  <a:lnTo>
                    <a:pt x="43586" y="73279"/>
                  </a:lnTo>
                  <a:lnTo>
                    <a:pt x="44081" y="73406"/>
                  </a:lnTo>
                  <a:close/>
                </a:path>
                <a:path w="257175" h="118745">
                  <a:moveTo>
                    <a:pt x="48183" y="72898"/>
                  </a:moveTo>
                  <a:lnTo>
                    <a:pt x="48120" y="73406"/>
                  </a:lnTo>
                  <a:lnTo>
                    <a:pt x="48250" y="73406"/>
                  </a:lnTo>
                  <a:lnTo>
                    <a:pt x="48183" y="72898"/>
                  </a:lnTo>
                  <a:close/>
                </a:path>
                <a:path w="257175" h="118745">
                  <a:moveTo>
                    <a:pt x="51418" y="73152"/>
                  </a:moveTo>
                  <a:lnTo>
                    <a:pt x="51181" y="73152"/>
                  </a:lnTo>
                  <a:lnTo>
                    <a:pt x="51384" y="73406"/>
                  </a:lnTo>
                  <a:lnTo>
                    <a:pt x="51418" y="73152"/>
                  </a:lnTo>
                  <a:close/>
                </a:path>
                <a:path w="257175" h="118745">
                  <a:moveTo>
                    <a:pt x="63373" y="73279"/>
                  </a:moveTo>
                  <a:close/>
                </a:path>
                <a:path w="257175" h="118745">
                  <a:moveTo>
                    <a:pt x="64236" y="73152"/>
                  </a:moveTo>
                  <a:lnTo>
                    <a:pt x="63931" y="73406"/>
                  </a:lnTo>
                  <a:lnTo>
                    <a:pt x="64280" y="73406"/>
                  </a:lnTo>
                  <a:lnTo>
                    <a:pt x="64236" y="73152"/>
                  </a:lnTo>
                  <a:close/>
                </a:path>
                <a:path w="257175" h="118745">
                  <a:moveTo>
                    <a:pt x="71247" y="73152"/>
                  </a:moveTo>
                  <a:lnTo>
                    <a:pt x="70586" y="73152"/>
                  </a:lnTo>
                  <a:lnTo>
                    <a:pt x="70637" y="73406"/>
                  </a:lnTo>
                  <a:lnTo>
                    <a:pt x="70954" y="73406"/>
                  </a:lnTo>
                  <a:lnTo>
                    <a:pt x="71170" y="73279"/>
                  </a:lnTo>
                  <a:close/>
                </a:path>
                <a:path w="257175" h="118745">
                  <a:moveTo>
                    <a:pt x="71488" y="73279"/>
                  </a:moveTo>
                  <a:close/>
                </a:path>
                <a:path w="257175" h="118745">
                  <a:moveTo>
                    <a:pt x="103035" y="73025"/>
                  </a:moveTo>
                  <a:lnTo>
                    <a:pt x="102882" y="73406"/>
                  </a:lnTo>
                  <a:lnTo>
                    <a:pt x="103025" y="73406"/>
                  </a:lnTo>
                  <a:lnTo>
                    <a:pt x="103035" y="73025"/>
                  </a:lnTo>
                  <a:close/>
                </a:path>
                <a:path w="257175" h="118745">
                  <a:moveTo>
                    <a:pt x="106553" y="73279"/>
                  </a:moveTo>
                  <a:lnTo>
                    <a:pt x="105045" y="73279"/>
                  </a:lnTo>
                  <a:lnTo>
                    <a:pt x="105181" y="73406"/>
                  </a:lnTo>
                  <a:lnTo>
                    <a:pt x="106489" y="73406"/>
                  </a:lnTo>
                  <a:close/>
                </a:path>
                <a:path w="257175" h="118745">
                  <a:moveTo>
                    <a:pt x="112801" y="73025"/>
                  </a:moveTo>
                  <a:lnTo>
                    <a:pt x="112179" y="73025"/>
                  </a:lnTo>
                  <a:lnTo>
                    <a:pt x="112115" y="73279"/>
                  </a:lnTo>
                  <a:lnTo>
                    <a:pt x="112509" y="73406"/>
                  </a:lnTo>
                  <a:lnTo>
                    <a:pt x="112509" y="73152"/>
                  </a:lnTo>
                  <a:lnTo>
                    <a:pt x="112725" y="73152"/>
                  </a:lnTo>
                  <a:close/>
                </a:path>
                <a:path w="257175" h="118745">
                  <a:moveTo>
                    <a:pt x="118313" y="72644"/>
                  </a:moveTo>
                  <a:lnTo>
                    <a:pt x="118071" y="73406"/>
                  </a:lnTo>
                  <a:lnTo>
                    <a:pt x="118614" y="73406"/>
                  </a:lnTo>
                  <a:lnTo>
                    <a:pt x="118491" y="73025"/>
                  </a:lnTo>
                  <a:lnTo>
                    <a:pt x="118738" y="73025"/>
                  </a:lnTo>
                  <a:lnTo>
                    <a:pt x="118757" y="72771"/>
                  </a:lnTo>
                  <a:lnTo>
                    <a:pt x="118402" y="72771"/>
                  </a:lnTo>
                  <a:close/>
                </a:path>
                <a:path w="257175" h="118745">
                  <a:moveTo>
                    <a:pt x="120761" y="73210"/>
                  </a:moveTo>
                  <a:lnTo>
                    <a:pt x="120942" y="73406"/>
                  </a:lnTo>
                  <a:lnTo>
                    <a:pt x="120761" y="73210"/>
                  </a:lnTo>
                  <a:close/>
                </a:path>
                <a:path w="257175" h="118745">
                  <a:moveTo>
                    <a:pt x="146570" y="73025"/>
                  </a:moveTo>
                  <a:lnTo>
                    <a:pt x="146227" y="73406"/>
                  </a:lnTo>
                  <a:lnTo>
                    <a:pt x="147294" y="73406"/>
                  </a:lnTo>
                  <a:lnTo>
                    <a:pt x="146507" y="73279"/>
                  </a:lnTo>
                  <a:lnTo>
                    <a:pt x="146570" y="73025"/>
                  </a:lnTo>
                  <a:close/>
                </a:path>
                <a:path w="257175" h="118745">
                  <a:moveTo>
                    <a:pt x="148209" y="73152"/>
                  </a:moveTo>
                  <a:lnTo>
                    <a:pt x="147294" y="73406"/>
                  </a:lnTo>
                  <a:lnTo>
                    <a:pt x="148710" y="73406"/>
                  </a:lnTo>
                  <a:lnTo>
                    <a:pt x="148209" y="73152"/>
                  </a:lnTo>
                  <a:close/>
                </a:path>
                <a:path w="257175" h="118745">
                  <a:moveTo>
                    <a:pt x="60623" y="73130"/>
                  </a:moveTo>
                  <a:lnTo>
                    <a:pt x="60583" y="73389"/>
                  </a:lnTo>
                  <a:lnTo>
                    <a:pt x="60866" y="73279"/>
                  </a:lnTo>
                  <a:lnTo>
                    <a:pt x="60731" y="73279"/>
                  </a:lnTo>
                  <a:lnTo>
                    <a:pt x="60623" y="73130"/>
                  </a:lnTo>
                  <a:close/>
                </a:path>
                <a:path w="257175" h="118745">
                  <a:moveTo>
                    <a:pt x="60579" y="73279"/>
                  </a:moveTo>
                  <a:lnTo>
                    <a:pt x="60439" y="73279"/>
                  </a:lnTo>
                  <a:lnTo>
                    <a:pt x="60579" y="73279"/>
                  </a:lnTo>
                  <a:close/>
                </a:path>
                <a:path w="257175" h="118745">
                  <a:moveTo>
                    <a:pt x="51911" y="73025"/>
                  </a:moveTo>
                  <a:lnTo>
                    <a:pt x="51435" y="73025"/>
                  </a:lnTo>
                  <a:lnTo>
                    <a:pt x="52120" y="73279"/>
                  </a:lnTo>
                  <a:lnTo>
                    <a:pt x="51911" y="73025"/>
                  </a:lnTo>
                  <a:close/>
                </a:path>
                <a:path w="257175" h="118745">
                  <a:moveTo>
                    <a:pt x="57048" y="72898"/>
                  </a:moveTo>
                  <a:lnTo>
                    <a:pt x="53213" y="72898"/>
                  </a:lnTo>
                  <a:lnTo>
                    <a:pt x="53211" y="73098"/>
                  </a:lnTo>
                  <a:lnTo>
                    <a:pt x="52959" y="73279"/>
                  </a:lnTo>
                  <a:lnTo>
                    <a:pt x="53568" y="73025"/>
                  </a:lnTo>
                  <a:lnTo>
                    <a:pt x="57014" y="73025"/>
                  </a:lnTo>
                  <a:close/>
                </a:path>
                <a:path w="257175" h="118745">
                  <a:moveTo>
                    <a:pt x="59309" y="73152"/>
                  </a:moveTo>
                  <a:lnTo>
                    <a:pt x="59448" y="73279"/>
                  </a:lnTo>
                  <a:lnTo>
                    <a:pt x="59309" y="73152"/>
                  </a:lnTo>
                  <a:close/>
                </a:path>
                <a:path w="257175" h="118745">
                  <a:moveTo>
                    <a:pt x="61641" y="72136"/>
                  </a:moveTo>
                  <a:lnTo>
                    <a:pt x="60921" y="72136"/>
                  </a:lnTo>
                  <a:lnTo>
                    <a:pt x="60845" y="72390"/>
                  </a:lnTo>
                  <a:lnTo>
                    <a:pt x="60731" y="73279"/>
                  </a:lnTo>
                  <a:lnTo>
                    <a:pt x="60866" y="73279"/>
                  </a:lnTo>
                  <a:lnTo>
                    <a:pt x="61518" y="73025"/>
                  </a:lnTo>
                  <a:lnTo>
                    <a:pt x="62865" y="72898"/>
                  </a:lnTo>
                  <a:lnTo>
                    <a:pt x="62979" y="72771"/>
                  </a:lnTo>
                  <a:lnTo>
                    <a:pt x="62268" y="72771"/>
                  </a:lnTo>
                  <a:lnTo>
                    <a:pt x="61747" y="72644"/>
                  </a:lnTo>
                  <a:lnTo>
                    <a:pt x="61641" y="72136"/>
                  </a:lnTo>
                  <a:close/>
                </a:path>
                <a:path w="257175" h="118745">
                  <a:moveTo>
                    <a:pt x="64871" y="73025"/>
                  </a:moveTo>
                  <a:lnTo>
                    <a:pt x="64389" y="73025"/>
                  </a:lnTo>
                  <a:lnTo>
                    <a:pt x="64439" y="73279"/>
                  </a:lnTo>
                  <a:lnTo>
                    <a:pt x="64604" y="73279"/>
                  </a:lnTo>
                  <a:lnTo>
                    <a:pt x="64871" y="73025"/>
                  </a:lnTo>
                  <a:close/>
                </a:path>
                <a:path w="257175" h="118745">
                  <a:moveTo>
                    <a:pt x="64757" y="73152"/>
                  </a:moveTo>
                  <a:lnTo>
                    <a:pt x="64604" y="73279"/>
                  </a:lnTo>
                  <a:lnTo>
                    <a:pt x="64973" y="73279"/>
                  </a:lnTo>
                  <a:lnTo>
                    <a:pt x="64757" y="73152"/>
                  </a:lnTo>
                  <a:close/>
                </a:path>
                <a:path w="257175" h="118745">
                  <a:moveTo>
                    <a:pt x="71647" y="72771"/>
                  </a:moveTo>
                  <a:lnTo>
                    <a:pt x="68808" y="72771"/>
                  </a:lnTo>
                  <a:lnTo>
                    <a:pt x="70142" y="73279"/>
                  </a:lnTo>
                  <a:lnTo>
                    <a:pt x="70739" y="72898"/>
                  </a:lnTo>
                  <a:lnTo>
                    <a:pt x="71551" y="72898"/>
                  </a:lnTo>
                  <a:lnTo>
                    <a:pt x="71647" y="72771"/>
                  </a:lnTo>
                  <a:close/>
                </a:path>
                <a:path w="257175" h="118745">
                  <a:moveTo>
                    <a:pt x="71551" y="72898"/>
                  </a:moveTo>
                  <a:lnTo>
                    <a:pt x="71424" y="73279"/>
                  </a:lnTo>
                  <a:lnTo>
                    <a:pt x="71551" y="72898"/>
                  </a:lnTo>
                  <a:close/>
                </a:path>
                <a:path w="257175" h="118745">
                  <a:moveTo>
                    <a:pt x="105206" y="73025"/>
                  </a:moveTo>
                  <a:lnTo>
                    <a:pt x="104775" y="73025"/>
                  </a:lnTo>
                  <a:lnTo>
                    <a:pt x="105045" y="73279"/>
                  </a:lnTo>
                  <a:lnTo>
                    <a:pt x="105206" y="73025"/>
                  </a:lnTo>
                  <a:close/>
                </a:path>
                <a:path w="257175" h="118745">
                  <a:moveTo>
                    <a:pt x="105778" y="72898"/>
                  </a:moveTo>
                  <a:lnTo>
                    <a:pt x="105130" y="73279"/>
                  </a:lnTo>
                  <a:lnTo>
                    <a:pt x="107289" y="73279"/>
                  </a:lnTo>
                  <a:lnTo>
                    <a:pt x="107099" y="73152"/>
                  </a:lnTo>
                  <a:lnTo>
                    <a:pt x="105905" y="73152"/>
                  </a:lnTo>
                  <a:lnTo>
                    <a:pt x="105778" y="72898"/>
                  </a:lnTo>
                  <a:close/>
                </a:path>
                <a:path w="257175" h="118745">
                  <a:moveTo>
                    <a:pt x="111874" y="72517"/>
                  </a:moveTo>
                  <a:lnTo>
                    <a:pt x="111510" y="72517"/>
                  </a:lnTo>
                  <a:lnTo>
                    <a:pt x="111404" y="72644"/>
                  </a:lnTo>
                  <a:lnTo>
                    <a:pt x="111658" y="72644"/>
                  </a:lnTo>
                  <a:lnTo>
                    <a:pt x="111760" y="73152"/>
                  </a:lnTo>
                  <a:lnTo>
                    <a:pt x="111988" y="73152"/>
                  </a:lnTo>
                  <a:lnTo>
                    <a:pt x="112585" y="73025"/>
                  </a:lnTo>
                  <a:lnTo>
                    <a:pt x="112217" y="72898"/>
                  </a:lnTo>
                  <a:lnTo>
                    <a:pt x="111910" y="72577"/>
                  </a:lnTo>
                  <a:close/>
                </a:path>
                <a:path w="257175" h="118745">
                  <a:moveTo>
                    <a:pt x="112877" y="73025"/>
                  </a:moveTo>
                  <a:lnTo>
                    <a:pt x="112890" y="73279"/>
                  </a:lnTo>
                  <a:lnTo>
                    <a:pt x="112877" y="73025"/>
                  </a:lnTo>
                  <a:close/>
                </a:path>
                <a:path w="257175" h="118745">
                  <a:moveTo>
                    <a:pt x="121898" y="72771"/>
                  </a:moveTo>
                  <a:lnTo>
                    <a:pt x="120904" y="72771"/>
                  </a:lnTo>
                  <a:lnTo>
                    <a:pt x="121018" y="73279"/>
                  </a:lnTo>
                  <a:lnTo>
                    <a:pt x="121234" y="73279"/>
                  </a:lnTo>
                  <a:lnTo>
                    <a:pt x="121361" y="73025"/>
                  </a:lnTo>
                  <a:lnTo>
                    <a:pt x="121903" y="73025"/>
                  </a:lnTo>
                  <a:lnTo>
                    <a:pt x="121898" y="72771"/>
                  </a:lnTo>
                  <a:close/>
                </a:path>
                <a:path w="257175" h="118745">
                  <a:moveTo>
                    <a:pt x="156565" y="73152"/>
                  </a:moveTo>
                  <a:close/>
                </a:path>
                <a:path w="257175" h="118745">
                  <a:moveTo>
                    <a:pt x="167779" y="73025"/>
                  </a:moveTo>
                  <a:lnTo>
                    <a:pt x="167347" y="73025"/>
                  </a:lnTo>
                  <a:lnTo>
                    <a:pt x="167932" y="73279"/>
                  </a:lnTo>
                  <a:lnTo>
                    <a:pt x="167779" y="73025"/>
                  </a:lnTo>
                  <a:close/>
                </a:path>
                <a:path w="257175" h="118745">
                  <a:moveTo>
                    <a:pt x="42214" y="72263"/>
                  </a:moveTo>
                  <a:lnTo>
                    <a:pt x="40855" y="72263"/>
                  </a:lnTo>
                  <a:lnTo>
                    <a:pt x="41211" y="73152"/>
                  </a:lnTo>
                  <a:lnTo>
                    <a:pt x="41922" y="72517"/>
                  </a:lnTo>
                  <a:lnTo>
                    <a:pt x="42216" y="72390"/>
                  </a:lnTo>
                  <a:close/>
                </a:path>
                <a:path w="257175" h="118745">
                  <a:moveTo>
                    <a:pt x="52447" y="72577"/>
                  </a:moveTo>
                  <a:lnTo>
                    <a:pt x="52403" y="72771"/>
                  </a:lnTo>
                  <a:lnTo>
                    <a:pt x="52031" y="73152"/>
                  </a:lnTo>
                  <a:lnTo>
                    <a:pt x="52552" y="73025"/>
                  </a:lnTo>
                  <a:lnTo>
                    <a:pt x="52781" y="73025"/>
                  </a:lnTo>
                  <a:lnTo>
                    <a:pt x="57988" y="72898"/>
                  </a:lnTo>
                  <a:lnTo>
                    <a:pt x="57975" y="72771"/>
                  </a:lnTo>
                  <a:lnTo>
                    <a:pt x="52920" y="72771"/>
                  </a:lnTo>
                  <a:lnTo>
                    <a:pt x="52447" y="72577"/>
                  </a:lnTo>
                  <a:close/>
                </a:path>
                <a:path w="257175" h="118745">
                  <a:moveTo>
                    <a:pt x="60608" y="72390"/>
                  </a:moveTo>
                  <a:lnTo>
                    <a:pt x="52222" y="72390"/>
                  </a:lnTo>
                  <a:lnTo>
                    <a:pt x="52447" y="72577"/>
                  </a:lnTo>
                  <a:lnTo>
                    <a:pt x="52920" y="72771"/>
                  </a:lnTo>
                  <a:lnTo>
                    <a:pt x="58356" y="72771"/>
                  </a:lnTo>
                  <a:lnTo>
                    <a:pt x="58658" y="73023"/>
                  </a:lnTo>
                  <a:lnTo>
                    <a:pt x="58864" y="73152"/>
                  </a:lnTo>
                  <a:lnTo>
                    <a:pt x="60147" y="73025"/>
                  </a:lnTo>
                  <a:lnTo>
                    <a:pt x="59982" y="72898"/>
                  </a:lnTo>
                  <a:lnTo>
                    <a:pt x="60608" y="72390"/>
                  </a:lnTo>
                  <a:close/>
                </a:path>
                <a:path w="257175" h="118745">
                  <a:moveTo>
                    <a:pt x="59182" y="73025"/>
                  </a:moveTo>
                  <a:lnTo>
                    <a:pt x="58864" y="73025"/>
                  </a:lnTo>
                  <a:lnTo>
                    <a:pt x="59131" y="73152"/>
                  </a:lnTo>
                  <a:close/>
                </a:path>
                <a:path w="257175" h="118745">
                  <a:moveTo>
                    <a:pt x="59194" y="73025"/>
                  </a:moveTo>
                  <a:close/>
                </a:path>
                <a:path w="257175" h="118745">
                  <a:moveTo>
                    <a:pt x="60147" y="73025"/>
                  </a:moveTo>
                  <a:lnTo>
                    <a:pt x="59270" y="73025"/>
                  </a:lnTo>
                  <a:lnTo>
                    <a:pt x="59918" y="73152"/>
                  </a:lnTo>
                  <a:lnTo>
                    <a:pt x="60147" y="73025"/>
                  </a:lnTo>
                  <a:close/>
                </a:path>
                <a:path w="257175" h="118745">
                  <a:moveTo>
                    <a:pt x="64985" y="72898"/>
                  </a:moveTo>
                  <a:lnTo>
                    <a:pt x="64223" y="72898"/>
                  </a:lnTo>
                  <a:lnTo>
                    <a:pt x="64236" y="73152"/>
                  </a:lnTo>
                  <a:lnTo>
                    <a:pt x="64389" y="73025"/>
                  </a:lnTo>
                  <a:lnTo>
                    <a:pt x="64871" y="73025"/>
                  </a:lnTo>
                  <a:close/>
                </a:path>
                <a:path w="257175" h="118745">
                  <a:moveTo>
                    <a:pt x="71970" y="72517"/>
                  </a:moveTo>
                  <a:lnTo>
                    <a:pt x="68084" y="72517"/>
                  </a:lnTo>
                  <a:lnTo>
                    <a:pt x="68643" y="72644"/>
                  </a:lnTo>
                  <a:lnTo>
                    <a:pt x="68734" y="72994"/>
                  </a:lnTo>
                  <a:lnTo>
                    <a:pt x="68821" y="73152"/>
                  </a:lnTo>
                  <a:lnTo>
                    <a:pt x="68957" y="72994"/>
                  </a:lnTo>
                  <a:lnTo>
                    <a:pt x="68802" y="72908"/>
                  </a:lnTo>
                  <a:lnTo>
                    <a:pt x="68757" y="72771"/>
                  </a:lnTo>
                  <a:lnTo>
                    <a:pt x="71647" y="72771"/>
                  </a:lnTo>
                  <a:lnTo>
                    <a:pt x="71970" y="72517"/>
                  </a:lnTo>
                  <a:close/>
                </a:path>
                <a:path w="257175" h="118745">
                  <a:moveTo>
                    <a:pt x="71539" y="72898"/>
                  </a:moveTo>
                  <a:lnTo>
                    <a:pt x="70739" y="72898"/>
                  </a:lnTo>
                  <a:lnTo>
                    <a:pt x="71234" y="73152"/>
                  </a:lnTo>
                  <a:lnTo>
                    <a:pt x="71374" y="72994"/>
                  </a:lnTo>
                  <a:lnTo>
                    <a:pt x="71539" y="72898"/>
                  </a:lnTo>
                  <a:close/>
                </a:path>
                <a:path w="257175" h="118745">
                  <a:moveTo>
                    <a:pt x="99009" y="72898"/>
                  </a:moveTo>
                  <a:lnTo>
                    <a:pt x="98861" y="72908"/>
                  </a:lnTo>
                  <a:lnTo>
                    <a:pt x="77508" y="73025"/>
                  </a:lnTo>
                  <a:lnTo>
                    <a:pt x="99187" y="73152"/>
                  </a:lnTo>
                  <a:lnTo>
                    <a:pt x="99096" y="72994"/>
                  </a:lnTo>
                  <a:close/>
                </a:path>
                <a:path w="257175" h="118745">
                  <a:moveTo>
                    <a:pt x="101904" y="73025"/>
                  </a:moveTo>
                  <a:lnTo>
                    <a:pt x="101765" y="73152"/>
                  </a:lnTo>
                  <a:lnTo>
                    <a:pt x="101904" y="73025"/>
                  </a:lnTo>
                  <a:close/>
                </a:path>
                <a:path w="257175" h="118745">
                  <a:moveTo>
                    <a:pt x="106311" y="72898"/>
                  </a:moveTo>
                  <a:lnTo>
                    <a:pt x="105905" y="73152"/>
                  </a:lnTo>
                  <a:lnTo>
                    <a:pt x="106540" y="73152"/>
                  </a:lnTo>
                  <a:lnTo>
                    <a:pt x="106311" y="72898"/>
                  </a:lnTo>
                  <a:close/>
                </a:path>
                <a:path w="257175" h="118745">
                  <a:moveTo>
                    <a:pt x="107061" y="72517"/>
                  </a:moveTo>
                  <a:lnTo>
                    <a:pt x="106660" y="72517"/>
                  </a:lnTo>
                  <a:lnTo>
                    <a:pt x="106680" y="72898"/>
                  </a:lnTo>
                  <a:lnTo>
                    <a:pt x="106667" y="73152"/>
                  </a:lnTo>
                  <a:lnTo>
                    <a:pt x="106997" y="73152"/>
                  </a:lnTo>
                  <a:lnTo>
                    <a:pt x="107061" y="72517"/>
                  </a:lnTo>
                  <a:close/>
                </a:path>
                <a:path w="257175" h="118745">
                  <a:moveTo>
                    <a:pt x="115049" y="72517"/>
                  </a:moveTo>
                  <a:lnTo>
                    <a:pt x="115028" y="72898"/>
                  </a:lnTo>
                  <a:lnTo>
                    <a:pt x="115239" y="73152"/>
                  </a:lnTo>
                  <a:lnTo>
                    <a:pt x="115328" y="72771"/>
                  </a:lnTo>
                  <a:lnTo>
                    <a:pt x="115493" y="72771"/>
                  </a:lnTo>
                  <a:lnTo>
                    <a:pt x="115163" y="72644"/>
                  </a:lnTo>
                  <a:lnTo>
                    <a:pt x="115049" y="72517"/>
                  </a:lnTo>
                  <a:close/>
                </a:path>
                <a:path w="257175" h="118745">
                  <a:moveTo>
                    <a:pt x="118738" y="73025"/>
                  </a:moveTo>
                  <a:lnTo>
                    <a:pt x="118491" y="73025"/>
                  </a:lnTo>
                  <a:lnTo>
                    <a:pt x="118897" y="73152"/>
                  </a:lnTo>
                  <a:lnTo>
                    <a:pt x="118738" y="73025"/>
                  </a:lnTo>
                  <a:close/>
                </a:path>
                <a:path w="257175" h="118745">
                  <a:moveTo>
                    <a:pt x="187972" y="72517"/>
                  </a:moveTo>
                  <a:lnTo>
                    <a:pt x="187223" y="72517"/>
                  </a:lnTo>
                  <a:lnTo>
                    <a:pt x="187553" y="72771"/>
                  </a:lnTo>
                  <a:lnTo>
                    <a:pt x="188379" y="72771"/>
                  </a:lnTo>
                  <a:lnTo>
                    <a:pt x="188302" y="72898"/>
                  </a:lnTo>
                  <a:lnTo>
                    <a:pt x="188379" y="73152"/>
                  </a:lnTo>
                  <a:lnTo>
                    <a:pt x="189064" y="73152"/>
                  </a:lnTo>
                  <a:lnTo>
                    <a:pt x="188963" y="72771"/>
                  </a:lnTo>
                  <a:lnTo>
                    <a:pt x="188658" y="72644"/>
                  </a:lnTo>
                  <a:lnTo>
                    <a:pt x="187985" y="72644"/>
                  </a:lnTo>
                  <a:lnTo>
                    <a:pt x="187972" y="72517"/>
                  </a:lnTo>
                  <a:close/>
                </a:path>
                <a:path w="257175" h="118745">
                  <a:moveTo>
                    <a:pt x="200045" y="72517"/>
                  </a:moveTo>
                  <a:lnTo>
                    <a:pt x="190411" y="72517"/>
                  </a:lnTo>
                  <a:lnTo>
                    <a:pt x="190381" y="73152"/>
                  </a:lnTo>
                  <a:lnTo>
                    <a:pt x="198704" y="73025"/>
                  </a:lnTo>
                  <a:lnTo>
                    <a:pt x="198869" y="72771"/>
                  </a:lnTo>
                  <a:lnTo>
                    <a:pt x="200009" y="72771"/>
                  </a:lnTo>
                  <a:lnTo>
                    <a:pt x="200045" y="72517"/>
                  </a:lnTo>
                  <a:close/>
                </a:path>
                <a:path w="257175" h="118745">
                  <a:moveTo>
                    <a:pt x="120688" y="72898"/>
                  </a:moveTo>
                  <a:lnTo>
                    <a:pt x="120472" y="72898"/>
                  </a:lnTo>
                  <a:lnTo>
                    <a:pt x="120657" y="73098"/>
                  </a:lnTo>
                  <a:lnTo>
                    <a:pt x="120688" y="72898"/>
                  </a:lnTo>
                  <a:close/>
                </a:path>
                <a:path w="257175" h="118745">
                  <a:moveTo>
                    <a:pt x="42216" y="72390"/>
                  </a:moveTo>
                  <a:lnTo>
                    <a:pt x="42011" y="72390"/>
                  </a:lnTo>
                  <a:lnTo>
                    <a:pt x="42227" y="73025"/>
                  </a:lnTo>
                  <a:lnTo>
                    <a:pt x="42216" y="72390"/>
                  </a:lnTo>
                  <a:close/>
                </a:path>
                <a:path w="257175" h="118745">
                  <a:moveTo>
                    <a:pt x="66903" y="71755"/>
                  </a:moveTo>
                  <a:lnTo>
                    <a:pt x="62890" y="71755"/>
                  </a:lnTo>
                  <a:lnTo>
                    <a:pt x="63053" y="72082"/>
                  </a:lnTo>
                  <a:lnTo>
                    <a:pt x="63176" y="72898"/>
                  </a:lnTo>
                  <a:lnTo>
                    <a:pt x="63563" y="72771"/>
                  </a:lnTo>
                  <a:lnTo>
                    <a:pt x="63893" y="72771"/>
                  </a:lnTo>
                  <a:lnTo>
                    <a:pt x="63461" y="72644"/>
                  </a:lnTo>
                  <a:lnTo>
                    <a:pt x="63861" y="72644"/>
                  </a:lnTo>
                  <a:lnTo>
                    <a:pt x="63830" y="72517"/>
                  </a:lnTo>
                  <a:lnTo>
                    <a:pt x="65538" y="72517"/>
                  </a:lnTo>
                  <a:lnTo>
                    <a:pt x="66154" y="71882"/>
                  </a:lnTo>
                  <a:lnTo>
                    <a:pt x="66903" y="71755"/>
                  </a:lnTo>
                  <a:close/>
                </a:path>
                <a:path w="257175" h="118745">
                  <a:moveTo>
                    <a:pt x="77793" y="72009"/>
                  </a:moveTo>
                  <a:lnTo>
                    <a:pt x="77495" y="72009"/>
                  </a:lnTo>
                  <a:lnTo>
                    <a:pt x="77304" y="73025"/>
                  </a:lnTo>
                  <a:lnTo>
                    <a:pt x="98488" y="73025"/>
                  </a:lnTo>
                  <a:lnTo>
                    <a:pt x="98869" y="72898"/>
                  </a:lnTo>
                  <a:lnTo>
                    <a:pt x="99009" y="72898"/>
                  </a:lnTo>
                  <a:lnTo>
                    <a:pt x="99288" y="72771"/>
                  </a:lnTo>
                  <a:lnTo>
                    <a:pt x="78460" y="72771"/>
                  </a:lnTo>
                  <a:lnTo>
                    <a:pt x="78105" y="72644"/>
                  </a:lnTo>
                  <a:lnTo>
                    <a:pt x="77978" y="72517"/>
                  </a:lnTo>
                  <a:lnTo>
                    <a:pt x="77793" y="72009"/>
                  </a:lnTo>
                  <a:close/>
                </a:path>
                <a:path w="257175" h="118745">
                  <a:moveTo>
                    <a:pt x="102915" y="73002"/>
                  </a:moveTo>
                  <a:close/>
                </a:path>
                <a:path w="257175" h="118745">
                  <a:moveTo>
                    <a:pt x="113131" y="72517"/>
                  </a:moveTo>
                  <a:lnTo>
                    <a:pt x="112763" y="72517"/>
                  </a:lnTo>
                  <a:lnTo>
                    <a:pt x="112826" y="72644"/>
                  </a:lnTo>
                  <a:lnTo>
                    <a:pt x="112763" y="73025"/>
                  </a:lnTo>
                  <a:lnTo>
                    <a:pt x="113055" y="73025"/>
                  </a:lnTo>
                  <a:lnTo>
                    <a:pt x="113131" y="72517"/>
                  </a:lnTo>
                  <a:close/>
                </a:path>
                <a:path w="257175" h="118745">
                  <a:moveTo>
                    <a:pt x="117233" y="72898"/>
                  </a:moveTo>
                  <a:close/>
                </a:path>
                <a:path w="257175" h="118745">
                  <a:moveTo>
                    <a:pt x="118344" y="72517"/>
                  </a:moveTo>
                  <a:lnTo>
                    <a:pt x="117271" y="72517"/>
                  </a:lnTo>
                  <a:lnTo>
                    <a:pt x="117348" y="73025"/>
                  </a:lnTo>
                  <a:lnTo>
                    <a:pt x="117970" y="73025"/>
                  </a:lnTo>
                  <a:lnTo>
                    <a:pt x="117749" y="72908"/>
                  </a:lnTo>
                  <a:lnTo>
                    <a:pt x="117844" y="72713"/>
                  </a:lnTo>
                  <a:lnTo>
                    <a:pt x="118325" y="72644"/>
                  </a:lnTo>
                  <a:lnTo>
                    <a:pt x="118344" y="72517"/>
                  </a:lnTo>
                  <a:close/>
                </a:path>
                <a:path w="257175" h="118745">
                  <a:moveTo>
                    <a:pt x="141897" y="72517"/>
                  </a:moveTo>
                  <a:lnTo>
                    <a:pt x="141706" y="72517"/>
                  </a:lnTo>
                  <a:lnTo>
                    <a:pt x="141617" y="72644"/>
                  </a:lnTo>
                  <a:lnTo>
                    <a:pt x="141220" y="72908"/>
                  </a:lnTo>
                  <a:lnTo>
                    <a:pt x="140906" y="73025"/>
                  </a:lnTo>
                  <a:lnTo>
                    <a:pt x="144345" y="73025"/>
                  </a:lnTo>
                  <a:lnTo>
                    <a:pt x="142049" y="72898"/>
                  </a:lnTo>
                  <a:lnTo>
                    <a:pt x="141922" y="72644"/>
                  </a:lnTo>
                  <a:lnTo>
                    <a:pt x="141897" y="72517"/>
                  </a:lnTo>
                  <a:close/>
                </a:path>
                <a:path w="257175" h="118745">
                  <a:moveTo>
                    <a:pt x="186728" y="72644"/>
                  </a:moveTo>
                  <a:lnTo>
                    <a:pt x="186118" y="73025"/>
                  </a:lnTo>
                  <a:lnTo>
                    <a:pt x="186524" y="73025"/>
                  </a:lnTo>
                  <a:lnTo>
                    <a:pt x="186648" y="72713"/>
                  </a:lnTo>
                  <a:close/>
                </a:path>
                <a:path w="257175" h="118745">
                  <a:moveTo>
                    <a:pt x="187071" y="72644"/>
                  </a:moveTo>
                  <a:lnTo>
                    <a:pt x="186855" y="72644"/>
                  </a:lnTo>
                  <a:lnTo>
                    <a:pt x="186613" y="73025"/>
                  </a:lnTo>
                  <a:lnTo>
                    <a:pt x="187388" y="73025"/>
                  </a:lnTo>
                  <a:lnTo>
                    <a:pt x="187223" y="72898"/>
                  </a:lnTo>
                  <a:lnTo>
                    <a:pt x="187071" y="72644"/>
                  </a:lnTo>
                  <a:close/>
                </a:path>
                <a:path w="257175" h="118745">
                  <a:moveTo>
                    <a:pt x="187375" y="72644"/>
                  </a:moveTo>
                  <a:lnTo>
                    <a:pt x="187439" y="73025"/>
                  </a:lnTo>
                  <a:lnTo>
                    <a:pt x="187998" y="73025"/>
                  </a:lnTo>
                  <a:lnTo>
                    <a:pt x="187629" y="72898"/>
                  </a:lnTo>
                  <a:lnTo>
                    <a:pt x="187375" y="72644"/>
                  </a:lnTo>
                  <a:close/>
                </a:path>
                <a:path w="257175" h="118745">
                  <a:moveTo>
                    <a:pt x="103924" y="72517"/>
                  </a:moveTo>
                  <a:lnTo>
                    <a:pt x="101494" y="72517"/>
                  </a:lnTo>
                  <a:lnTo>
                    <a:pt x="101815" y="72771"/>
                  </a:lnTo>
                  <a:lnTo>
                    <a:pt x="102915" y="73002"/>
                  </a:lnTo>
                  <a:lnTo>
                    <a:pt x="103238" y="72644"/>
                  </a:lnTo>
                  <a:lnTo>
                    <a:pt x="103911" y="72644"/>
                  </a:lnTo>
                  <a:lnTo>
                    <a:pt x="103924" y="72517"/>
                  </a:lnTo>
                  <a:close/>
                </a:path>
                <a:path w="257175" h="118745">
                  <a:moveTo>
                    <a:pt x="104449" y="72517"/>
                  </a:moveTo>
                  <a:lnTo>
                    <a:pt x="103924" y="72517"/>
                  </a:lnTo>
                  <a:lnTo>
                    <a:pt x="104305" y="72644"/>
                  </a:lnTo>
                  <a:lnTo>
                    <a:pt x="104373" y="72994"/>
                  </a:lnTo>
                  <a:lnTo>
                    <a:pt x="104449" y="72517"/>
                  </a:lnTo>
                  <a:close/>
                </a:path>
                <a:path w="257175" h="118745">
                  <a:moveTo>
                    <a:pt x="49466" y="72771"/>
                  </a:moveTo>
                  <a:lnTo>
                    <a:pt x="49415" y="72898"/>
                  </a:lnTo>
                  <a:lnTo>
                    <a:pt x="49466" y="72771"/>
                  </a:lnTo>
                  <a:close/>
                </a:path>
                <a:path w="257175" h="118745">
                  <a:moveTo>
                    <a:pt x="106514" y="72771"/>
                  </a:moveTo>
                  <a:lnTo>
                    <a:pt x="106565" y="72898"/>
                  </a:lnTo>
                  <a:lnTo>
                    <a:pt x="106514" y="72771"/>
                  </a:lnTo>
                  <a:close/>
                </a:path>
                <a:path w="257175" h="118745">
                  <a:moveTo>
                    <a:pt x="112445" y="72771"/>
                  </a:moveTo>
                  <a:lnTo>
                    <a:pt x="112217" y="72898"/>
                  </a:lnTo>
                  <a:lnTo>
                    <a:pt x="112483" y="72898"/>
                  </a:lnTo>
                  <a:lnTo>
                    <a:pt x="112445" y="72771"/>
                  </a:lnTo>
                  <a:close/>
                </a:path>
                <a:path w="257175" h="118745">
                  <a:moveTo>
                    <a:pt x="113271" y="72771"/>
                  </a:moveTo>
                  <a:lnTo>
                    <a:pt x="113093" y="72771"/>
                  </a:lnTo>
                  <a:lnTo>
                    <a:pt x="113334" y="72898"/>
                  </a:lnTo>
                  <a:lnTo>
                    <a:pt x="113271" y="72771"/>
                  </a:lnTo>
                  <a:close/>
                </a:path>
                <a:path w="257175" h="118745">
                  <a:moveTo>
                    <a:pt x="121894" y="72517"/>
                  </a:moveTo>
                  <a:lnTo>
                    <a:pt x="120980" y="72517"/>
                  </a:lnTo>
                  <a:lnTo>
                    <a:pt x="120954" y="72644"/>
                  </a:lnTo>
                  <a:lnTo>
                    <a:pt x="120764" y="72644"/>
                  </a:lnTo>
                  <a:lnTo>
                    <a:pt x="120624" y="72898"/>
                  </a:lnTo>
                  <a:lnTo>
                    <a:pt x="120904" y="72771"/>
                  </a:lnTo>
                  <a:lnTo>
                    <a:pt x="121898" y="72771"/>
                  </a:lnTo>
                  <a:lnTo>
                    <a:pt x="121894" y="72517"/>
                  </a:lnTo>
                  <a:close/>
                </a:path>
                <a:path w="257175" h="118745">
                  <a:moveTo>
                    <a:pt x="123317" y="72517"/>
                  </a:moveTo>
                  <a:lnTo>
                    <a:pt x="123143" y="72517"/>
                  </a:lnTo>
                  <a:lnTo>
                    <a:pt x="123151" y="72771"/>
                  </a:lnTo>
                  <a:lnTo>
                    <a:pt x="123583" y="72771"/>
                  </a:lnTo>
                  <a:lnTo>
                    <a:pt x="123507" y="72898"/>
                  </a:lnTo>
                  <a:lnTo>
                    <a:pt x="140542" y="72898"/>
                  </a:lnTo>
                  <a:lnTo>
                    <a:pt x="140474" y="72644"/>
                  </a:lnTo>
                  <a:lnTo>
                    <a:pt x="123380" y="72644"/>
                  </a:lnTo>
                  <a:lnTo>
                    <a:pt x="123317" y="72517"/>
                  </a:lnTo>
                  <a:close/>
                </a:path>
                <a:path w="257175" h="118745">
                  <a:moveTo>
                    <a:pt x="144343" y="72517"/>
                  </a:moveTo>
                  <a:lnTo>
                    <a:pt x="142365" y="72517"/>
                  </a:lnTo>
                  <a:lnTo>
                    <a:pt x="142417" y="72644"/>
                  </a:lnTo>
                  <a:lnTo>
                    <a:pt x="142760" y="72644"/>
                  </a:lnTo>
                  <a:lnTo>
                    <a:pt x="142049" y="72898"/>
                  </a:lnTo>
                  <a:lnTo>
                    <a:pt x="144325" y="72898"/>
                  </a:lnTo>
                  <a:lnTo>
                    <a:pt x="144343" y="72517"/>
                  </a:lnTo>
                  <a:close/>
                </a:path>
                <a:path w="257175" h="118745">
                  <a:moveTo>
                    <a:pt x="188226" y="72771"/>
                  </a:moveTo>
                  <a:lnTo>
                    <a:pt x="187617" y="72771"/>
                  </a:lnTo>
                  <a:lnTo>
                    <a:pt x="187629" y="72898"/>
                  </a:lnTo>
                  <a:lnTo>
                    <a:pt x="187985" y="72898"/>
                  </a:lnTo>
                  <a:lnTo>
                    <a:pt x="188251" y="72812"/>
                  </a:lnTo>
                  <a:close/>
                </a:path>
                <a:path w="257175" h="118745">
                  <a:moveTo>
                    <a:pt x="202570" y="72517"/>
                  </a:moveTo>
                  <a:lnTo>
                    <a:pt x="200459" y="72517"/>
                  </a:lnTo>
                  <a:lnTo>
                    <a:pt x="200456" y="72644"/>
                  </a:lnTo>
                  <a:lnTo>
                    <a:pt x="200698" y="72644"/>
                  </a:lnTo>
                  <a:lnTo>
                    <a:pt x="202450" y="72898"/>
                  </a:lnTo>
                  <a:lnTo>
                    <a:pt x="202641" y="72898"/>
                  </a:lnTo>
                  <a:lnTo>
                    <a:pt x="202570" y="72517"/>
                  </a:lnTo>
                  <a:close/>
                </a:path>
                <a:path w="257175" h="118745">
                  <a:moveTo>
                    <a:pt x="188379" y="72771"/>
                  </a:moveTo>
                  <a:lnTo>
                    <a:pt x="188226" y="72771"/>
                  </a:lnTo>
                  <a:lnTo>
                    <a:pt x="188379" y="72771"/>
                  </a:lnTo>
                  <a:close/>
                </a:path>
                <a:path w="257175" h="118745">
                  <a:moveTo>
                    <a:pt x="49456" y="72345"/>
                  </a:moveTo>
                  <a:lnTo>
                    <a:pt x="49428" y="72771"/>
                  </a:lnTo>
                  <a:lnTo>
                    <a:pt x="49593" y="72390"/>
                  </a:lnTo>
                  <a:lnTo>
                    <a:pt x="49456" y="72345"/>
                  </a:lnTo>
                  <a:close/>
                </a:path>
                <a:path w="257175" h="118745">
                  <a:moveTo>
                    <a:pt x="67411" y="70993"/>
                  </a:moveTo>
                  <a:lnTo>
                    <a:pt x="51511" y="70993"/>
                  </a:lnTo>
                  <a:lnTo>
                    <a:pt x="50634" y="71374"/>
                  </a:lnTo>
                  <a:lnTo>
                    <a:pt x="50126" y="72517"/>
                  </a:lnTo>
                  <a:lnTo>
                    <a:pt x="49479" y="72771"/>
                  </a:lnTo>
                  <a:lnTo>
                    <a:pt x="51930" y="72771"/>
                  </a:lnTo>
                  <a:lnTo>
                    <a:pt x="52036" y="72577"/>
                  </a:lnTo>
                  <a:lnTo>
                    <a:pt x="52222" y="72390"/>
                  </a:lnTo>
                  <a:lnTo>
                    <a:pt x="60608" y="72390"/>
                  </a:lnTo>
                  <a:lnTo>
                    <a:pt x="60921" y="72136"/>
                  </a:lnTo>
                  <a:lnTo>
                    <a:pt x="61641" y="72136"/>
                  </a:lnTo>
                  <a:lnTo>
                    <a:pt x="61633" y="71882"/>
                  </a:lnTo>
                  <a:lnTo>
                    <a:pt x="62757" y="71882"/>
                  </a:lnTo>
                  <a:lnTo>
                    <a:pt x="62890" y="71755"/>
                  </a:lnTo>
                  <a:lnTo>
                    <a:pt x="69088" y="71755"/>
                  </a:lnTo>
                  <a:lnTo>
                    <a:pt x="68503" y="71628"/>
                  </a:lnTo>
                  <a:lnTo>
                    <a:pt x="68854" y="71443"/>
                  </a:lnTo>
                  <a:lnTo>
                    <a:pt x="68802" y="71247"/>
                  </a:lnTo>
                  <a:lnTo>
                    <a:pt x="67741" y="71247"/>
                  </a:lnTo>
                  <a:lnTo>
                    <a:pt x="67444" y="71147"/>
                  </a:lnTo>
                  <a:lnTo>
                    <a:pt x="67411" y="70993"/>
                  </a:lnTo>
                  <a:close/>
                </a:path>
                <a:path w="257175" h="118745">
                  <a:moveTo>
                    <a:pt x="52298" y="72517"/>
                  </a:moveTo>
                  <a:lnTo>
                    <a:pt x="52362" y="72771"/>
                  </a:lnTo>
                  <a:lnTo>
                    <a:pt x="52447" y="72577"/>
                  </a:lnTo>
                  <a:lnTo>
                    <a:pt x="52298" y="72517"/>
                  </a:lnTo>
                  <a:close/>
                </a:path>
                <a:path w="257175" h="118745">
                  <a:moveTo>
                    <a:pt x="62738" y="72644"/>
                  </a:moveTo>
                  <a:lnTo>
                    <a:pt x="62268" y="72771"/>
                  </a:lnTo>
                  <a:lnTo>
                    <a:pt x="62979" y="72771"/>
                  </a:lnTo>
                  <a:lnTo>
                    <a:pt x="62738" y="72644"/>
                  </a:lnTo>
                  <a:close/>
                </a:path>
                <a:path w="257175" h="118745">
                  <a:moveTo>
                    <a:pt x="63861" y="72644"/>
                  </a:moveTo>
                  <a:lnTo>
                    <a:pt x="63461" y="72644"/>
                  </a:lnTo>
                  <a:lnTo>
                    <a:pt x="63893" y="72771"/>
                  </a:lnTo>
                  <a:close/>
                </a:path>
                <a:path w="257175" h="118745">
                  <a:moveTo>
                    <a:pt x="78155" y="71755"/>
                  </a:moveTo>
                  <a:lnTo>
                    <a:pt x="76581" y="71755"/>
                  </a:lnTo>
                  <a:lnTo>
                    <a:pt x="76593" y="72771"/>
                  </a:lnTo>
                  <a:lnTo>
                    <a:pt x="77495" y="72009"/>
                  </a:lnTo>
                  <a:lnTo>
                    <a:pt x="77793" y="72009"/>
                  </a:lnTo>
                  <a:lnTo>
                    <a:pt x="77978" y="71882"/>
                  </a:lnTo>
                  <a:lnTo>
                    <a:pt x="78155" y="71755"/>
                  </a:lnTo>
                  <a:close/>
                </a:path>
                <a:path w="257175" h="118745">
                  <a:moveTo>
                    <a:pt x="95338" y="72136"/>
                  </a:moveTo>
                  <a:lnTo>
                    <a:pt x="78613" y="72136"/>
                  </a:lnTo>
                  <a:lnTo>
                    <a:pt x="78651" y="72390"/>
                  </a:lnTo>
                  <a:lnTo>
                    <a:pt x="78466" y="72476"/>
                  </a:lnTo>
                  <a:lnTo>
                    <a:pt x="78397" y="72644"/>
                  </a:lnTo>
                  <a:lnTo>
                    <a:pt x="98005" y="72771"/>
                  </a:lnTo>
                  <a:lnTo>
                    <a:pt x="97878" y="72517"/>
                  </a:lnTo>
                  <a:lnTo>
                    <a:pt x="85064" y="72517"/>
                  </a:lnTo>
                  <a:lnTo>
                    <a:pt x="84709" y="72390"/>
                  </a:lnTo>
                  <a:lnTo>
                    <a:pt x="97847" y="72390"/>
                  </a:lnTo>
                  <a:lnTo>
                    <a:pt x="95389" y="72263"/>
                  </a:lnTo>
                  <a:close/>
                </a:path>
                <a:path w="257175" h="118745">
                  <a:moveTo>
                    <a:pt x="105422" y="72517"/>
                  </a:moveTo>
                  <a:lnTo>
                    <a:pt x="105308" y="72644"/>
                  </a:lnTo>
                  <a:lnTo>
                    <a:pt x="105486" y="72771"/>
                  </a:lnTo>
                  <a:lnTo>
                    <a:pt x="105422" y="72517"/>
                  </a:lnTo>
                  <a:close/>
                </a:path>
                <a:path w="257175" h="118745">
                  <a:moveTo>
                    <a:pt x="111658" y="72644"/>
                  </a:moveTo>
                  <a:lnTo>
                    <a:pt x="111366" y="72644"/>
                  </a:lnTo>
                  <a:lnTo>
                    <a:pt x="111658" y="72644"/>
                  </a:lnTo>
                  <a:close/>
                </a:path>
                <a:path w="257175" h="118745">
                  <a:moveTo>
                    <a:pt x="118804" y="72517"/>
                  </a:moveTo>
                  <a:lnTo>
                    <a:pt x="118376" y="72517"/>
                  </a:lnTo>
                  <a:lnTo>
                    <a:pt x="118402" y="72771"/>
                  </a:lnTo>
                  <a:lnTo>
                    <a:pt x="118973" y="72771"/>
                  </a:lnTo>
                  <a:lnTo>
                    <a:pt x="118804" y="72517"/>
                  </a:lnTo>
                  <a:close/>
                </a:path>
                <a:path w="257175" h="118745">
                  <a:moveTo>
                    <a:pt x="40181" y="72209"/>
                  </a:moveTo>
                  <a:lnTo>
                    <a:pt x="39801" y="72517"/>
                  </a:lnTo>
                  <a:lnTo>
                    <a:pt x="40246" y="72644"/>
                  </a:lnTo>
                  <a:lnTo>
                    <a:pt x="40181" y="72209"/>
                  </a:lnTo>
                  <a:close/>
                </a:path>
                <a:path w="257175" h="118745">
                  <a:moveTo>
                    <a:pt x="43256" y="71755"/>
                  </a:moveTo>
                  <a:lnTo>
                    <a:pt x="40703" y="71755"/>
                  </a:lnTo>
                  <a:lnTo>
                    <a:pt x="40744" y="72263"/>
                  </a:lnTo>
                  <a:lnTo>
                    <a:pt x="40868" y="72644"/>
                  </a:lnTo>
                  <a:lnTo>
                    <a:pt x="40855" y="72263"/>
                  </a:lnTo>
                  <a:lnTo>
                    <a:pt x="44094" y="72263"/>
                  </a:lnTo>
                  <a:lnTo>
                    <a:pt x="43751" y="71882"/>
                  </a:lnTo>
                  <a:lnTo>
                    <a:pt x="43281" y="71882"/>
                  </a:lnTo>
                  <a:lnTo>
                    <a:pt x="43256" y="71755"/>
                  </a:lnTo>
                  <a:close/>
                </a:path>
                <a:path w="257175" h="118745">
                  <a:moveTo>
                    <a:pt x="48133" y="71501"/>
                  </a:moveTo>
                  <a:lnTo>
                    <a:pt x="48031" y="71755"/>
                  </a:lnTo>
                  <a:lnTo>
                    <a:pt x="48336" y="71755"/>
                  </a:lnTo>
                  <a:lnTo>
                    <a:pt x="48648" y="72089"/>
                  </a:lnTo>
                  <a:lnTo>
                    <a:pt x="48770" y="72345"/>
                  </a:lnTo>
                  <a:lnTo>
                    <a:pt x="48882" y="72644"/>
                  </a:lnTo>
                  <a:lnTo>
                    <a:pt x="48755" y="72114"/>
                  </a:lnTo>
                  <a:lnTo>
                    <a:pt x="48628" y="71882"/>
                  </a:lnTo>
                  <a:lnTo>
                    <a:pt x="49187" y="71882"/>
                  </a:lnTo>
                  <a:lnTo>
                    <a:pt x="49631" y="71628"/>
                  </a:lnTo>
                  <a:lnTo>
                    <a:pt x="48196" y="71628"/>
                  </a:lnTo>
                  <a:lnTo>
                    <a:pt x="48133" y="71501"/>
                  </a:lnTo>
                  <a:close/>
                </a:path>
                <a:path w="257175" h="118745">
                  <a:moveTo>
                    <a:pt x="61899" y="72009"/>
                  </a:moveTo>
                  <a:lnTo>
                    <a:pt x="61747" y="72644"/>
                  </a:lnTo>
                  <a:lnTo>
                    <a:pt x="62263" y="72644"/>
                  </a:lnTo>
                  <a:lnTo>
                    <a:pt x="62247" y="72263"/>
                  </a:lnTo>
                  <a:lnTo>
                    <a:pt x="62064" y="72263"/>
                  </a:lnTo>
                  <a:lnTo>
                    <a:pt x="61899" y="72009"/>
                  </a:lnTo>
                  <a:close/>
                </a:path>
                <a:path w="257175" h="118745">
                  <a:moveTo>
                    <a:pt x="78404" y="72504"/>
                  </a:moveTo>
                  <a:lnTo>
                    <a:pt x="78105" y="72644"/>
                  </a:lnTo>
                  <a:lnTo>
                    <a:pt x="78397" y="72644"/>
                  </a:lnTo>
                  <a:lnTo>
                    <a:pt x="78404" y="72504"/>
                  </a:lnTo>
                  <a:close/>
                </a:path>
                <a:path w="257175" h="118745">
                  <a:moveTo>
                    <a:pt x="111340" y="72517"/>
                  </a:moveTo>
                  <a:lnTo>
                    <a:pt x="111366" y="72644"/>
                  </a:lnTo>
                  <a:lnTo>
                    <a:pt x="111340" y="72517"/>
                  </a:lnTo>
                  <a:close/>
                </a:path>
                <a:path w="257175" h="118745">
                  <a:moveTo>
                    <a:pt x="115222" y="72517"/>
                  </a:moveTo>
                  <a:lnTo>
                    <a:pt x="115163" y="72644"/>
                  </a:lnTo>
                  <a:lnTo>
                    <a:pt x="115222" y="72517"/>
                  </a:lnTo>
                  <a:close/>
                </a:path>
                <a:path w="257175" h="118745">
                  <a:moveTo>
                    <a:pt x="115448" y="72517"/>
                  </a:moveTo>
                  <a:lnTo>
                    <a:pt x="115252" y="72644"/>
                  </a:lnTo>
                  <a:lnTo>
                    <a:pt x="115470" y="72644"/>
                  </a:lnTo>
                  <a:lnTo>
                    <a:pt x="115448" y="72517"/>
                  </a:lnTo>
                  <a:close/>
                </a:path>
                <a:path w="257175" h="118745">
                  <a:moveTo>
                    <a:pt x="116652" y="72517"/>
                  </a:moveTo>
                  <a:lnTo>
                    <a:pt x="116468" y="72517"/>
                  </a:lnTo>
                  <a:lnTo>
                    <a:pt x="116522" y="72644"/>
                  </a:lnTo>
                  <a:lnTo>
                    <a:pt x="116652" y="72517"/>
                  </a:lnTo>
                  <a:close/>
                </a:path>
                <a:path w="257175" h="118745">
                  <a:moveTo>
                    <a:pt x="117271" y="72517"/>
                  </a:moveTo>
                  <a:lnTo>
                    <a:pt x="117259" y="72644"/>
                  </a:lnTo>
                  <a:lnTo>
                    <a:pt x="117271" y="72517"/>
                  </a:lnTo>
                  <a:close/>
                </a:path>
                <a:path w="257175" h="118745">
                  <a:moveTo>
                    <a:pt x="127717" y="72517"/>
                  </a:moveTo>
                  <a:lnTo>
                    <a:pt x="123412" y="72517"/>
                  </a:lnTo>
                  <a:lnTo>
                    <a:pt x="123380" y="72644"/>
                  </a:lnTo>
                  <a:lnTo>
                    <a:pt x="127901" y="72644"/>
                  </a:lnTo>
                  <a:lnTo>
                    <a:pt x="127717" y="72517"/>
                  </a:lnTo>
                  <a:close/>
                </a:path>
                <a:path w="257175" h="118745">
                  <a:moveTo>
                    <a:pt x="140466" y="72517"/>
                  </a:moveTo>
                  <a:lnTo>
                    <a:pt x="127791" y="72517"/>
                  </a:lnTo>
                  <a:lnTo>
                    <a:pt x="127901" y="72644"/>
                  </a:lnTo>
                  <a:lnTo>
                    <a:pt x="140474" y="72644"/>
                  </a:lnTo>
                  <a:lnTo>
                    <a:pt x="140466" y="72517"/>
                  </a:lnTo>
                  <a:close/>
                </a:path>
                <a:path w="257175" h="118745">
                  <a:moveTo>
                    <a:pt x="141662" y="72517"/>
                  </a:moveTo>
                  <a:lnTo>
                    <a:pt x="140893" y="72517"/>
                  </a:lnTo>
                  <a:lnTo>
                    <a:pt x="141528" y="72644"/>
                  </a:lnTo>
                  <a:lnTo>
                    <a:pt x="141662" y="72517"/>
                  </a:lnTo>
                  <a:close/>
                </a:path>
                <a:path w="257175" h="118745">
                  <a:moveTo>
                    <a:pt x="188671" y="72517"/>
                  </a:moveTo>
                  <a:lnTo>
                    <a:pt x="188010" y="72517"/>
                  </a:lnTo>
                  <a:lnTo>
                    <a:pt x="187985" y="72644"/>
                  </a:lnTo>
                  <a:lnTo>
                    <a:pt x="188696" y="72644"/>
                  </a:lnTo>
                  <a:lnTo>
                    <a:pt x="188671" y="72517"/>
                  </a:lnTo>
                  <a:close/>
                </a:path>
                <a:path w="257175" h="118745">
                  <a:moveTo>
                    <a:pt x="41948" y="72517"/>
                  </a:moveTo>
                  <a:close/>
                </a:path>
                <a:path w="257175" h="118745">
                  <a:moveTo>
                    <a:pt x="69697" y="71628"/>
                  </a:moveTo>
                  <a:lnTo>
                    <a:pt x="69088" y="71755"/>
                  </a:lnTo>
                  <a:lnTo>
                    <a:pt x="66903" y="71755"/>
                  </a:lnTo>
                  <a:lnTo>
                    <a:pt x="66992" y="72517"/>
                  </a:lnTo>
                  <a:lnTo>
                    <a:pt x="67259" y="72390"/>
                  </a:lnTo>
                  <a:lnTo>
                    <a:pt x="71598" y="72390"/>
                  </a:lnTo>
                  <a:lnTo>
                    <a:pt x="70262" y="72152"/>
                  </a:lnTo>
                  <a:lnTo>
                    <a:pt x="70243" y="71882"/>
                  </a:lnTo>
                  <a:lnTo>
                    <a:pt x="69697" y="71628"/>
                  </a:lnTo>
                  <a:close/>
                </a:path>
                <a:path w="257175" h="118745">
                  <a:moveTo>
                    <a:pt x="71598" y="72390"/>
                  </a:moveTo>
                  <a:lnTo>
                    <a:pt x="67525" y="72390"/>
                  </a:lnTo>
                  <a:lnTo>
                    <a:pt x="67792" y="72517"/>
                  </a:lnTo>
                  <a:lnTo>
                    <a:pt x="72313" y="72517"/>
                  </a:lnTo>
                  <a:lnTo>
                    <a:pt x="71598" y="72390"/>
                  </a:lnTo>
                  <a:close/>
                </a:path>
                <a:path w="257175" h="118745">
                  <a:moveTo>
                    <a:pt x="75857" y="72009"/>
                  </a:moveTo>
                  <a:lnTo>
                    <a:pt x="75933" y="72517"/>
                  </a:lnTo>
                  <a:lnTo>
                    <a:pt x="76301" y="72136"/>
                  </a:lnTo>
                  <a:lnTo>
                    <a:pt x="76009" y="72136"/>
                  </a:lnTo>
                  <a:lnTo>
                    <a:pt x="75857" y="72009"/>
                  </a:lnTo>
                  <a:close/>
                </a:path>
                <a:path w="257175" h="118745">
                  <a:moveTo>
                    <a:pt x="95745" y="72390"/>
                  </a:moveTo>
                  <a:close/>
                </a:path>
                <a:path w="257175" h="118745">
                  <a:moveTo>
                    <a:pt x="98115" y="72390"/>
                  </a:moveTo>
                  <a:lnTo>
                    <a:pt x="97847" y="72390"/>
                  </a:lnTo>
                  <a:lnTo>
                    <a:pt x="98120" y="72517"/>
                  </a:lnTo>
                  <a:close/>
                </a:path>
                <a:path w="257175" h="118745">
                  <a:moveTo>
                    <a:pt x="101333" y="72390"/>
                  </a:moveTo>
                  <a:lnTo>
                    <a:pt x="101494" y="72517"/>
                  </a:lnTo>
                  <a:lnTo>
                    <a:pt x="101333" y="72390"/>
                  </a:lnTo>
                  <a:close/>
                </a:path>
                <a:path w="257175" h="118745">
                  <a:moveTo>
                    <a:pt x="106654" y="72390"/>
                  </a:moveTo>
                  <a:lnTo>
                    <a:pt x="104470" y="72390"/>
                  </a:lnTo>
                  <a:lnTo>
                    <a:pt x="106660" y="72517"/>
                  </a:lnTo>
                  <a:close/>
                </a:path>
                <a:path w="257175" h="118745">
                  <a:moveTo>
                    <a:pt x="107382" y="72390"/>
                  </a:moveTo>
                  <a:lnTo>
                    <a:pt x="106921" y="72390"/>
                  </a:lnTo>
                  <a:lnTo>
                    <a:pt x="107061" y="72517"/>
                  </a:lnTo>
                  <a:lnTo>
                    <a:pt x="107577" y="72517"/>
                  </a:lnTo>
                  <a:lnTo>
                    <a:pt x="107382" y="72390"/>
                  </a:lnTo>
                  <a:close/>
                </a:path>
                <a:path w="257175" h="118745">
                  <a:moveTo>
                    <a:pt x="111328" y="72390"/>
                  </a:moveTo>
                  <a:lnTo>
                    <a:pt x="111045" y="72390"/>
                  </a:lnTo>
                  <a:lnTo>
                    <a:pt x="111290" y="72517"/>
                  </a:lnTo>
                  <a:close/>
                </a:path>
                <a:path w="257175" h="118745">
                  <a:moveTo>
                    <a:pt x="111616" y="72390"/>
                  </a:moveTo>
                  <a:lnTo>
                    <a:pt x="111328" y="72390"/>
                  </a:lnTo>
                  <a:lnTo>
                    <a:pt x="111510" y="72517"/>
                  </a:lnTo>
                  <a:close/>
                </a:path>
                <a:path w="257175" h="118745">
                  <a:moveTo>
                    <a:pt x="112782" y="72390"/>
                  </a:moveTo>
                  <a:lnTo>
                    <a:pt x="111798" y="72390"/>
                  </a:lnTo>
                  <a:lnTo>
                    <a:pt x="112763" y="72517"/>
                  </a:lnTo>
                  <a:close/>
                </a:path>
                <a:path w="257175" h="118745">
                  <a:moveTo>
                    <a:pt x="115119" y="72390"/>
                  </a:moveTo>
                  <a:lnTo>
                    <a:pt x="113125" y="72390"/>
                  </a:lnTo>
                  <a:lnTo>
                    <a:pt x="115141" y="72517"/>
                  </a:lnTo>
                  <a:close/>
                </a:path>
                <a:path w="257175" h="118745">
                  <a:moveTo>
                    <a:pt x="115379" y="72390"/>
                  </a:moveTo>
                  <a:lnTo>
                    <a:pt x="115193" y="72390"/>
                  </a:lnTo>
                  <a:lnTo>
                    <a:pt x="115379" y="72517"/>
                  </a:lnTo>
                  <a:close/>
                </a:path>
                <a:path w="257175" h="118745">
                  <a:moveTo>
                    <a:pt x="116414" y="72390"/>
                  </a:moveTo>
                  <a:lnTo>
                    <a:pt x="115425" y="72390"/>
                  </a:lnTo>
                  <a:lnTo>
                    <a:pt x="116468" y="72517"/>
                  </a:lnTo>
                  <a:close/>
                </a:path>
                <a:path w="257175" h="118745">
                  <a:moveTo>
                    <a:pt x="117138" y="72390"/>
                  </a:moveTo>
                  <a:lnTo>
                    <a:pt x="116782" y="72390"/>
                  </a:lnTo>
                  <a:lnTo>
                    <a:pt x="116652" y="72517"/>
                  </a:lnTo>
                  <a:lnTo>
                    <a:pt x="117198" y="72517"/>
                  </a:lnTo>
                  <a:close/>
                </a:path>
                <a:path w="257175" h="118745">
                  <a:moveTo>
                    <a:pt x="118237" y="72390"/>
                  </a:moveTo>
                  <a:close/>
                </a:path>
                <a:path w="257175" h="118745">
                  <a:moveTo>
                    <a:pt x="118364" y="72390"/>
                  </a:moveTo>
                  <a:close/>
                </a:path>
                <a:path w="257175" h="118745">
                  <a:moveTo>
                    <a:pt x="119243" y="72390"/>
                  </a:moveTo>
                  <a:lnTo>
                    <a:pt x="118719" y="72390"/>
                  </a:lnTo>
                  <a:lnTo>
                    <a:pt x="119176" y="72517"/>
                  </a:lnTo>
                  <a:close/>
                </a:path>
                <a:path w="257175" h="118745">
                  <a:moveTo>
                    <a:pt x="121005" y="72390"/>
                  </a:moveTo>
                  <a:lnTo>
                    <a:pt x="119324" y="72390"/>
                  </a:lnTo>
                  <a:lnTo>
                    <a:pt x="119176" y="72517"/>
                  </a:lnTo>
                  <a:lnTo>
                    <a:pt x="120980" y="72517"/>
                  </a:lnTo>
                  <a:close/>
                </a:path>
                <a:path w="257175" h="118745">
                  <a:moveTo>
                    <a:pt x="121024" y="72390"/>
                  </a:moveTo>
                  <a:close/>
                </a:path>
                <a:path w="257175" h="118745">
                  <a:moveTo>
                    <a:pt x="121338" y="72390"/>
                  </a:moveTo>
                  <a:lnTo>
                    <a:pt x="121113" y="72390"/>
                  </a:lnTo>
                  <a:lnTo>
                    <a:pt x="121259" y="72517"/>
                  </a:lnTo>
                  <a:close/>
                </a:path>
                <a:path w="257175" h="118745">
                  <a:moveTo>
                    <a:pt x="123139" y="72390"/>
                  </a:moveTo>
                  <a:lnTo>
                    <a:pt x="122786" y="72390"/>
                  </a:lnTo>
                  <a:lnTo>
                    <a:pt x="123143" y="72517"/>
                  </a:lnTo>
                  <a:close/>
                </a:path>
                <a:path w="257175" h="118745">
                  <a:moveTo>
                    <a:pt x="123444" y="72390"/>
                  </a:moveTo>
                  <a:lnTo>
                    <a:pt x="123253" y="72390"/>
                  </a:lnTo>
                  <a:lnTo>
                    <a:pt x="123412" y="72517"/>
                  </a:lnTo>
                  <a:close/>
                </a:path>
                <a:path w="257175" h="118745">
                  <a:moveTo>
                    <a:pt x="127681" y="72390"/>
                  </a:moveTo>
                  <a:lnTo>
                    <a:pt x="127533" y="72390"/>
                  </a:lnTo>
                  <a:lnTo>
                    <a:pt x="127717" y="72517"/>
                  </a:lnTo>
                  <a:close/>
                </a:path>
                <a:path w="257175" h="118745">
                  <a:moveTo>
                    <a:pt x="140936" y="72390"/>
                  </a:moveTo>
                  <a:lnTo>
                    <a:pt x="140457" y="72390"/>
                  </a:lnTo>
                  <a:lnTo>
                    <a:pt x="140893" y="72517"/>
                  </a:lnTo>
                  <a:close/>
                </a:path>
                <a:path w="257175" h="118745">
                  <a:moveTo>
                    <a:pt x="141795" y="72390"/>
                  </a:moveTo>
                  <a:lnTo>
                    <a:pt x="141662" y="72517"/>
                  </a:lnTo>
                  <a:lnTo>
                    <a:pt x="141795" y="72390"/>
                  </a:lnTo>
                  <a:close/>
                </a:path>
                <a:path w="257175" h="118745">
                  <a:moveTo>
                    <a:pt x="142312" y="72390"/>
                  </a:moveTo>
                  <a:lnTo>
                    <a:pt x="141795" y="72390"/>
                  </a:lnTo>
                  <a:lnTo>
                    <a:pt x="142365" y="72517"/>
                  </a:lnTo>
                  <a:close/>
                </a:path>
                <a:path w="257175" h="118745">
                  <a:moveTo>
                    <a:pt x="144874" y="72390"/>
                  </a:moveTo>
                  <a:lnTo>
                    <a:pt x="144403" y="72390"/>
                  </a:lnTo>
                  <a:lnTo>
                    <a:pt x="144889" y="72517"/>
                  </a:lnTo>
                  <a:close/>
                </a:path>
                <a:path w="257175" h="118745">
                  <a:moveTo>
                    <a:pt x="157353" y="72390"/>
                  </a:moveTo>
                  <a:lnTo>
                    <a:pt x="145491" y="72390"/>
                  </a:lnTo>
                  <a:lnTo>
                    <a:pt x="157238" y="72517"/>
                  </a:lnTo>
                  <a:close/>
                </a:path>
                <a:path w="257175" h="118745">
                  <a:moveTo>
                    <a:pt x="166471" y="72390"/>
                  </a:moveTo>
                  <a:lnTo>
                    <a:pt x="165982" y="72390"/>
                  </a:lnTo>
                  <a:lnTo>
                    <a:pt x="166439" y="72517"/>
                  </a:lnTo>
                  <a:close/>
                </a:path>
                <a:path w="257175" h="118745">
                  <a:moveTo>
                    <a:pt x="182194" y="72390"/>
                  </a:moveTo>
                  <a:lnTo>
                    <a:pt x="182016" y="72390"/>
                  </a:lnTo>
                  <a:lnTo>
                    <a:pt x="182181" y="72517"/>
                  </a:lnTo>
                  <a:close/>
                </a:path>
                <a:path w="257175" h="118745">
                  <a:moveTo>
                    <a:pt x="183756" y="72390"/>
                  </a:moveTo>
                  <a:lnTo>
                    <a:pt x="183407" y="72390"/>
                  </a:lnTo>
                  <a:lnTo>
                    <a:pt x="183578" y="72517"/>
                  </a:lnTo>
                  <a:lnTo>
                    <a:pt x="183756" y="72390"/>
                  </a:lnTo>
                  <a:close/>
                </a:path>
                <a:path w="257175" h="118745">
                  <a:moveTo>
                    <a:pt x="186753" y="72390"/>
                  </a:moveTo>
                  <a:lnTo>
                    <a:pt x="184619" y="72390"/>
                  </a:lnTo>
                  <a:lnTo>
                    <a:pt x="187223" y="72517"/>
                  </a:lnTo>
                  <a:lnTo>
                    <a:pt x="186753" y="72390"/>
                  </a:lnTo>
                  <a:close/>
                </a:path>
                <a:path w="257175" h="118745">
                  <a:moveTo>
                    <a:pt x="188036" y="72390"/>
                  </a:moveTo>
                  <a:close/>
                </a:path>
                <a:path w="257175" h="118745">
                  <a:moveTo>
                    <a:pt x="190512" y="72390"/>
                  </a:moveTo>
                  <a:lnTo>
                    <a:pt x="188645" y="72390"/>
                  </a:lnTo>
                  <a:lnTo>
                    <a:pt x="190601" y="72517"/>
                  </a:lnTo>
                  <a:close/>
                </a:path>
                <a:path w="257175" h="118745">
                  <a:moveTo>
                    <a:pt x="200063" y="72390"/>
                  </a:moveTo>
                  <a:close/>
                </a:path>
                <a:path w="257175" h="118745">
                  <a:moveTo>
                    <a:pt x="200461" y="72390"/>
                  </a:moveTo>
                  <a:lnTo>
                    <a:pt x="200240" y="72390"/>
                  </a:lnTo>
                  <a:lnTo>
                    <a:pt x="200459" y="72517"/>
                  </a:lnTo>
                  <a:close/>
                </a:path>
                <a:path w="257175" h="118745">
                  <a:moveTo>
                    <a:pt x="78605" y="72136"/>
                  </a:moveTo>
                  <a:lnTo>
                    <a:pt x="78422" y="72136"/>
                  </a:lnTo>
                  <a:lnTo>
                    <a:pt x="78404" y="72504"/>
                  </a:lnTo>
                  <a:lnTo>
                    <a:pt x="78519" y="72345"/>
                  </a:lnTo>
                  <a:lnTo>
                    <a:pt x="78605" y="72136"/>
                  </a:lnTo>
                  <a:close/>
                </a:path>
                <a:path w="257175" h="118745">
                  <a:moveTo>
                    <a:pt x="104343" y="72009"/>
                  </a:moveTo>
                  <a:lnTo>
                    <a:pt x="97866" y="72009"/>
                  </a:lnTo>
                  <a:lnTo>
                    <a:pt x="98005" y="72082"/>
                  </a:lnTo>
                  <a:lnTo>
                    <a:pt x="98115" y="72390"/>
                  </a:lnTo>
                  <a:lnTo>
                    <a:pt x="104470" y="72390"/>
                  </a:lnTo>
                  <a:lnTo>
                    <a:pt x="104343" y="72009"/>
                  </a:lnTo>
                  <a:close/>
                </a:path>
                <a:path w="257175" h="118745">
                  <a:moveTo>
                    <a:pt x="106641" y="72136"/>
                  </a:moveTo>
                  <a:lnTo>
                    <a:pt x="106654" y="72390"/>
                  </a:lnTo>
                  <a:lnTo>
                    <a:pt x="106921" y="72390"/>
                  </a:lnTo>
                  <a:lnTo>
                    <a:pt x="106641" y="72136"/>
                  </a:lnTo>
                  <a:close/>
                </a:path>
                <a:path w="257175" h="118745">
                  <a:moveTo>
                    <a:pt x="107289" y="71628"/>
                  </a:moveTo>
                  <a:lnTo>
                    <a:pt x="107188" y="72263"/>
                  </a:lnTo>
                  <a:lnTo>
                    <a:pt x="107382" y="72390"/>
                  </a:lnTo>
                  <a:lnTo>
                    <a:pt x="107607" y="72390"/>
                  </a:lnTo>
                  <a:lnTo>
                    <a:pt x="107289" y="71628"/>
                  </a:lnTo>
                  <a:close/>
                </a:path>
                <a:path w="257175" h="118745">
                  <a:moveTo>
                    <a:pt x="111798" y="71501"/>
                  </a:moveTo>
                  <a:lnTo>
                    <a:pt x="107492" y="71501"/>
                  </a:lnTo>
                  <a:lnTo>
                    <a:pt x="107810" y="72390"/>
                  </a:lnTo>
                  <a:lnTo>
                    <a:pt x="111045" y="72390"/>
                  </a:lnTo>
                  <a:lnTo>
                    <a:pt x="111226" y="72263"/>
                  </a:lnTo>
                  <a:lnTo>
                    <a:pt x="111288" y="71979"/>
                  </a:lnTo>
                  <a:lnTo>
                    <a:pt x="111594" y="71882"/>
                  </a:lnTo>
                  <a:lnTo>
                    <a:pt x="111671" y="71628"/>
                  </a:lnTo>
                  <a:lnTo>
                    <a:pt x="111798" y="71501"/>
                  </a:lnTo>
                  <a:close/>
                </a:path>
                <a:path w="257175" h="118745">
                  <a:moveTo>
                    <a:pt x="111226" y="72263"/>
                  </a:moveTo>
                  <a:lnTo>
                    <a:pt x="111010" y="72263"/>
                  </a:lnTo>
                  <a:lnTo>
                    <a:pt x="111518" y="72390"/>
                  </a:lnTo>
                  <a:lnTo>
                    <a:pt x="111226" y="72263"/>
                  </a:lnTo>
                  <a:close/>
                </a:path>
                <a:path w="257175" h="118745">
                  <a:moveTo>
                    <a:pt x="111721" y="72263"/>
                  </a:moveTo>
                  <a:close/>
                </a:path>
                <a:path w="257175" h="118745">
                  <a:moveTo>
                    <a:pt x="113309" y="70993"/>
                  </a:moveTo>
                  <a:lnTo>
                    <a:pt x="112344" y="70993"/>
                  </a:lnTo>
                  <a:lnTo>
                    <a:pt x="112502" y="71628"/>
                  </a:lnTo>
                  <a:lnTo>
                    <a:pt x="112610" y="71882"/>
                  </a:lnTo>
                  <a:lnTo>
                    <a:pt x="112839" y="72263"/>
                  </a:lnTo>
                  <a:lnTo>
                    <a:pt x="113125" y="72390"/>
                  </a:lnTo>
                  <a:lnTo>
                    <a:pt x="113233" y="72108"/>
                  </a:lnTo>
                  <a:lnTo>
                    <a:pt x="113385" y="71882"/>
                  </a:lnTo>
                  <a:lnTo>
                    <a:pt x="113195" y="71882"/>
                  </a:lnTo>
                  <a:lnTo>
                    <a:pt x="113031" y="71718"/>
                  </a:lnTo>
                  <a:lnTo>
                    <a:pt x="113055" y="71120"/>
                  </a:lnTo>
                  <a:lnTo>
                    <a:pt x="113207" y="71120"/>
                  </a:lnTo>
                  <a:close/>
                </a:path>
                <a:path w="257175" h="118745">
                  <a:moveTo>
                    <a:pt x="115074" y="72136"/>
                  </a:moveTo>
                  <a:lnTo>
                    <a:pt x="115119" y="72390"/>
                  </a:lnTo>
                  <a:lnTo>
                    <a:pt x="115074" y="72136"/>
                  </a:lnTo>
                  <a:close/>
                </a:path>
                <a:path w="257175" h="118745">
                  <a:moveTo>
                    <a:pt x="115379" y="72136"/>
                  </a:moveTo>
                  <a:lnTo>
                    <a:pt x="115379" y="72390"/>
                  </a:lnTo>
                  <a:lnTo>
                    <a:pt x="115379" y="72136"/>
                  </a:lnTo>
                  <a:close/>
                </a:path>
                <a:path w="257175" h="118745">
                  <a:moveTo>
                    <a:pt x="118503" y="71120"/>
                  </a:moveTo>
                  <a:lnTo>
                    <a:pt x="115747" y="71120"/>
                  </a:lnTo>
                  <a:lnTo>
                    <a:pt x="116090" y="71628"/>
                  </a:lnTo>
                  <a:lnTo>
                    <a:pt x="116414" y="72390"/>
                  </a:lnTo>
                  <a:lnTo>
                    <a:pt x="116782" y="72390"/>
                  </a:lnTo>
                  <a:lnTo>
                    <a:pt x="116913" y="72263"/>
                  </a:lnTo>
                  <a:lnTo>
                    <a:pt x="116954" y="71755"/>
                  </a:lnTo>
                  <a:lnTo>
                    <a:pt x="117932" y="71755"/>
                  </a:lnTo>
                  <a:lnTo>
                    <a:pt x="117995" y="71501"/>
                  </a:lnTo>
                  <a:lnTo>
                    <a:pt x="119303" y="71501"/>
                  </a:lnTo>
                  <a:lnTo>
                    <a:pt x="119151" y="71374"/>
                  </a:lnTo>
                  <a:lnTo>
                    <a:pt x="118440" y="71374"/>
                  </a:lnTo>
                  <a:lnTo>
                    <a:pt x="118503" y="71120"/>
                  </a:lnTo>
                  <a:close/>
                </a:path>
                <a:path w="257175" h="118745">
                  <a:moveTo>
                    <a:pt x="117983" y="72136"/>
                  </a:moveTo>
                  <a:lnTo>
                    <a:pt x="117043" y="72136"/>
                  </a:lnTo>
                  <a:lnTo>
                    <a:pt x="117138" y="72390"/>
                  </a:lnTo>
                  <a:lnTo>
                    <a:pt x="118110" y="72390"/>
                  </a:lnTo>
                  <a:lnTo>
                    <a:pt x="117983" y="72136"/>
                  </a:lnTo>
                  <a:close/>
                </a:path>
                <a:path w="257175" h="118745">
                  <a:moveTo>
                    <a:pt x="118433" y="72263"/>
                  </a:moveTo>
                  <a:lnTo>
                    <a:pt x="118300" y="72263"/>
                  </a:lnTo>
                  <a:lnTo>
                    <a:pt x="118465" y="72390"/>
                  </a:lnTo>
                  <a:close/>
                </a:path>
                <a:path w="257175" h="118745">
                  <a:moveTo>
                    <a:pt x="118709" y="71755"/>
                  </a:moveTo>
                  <a:lnTo>
                    <a:pt x="118300" y="71755"/>
                  </a:lnTo>
                  <a:lnTo>
                    <a:pt x="118325" y="71882"/>
                  </a:lnTo>
                  <a:lnTo>
                    <a:pt x="118465" y="71882"/>
                  </a:lnTo>
                  <a:lnTo>
                    <a:pt x="118563" y="72060"/>
                  </a:lnTo>
                  <a:lnTo>
                    <a:pt x="118681" y="72390"/>
                  </a:lnTo>
                  <a:lnTo>
                    <a:pt x="118709" y="71755"/>
                  </a:lnTo>
                  <a:close/>
                </a:path>
                <a:path w="257175" h="118745">
                  <a:moveTo>
                    <a:pt x="119566" y="72009"/>
                  </a:moveTo>
                  <a:lnTo>
                    <a:pt x="119243" y="72390"/>
                  </a:lnTo>
                  <a:lnTo>
                    <a:pt x="119535" y="72209"/>
                  </a:lnTo>
                  <a:lnTo>
                    <a:pt x="119566" y="72009"/>
                  </a:lnTo>
                  <a:close/>
                </a:path>
                <a:path w="257175" h="118745">
                  <a:moveTo>
                    <a:pt x="120980" y="72263"/>
                  </a:moveTo>
                  <a:close/>
                </a:path>
                <a:path w="257175" h="118745">
                  <a:moveTo>
                    <a:pt x="121188" y="72089"/>
                  </a:moveTo>
                  <a:lnTo>
                    <a:pt x="120967" y="72136"/>
                  </a:lnTo>
                  <a:lnTo>
                    <a:pt x="121024" y="72390"/>
                  </a:lnTo>
                  <a:lnTo>
                    <a:pt x="121188" y="72089"/>
                  </a:lnTo>
                  <a:close/>
                </a:path>
                <a:path w="257175" h="118745">
                  <a:moveTo>
                    <a:pt x="122361" y="72009"/>
                  </a:moveTo>
                  <a:lnTo>
                    <a:pt x="121577" y="72009"/>
                  </a:lnTo>
                  <a:lnTo>
                    <a:pt x="121338" y="72390"/>
                  </a:lnTo>
                  <a:lnTo>
                    <a:pt x="122786" y="72390"/>
                  </a:lnTo>
                  <a:lnTo>
                    <a:pt x="122453" y="72263"/>
                  </a:lnTo>
                  <a:lnTo>
                    <a:pt x="122361" y="72009"/>
                  </a:lnTo>
                  <a:close/>
                </a:path>
                <a:path w="257175" h="118745">
                  <a:moveTo>
                    <a:pt x="123695" y="71628"/>
                  </a:moveTo>
                  <a:lnTo>
                    <a:pt x="123520" y="71628"/>
                  </a:lnTo>
                  <a:lnTo>
                    <a:pt x="123571" y="72263"/>
                  </a:lnTo>
                  <a:lnTo>
                    <a:pt x="123444" y="72390"/>
                  </a:lnTo>
                  <a:lnTo>
                    <a:pt x="127533" y="72390"/>
                  </a:lnTo>
                  <a:lnTo>
                    <a:pt x="124510" y="72263"/>
                  </a:lnTo>
                  <a:lnTo>
                    <a:pt x="124213" y="72034"/>
                  </a:lnTo>
                  <a:lnTo>
                    <a:pt x="124231" y="71882"/>
                  </a:lnTo>
                  <a:lnTo>
                    <a:pt x="123926" y="71882"/>
                  </a:lnTo>
                  <a:lnTo>
                    <a:pt x="123723" y="71755"/>
                  </a:lnTo>
                  <a:close/>
                </a:path>
                <a:path w="257175" h="118745">
                  <a:moveTo>
                    <a:pt x="124383" y="71755"/>
                  </a:moveTo>
                  <a:lnTo>
                    <a:pt x="124510" y="72263"/>
                  </a:lnTo>
                  <a:lnTo>
                    <a:pt x="127571" y="72263"/>
                  </a:lnTo>
                  <a:lnTo>
                    <a:pt x="130937" y="72390"/>
                  </a:lnTo>
                  <a:lnTo>
                    <a:pt x="130441" y="72263"/>
                  </a:lnTo>
                  <a:lnTo>
                    <a:pt x="130721" y="72009"/>
                  </a:lnTo>
                  <a:lnTo>
                    <a:pt x="124853" y="72009"/>
                  </a:lnTo>
                  <a:lnTo>
                    <a:pt x="124383" y="71755"/>
                  </a:lnTo>
                  <a:close/>
                </a:path>
                <a:path w="257175" h="118745">
                  <a:moveTo>
                    <a:pt x="136969" y="71755"/>
                  </a:moveTo>
                  <a:lnTo>
                    <a:pt x="130822" y="71755"/>
                  </a:lnTo>
                  <a:lnTo>
                    <a:pt x="130937" y="72390"/>
                  </a:lnTo>
                  <a:lnTo>
                    <a:pt x="139001" y="72390"/>
                  </a:lnTo>
                  <a:lnTo>
                    <a:pt x="139262" y="72152"/>
                  </a:lnTo>
                  <a:lnTo>
                    <a:pt x="139255" y="72009"/>
                  </a:lnTo>
                  <a:lnTo>
                    <a:pt x="139471" y="72009"/>
                  </a:lnTo>
                  <a:lnTo>
                    <a:pt x="139738" y="71882"/>
                  </a:lnTo>
                  <a:lnTo>
                    <a:pt x="136994" y="71882"/>
                  </a:lnTo>
                  <a:lnTo>
                    <a:pt x="136969" y="71755"/>
                  </a:lnTo>
                  <a:close/>
                </a:path>
                <a:path w="257175" h="118745">
                  <a:moveTo>
                    <a:pt x="140106" y="72009"/>
                  </a:moveTo>
                  <a:lnTo>
                    <a:pt x="139877" y="72009"/>
                  </a:lnTo>
                  <a:lnTo>
                    <a:pt x="139331" y="72390"/>
                  </a:lnTo>
                  <a:lnTo>
                    <a:pt x="140457" y="72390"/>
                  </a:lnTo>
                  <a:lnTo>
                    <a:pt x="140377" y="72209"/>
                  </a:lnTo>
                  <a:lnTo>
                    <a:pt x="140246" y="72136"/>
                  </a:lnTo>
                  <a:lnTo>
                    <a:pt x="140106" y="72009"/>
                  </a:lnTo>
                  <a:close/>
                </a:path>
                <a:path w="257175" h="118745">
                  <a:moveTo>
                    <a:pt x="143910" y="70612"/>
                  </a:moveTo>
                  <a:lnTo>
                    <a:pt x="140703" y="70612"/>
                  </a:lnTo>
                  <a:lnTo>
                    <a:pt x="140773" y="70993"/>
                  </a:lnTo>
                  <a:lnTo>
                    <a:pt x="140614" y="71247"/>
                  </a:lnTo>
                  <a:lnTo>
                    <a:pt x="141046" y="71247"/>
                  </a:lnTo>
                  <a:lnTo>
                    <a:pt x="140936" y="72390"/>
                  </a:lnTo>
                  <a:lnTo>
                    <a:pt x="141706" y="72390"/>
                  </a:lnTo>
                  <a:lnTo>
                    <a:pt x="141825" y="72082"/>
                  </a:lnTo>
                  <a:lnTo>
                    <a:pt x="141935" y="71882"/>
                  </a:lnTo>
                  <a:lnTo>
                    <a:pt x="142049" y="71755"/>
                  </a:lnTo>
                  <a:lnTo>
                    <a:pt x="143090" y="71755"/>
                  </a:lnTo>
                  <a:lnTo>
                    <a:pt x="143192" y="70993"/>
                  </a:lnTo>
                  <a:lnTo>
                    <a:pt x="143367" y="70993"/>
                  </a:lnTo>
                  <a:lnTo>
                    <a:pt x="143624" y="70866"/>
                  </a:lnTo>
                  <a:lnTo>
                    <a:pt x="143833" y="70713"/>
                  </a:lnTo>
                  <a:close/>
                </a:path>
                <a:path w="257175" h="118745">
                  <a:moveTo>
                    <a:pt x="143090" y="71755"/>
                  </a:moveTo>
                  <a:lnTo>
                    <a:pt x="142049" y="71755"/>
                  </a:lnTo>
                  <a:lnTo>
                    <a:pt x="142312" y="72390"/>
                  </a:lnTo>
                  <a:lnTo>
                    <a:pt x="144403" y="72390"/>
                  </a:lnTo>
                  <a:lnTo>
                    <a:pt x="144286" y="72152"/>
                  </a:lnTo>
                  <a:lnTo>
                    <a:pt x="144056" y="72009"/>
                  </a:lnTo>
                  <a:lnTo>
                    <a:pt x="143281" y="71882"/>
                  </a:lnTo>
                  <a:lnTo>
                    <a:pt x="143090" y="71755"/>
                  </a:lnTo>
                  <a:close/>
                </a:path>
                <a:path w="257175" h="118745">
                  <a:moveTo>
                    <a:pt x="144818" y="71882"/>
                  </a:moveTo>
                  <a:lnTo>
                    <a:pt x="144874" y="72390"/>
                  </a:lnTo>
                  <a:lnTo>
                    <a:pt x="145478" y="72390"/>
                  </a:lnTo>
                  <a:lnTo>
                    <a:pt x="144818" y="71882"/>
                  </a:lnTo>
                  <a:close/>
                </a:path>
                <a:path w="257175" h="118745">
                  <a:moveTo>
                    <a:pt x="175387" y="70739"/>
                  </a:moveTo>
                  <a:lnTo>
                    <a:pt x="155663" y="70739"/>
                  </a:lnTo>
                  <a:lnTo>
                    <a:pt x="156375" y="70866"/>
                  </a:lnTo>
                  <a:lnTo>
                    <a:pt x="156527" y="72390"/>
                  </a:lnTo>
                  <a:lnTo>
                    <a:pt x="157467" y="72263"/>
                  </a:lnTo>
                  <a:lnTo>
                    <a:pt x="165976" y="72263"/>
                  </a:lnTo>
                  <a:lnTo>
                    <a:pt x="166116" y="72136"/>
                  </a:lnTo>
                  <a:lnTo>
                    <a:pt x="181610" y="72136"/>
                  </a:lnTo>
                  <a:lnTo>
                    <a:pt x="181635" y="71501"/>
                  </a:lnTo>
                  <a:lnTo>
                    <a:pt x="182355" y="71501"/>
                  </a:lnTo>
                  <a:lnTo>
                    <a:pt x="183197" y="71374"/>
                  </a:lnTo>
                  <a:lnTo>
                    <a:pt x="182926" y="71120"/>
                  </a:lnTo>
                  <a:lnTo>
                    <a:pt x="175298" y="71120"/>
                  </a:lnTo>
                  <a:lnTo>
                    <a:pt x="175387" y="70739"/>
                  </a:lnTo>
                  <a:close/>
                </a:path>
                <a:path w="257175" h="118745">
                  <a:moveTo>
                    <a:pt x="165976" y="72263"/>
                  </a:moveTo>
                  <a:lnTo>
                    <a:pt x="157467" y="72263"/>
                  </a:lnTo>
                  <a:lnTo>
                    <a:pt x="165982" y="72390"/>
                  </a:lnTo>
                  <a:close/>
                </a:path>
                <a:path w="257175" h="118745">
                  <a:moveTo>
                    <a:pt x="181610" y="72136"/>
                  </a:moveTo>
                  <a:lnTo>
                    <a:pt x="166230" y="72136"/>
                  </a:lnTo>
                  <a:lnTo>
                    <a:pt x="166471" y="72390"/>
                  </a:lnTo>
                  <a:lnTo>
                    <a:pt x="182016" y="72390"/>
                  </a:lnTo>
                  <a:lnTo>
                    <a:pt x="181851" y="72263"/>
                  </a:lnTo>
                  <a:lnTo>
                    <a:pt x="181610" y="72136"/>
                  </a:lnTo>
                  <a:close/>
                </a:path>
                <a:path w="257175" h="118745">
                  <a:moveTo>
                    <a:pt x="182270" y="72136"/>
                  </a:moveTo>
                  <a:lnTo>
                    <a:pt x="182194" y="72390"/>
                  </a:lnTo>
                  <a:lnTo>
                    <a:pt x="183407" y="72390"/>
                  </a:lnTo>
                  <a:lnTo>
                    <a:pt x="183235" y="72263"/>
                  </a:lnTo>
                  <a:lnTo>
                    <a:pt x="182473" y="72263"/>
                  </a:lnTo>
                  <a:lnTo>
                    <a:pt x="182270" y="72136"/>
                  </a:lnTo>
                  <a:close/>
                </a:path>
                <a:path w="257175" h="118745">
                  <a:moveTo>
                    <a:pt x="183540" y="72009"/>
                  </a:moveTo>
                  <a:lnTo>
                    <a:pt x="183756" y="72390"/>
                  </a:lnTo>
                  <a:lnTo>
                    <a:pt x="184454" y="72390"/>
                  </a:lnTo>
                  <a:lnTo>
                    <a:pt x="183540" y="72009"/>
                  </a:lnTo>
                  <a:close/>
                </a:path>
                <a:path w="257175" h="118745">
                  <a:moveTo>
                    <a:pt x="184848" y="71628"/>
                  </a:moveTo>
                  <a:lnTo>
                    <a:pt x="184217" y="71834"/>
                  </a:lnTo>
                  <a:lnTo>
                    <a:pt x="184146" y="71979"/>
                  </a:lnTo>
                  <a:lnTo>
                    <a:pt x="184454" y="72390"/>
                  </a:lnTo>
                  <a:lnTo>
                    <a:pt x="184619" y="72390"/>
                  </a:lnTo>
                  <a:lnTo>
                    <a:pt x="184512" y="71979"/>
                  </a:lnTo>
                  <a:lnTo>
                    <a:pt x="184538" y="71834"/>
                  </a:lnTo>
                  <a:lnTo>
                    <a:pt x="184848" y="71628"/>
                  </a:lnTo>
                  <a:close/>
                </a:path>
                <a:path w="257175" h="118745">
                  <a:moveTo>
                    <a:pt x="186118" y="71120"/>
                  </a:moveTo>
                  <a:lnTo>
                    <a:pt x="185902" y="71120"/>
                  </a:lnTo>
                  <a:lnTo>
                    <a:pt x="185780" y="71250"/>
                  </a:lnTo>
                  <a:lnTo>
                    <a:pt x="185656" y="72034"/>
                  </a:lnTo>
                  <a:lnTo>
                    <a:pt x="185940" y="72136"/>
                  </a:lnTo>
                  <a:lnTo>
                    <a:pt x="186397" y="72136"/>
                  </a:lnTo>
                  <a:lnTo>
                    <a:pt x="186753" y="72390"/>
                  </a:lnTo>
                  <a:lnTo>
                    <a:pt x="188645" y="72390"/>
                  </a:lnTo>
                  <a:lnTo>
                    <a:pt x="188099" y="72263"/>
                  </a:lnTo>
                  <a:lnTo>
                    <a:pt x="187769" y="72009"/>
                  </a:lnTo>
                  <a:lnTo>
                    <a:pt x="187591" y="72009"/>
                  </a:lnTo>
                  <a:lnTo>
                    <a:pt x="186524" y="71501"/>
                  </a:lnTo>
                  <a:lnTo>
                    <a:pt x="186429" y="71247"/>
                  </a:lnTo>
                  <a:lnTo>
                    <a:pt x="186283" y="71247"/>
                  </a:lnTo>
                  <a:lnTo>
                    <a:pt x="186118" y="71120"/>
                  </a:lnTo>
                  <a:close/>
                </a:path>
                <a:path w="257175" h="118745">
                  <a:moveTo>
                    <a:pt x="190999" y="71374"/>
                  </a:moveTo>
                  <a:lnTo>
                    <a:pt x="189877" y="71374"/>
                  </a:lnTo>
                  <a:lnTo>
                    <a:pt x="189979" y="71691"/>
                  </a:lnTo>
                  <a:lnTo>
                    <a:pt x="189522" y="72263"/>
                  </a:lnTo>
                  <a:lnTo>
                    <a:pt x="189966" y="72390"/>
                  </a:lnTo>
                  <a:lnTo>
                    <a:pt x="200215" y="72263"/>
                  </a:lnTo>
                  <a:lnTo>
                    <a:pt x="200228" y="71882"/>
                  </a:lnTo>
                  <a:lnTo>
                    <a:pt x="203555" y="71882"/>
                  </a:lnTo>
                  <a:lnTo>
                    <a:pt x="203530" y="71755"/>
                  </a:lnTo>
                  <a:lnTo>
                    <a:pt x="203974" y="71755"/>
                  </a:lnTo>
                  <a:lnTo>
                    <a:pt x="190957" y="71628"/>
                  </a:lnTo>
                  <a:lnTo>
                    <a:pt x="190999" y="71374"/>
                  </a:lnTo>
                  <a:close/>
                </a:path>
                <a:path w="257175" h="118745">
                  <a:moveTo>
                    <a:pt x="200215" y="72263"/>
                  </a:moveTo>
                  <a:lnTo>
                    <a:pt x="190423" y="72263"/>
                  </a:lnTo>
                  <a:lnTo>
                    <a:pt x="200240" y="72390"/>
                  </a:lnTo>
                  <a:close/>
                </a:path>
                <a:path w="257175" h="118745">
                  <a:moveTo>
                    <a:pt x="203479" y="71882"/>
                  </a:moveTo>
                  <a:lnTo>
                    <a:pt x="200317" y="71882"/>
                  </a:lnTo>
                  <a:lnTo>
                    <a:pt x="200461" y="72390"/>
                  </a:lnTo>
                  <a:lnTo>
                    <a:pt x="202546" y="72390"/>
                  </a:lnTo>
                  <a:lnTo>
                    <a:pt x="202476" y="72009"/>
                  </a:lnTo>
                  <a:lnTo>
                    <a:pt x="203479" y="71882"/>
                  </a:lnTo>
                  <a:close/>
                </a:path>
                <a:path w="257175" h="118745">
                  <a:moveTo>
                    <a:pt x="203555" y="71882"/>
                  </a:moveTo>
                  <a:lnTo>
                    <a:pt x="203657" y="72390"/>
                  </a:lnTo>
                  <a:lnTo>
                    <a:pt x="203555" y="71882"/>
                  </a:lnTo>
                  <a:close/>
                </a:path>
                <a:path w="257175" h="118745">
                  <a:moveTo>
                    <a:pt x="49479" y="72009"/>
                  </a:moveTo>
                  <a:lnTo>
                    <a:pt x="49277" y="72060"/>
                  </a:lnTo>
                  <a:lnTo>
                    <a:pt x="49199" y="72263"/>
                  </a:lnTo>
                  <a:lnTo>
                    <a:pt x="49456" y="72345"/>
                  </a:lnTo>
                  <a:lnTo>
                    <a:pt x="49479" y="72009"/>
                  </a:lnTo>
                  <a:close/>
                </a:path>
                <a:path w="257175" h="118745">
                  <a:moveTo>
                    <a:pt x="39103" y="70739"/>
                  </a:moveTo>
                  <a:lnTo>
                    <a:pt x="39113" y="71199"/>
                  </a:lnTo>
                  <a:lnTo>
                    <a:pt x="38997" y="71374"/>
                  </a:lnTo>
                  <a:lnTo>
                    <a:pt x="38880" y="71834"/>
                  </a:lnTo>
                  <a:lnTo>
                    <a:pt x="39116" y="72263"/>
                  </a:lnTo>
                  <a:lnTo>
                    <a:pt x="39116" y="72009"/>
                  </a:lnTo>
                  <a:lnTo>
                    <a:pt x="39509" y="72009"/>
                  </a:lnTo>
                  <a:lnTo>
                    <a:pt x="39535" y="71755"/>
                  </a:lnTo>
                  <a:lnTo>
                    <a:pt x="43256" y="71755"/>
                  </a:lnTo>
                  <a:lnTo>
                    <a:pt x="42646" y="71628"/>
                  </a:lnTo>
                  <a:lnTo>
                    <a:pt x="42367" y="71374"/>
                  </a:lnTo>
                  <a:lnTo>
                    <a:pt x="39751" y="71374"/>
                  </a:lnTo>
                  <a:lnTo>
                    <a:pt x="39479" y="71199"/>
                  </a:lnTo>
                  <a:lnTo>
                    <a:pt x="39103" y="70739"/>
                  </a:lnTo>
                  <a:close/>
                </a:path>
                <a:path w="257175" h="118745">
                  <a:moveTo>
                    <a:pt x="62757" y="71882"/>
                  </a:moveTo>
                  <a:lnTo>
                    <a:pt x="62230" y="71882"/>
                  </a:lnTo>
                  <a:lnTo>
                    <a:pt x="62191" y="72136"/>
                  </a:lnTo>
                  <a:lnTo>
                    <a:pt x="62331" y="72009"/>
                  </a:lnTo>
                  <a:lnTo>
                    <a:pt x="62623" y="72009"/>
                  </a:lnTo>
                  <a:lnTo>
                    <a:pt x="62757" y="71882"/>
                  </a:lnTo>
                  <a:close/>
                </a:path>
                <a:path w="257175" h="118745">
                  <a:moveTo>
                    <a:pt x="74244" y="70739"/>
                  </a:moveTo>
                  <a:lnTo>
                    <a:pt x="74282" y="71649"/>
                  </a:lnTo>
                  <a:lnTo>
                    <a:pt x="74505" y="71834"/>
                  </a:lnTo>
                  <a:lnTo>
                    <a:pt x="74536" y="72263"/>
                  </a:lnTo>
                  <a:lnTo>
                    <a:pt x="74752" y="72136"/>
                  </a:lnTo>
                  <a:lnTo>
                    <a:pt x="75133" y="72136"/>
                  </a:lnTo>
                  <a:lnTo>
                    <a:pt x="75023" y="71979"/>
                  </a:lnTo>
                  <a:lnTo>
                    <a:pt x="75103" y="71628"/>
                  </a:lnTo>
                  <a:lnTo>
                    <a:pt x="75459" y="70993"/>
                  </a:lnTo>
                  <a:lnTo>
                    <a:pt x="74447" y="70993"/>
                  </a:lnTo>
                  <a:lnTo>
                    <a:pt x="74244" y="70739"/>
                  </a:lnTo>
                  <a:close/>
                </a:path>
                <a:path w="257175" h="118745">
                  <a:moveTo>
                    <a:pt x="93268" y="70104"/>
                  </a:moveTo>
                  <a:lnTo>
                    <a:pt x="92671" y="70104"/>
                  </a:lnTo>
                  <a:lnTo>
                    <a:pt x="92690" y="70993"/>
                  </a:lnTo>
                  <a:lnTo>
                    <a:pt x="95415" y="71120"/>
                  </a:lnTo>
                  <a:lnTo>
                    <a:pt x="95703" y="71341"/>
                  </a:lnTo>
                  <a:lnTo>
                    <a:pt x="95783" y="72136"/>
                  </a:lnTo>
                  <a:lnTo>
                    <a:pt x="97815" y="72263"/>
                  </a:lnTo>
                  <a:lnTo>
                    <a:pt x="97866" y="72009"/>
                  </a:lnTo>
                  <a:lnTo>
                    <a:pt x="104343" y="72009"/>
                  </a:lnTo>
                  <a:lnTo>
                    <a:pt x="103682" y="71882"/>
                  </a:lnTo>
                  <a:lnTo>
                    <a:pt x="103009" y="71755"/>
                  </a:lnTo>
                  <a:lnTo>
                    <a:pt x="102704" y="71755"/>
                  </a:lnTo>
                  <a:lnTo>
                    <a:pt x="103339" y="71628"/>
                  </a:lnTo>
                  <a:lnTo>
                    <a:pt x="103365" y="71501"/>
                  </a:lnTo>
                  <a:lnTo>
                    <a:pt x="97751" y="71501"/>
                  </a:lnTo>
                  <a:lnTo>
                    <a:pt x="97468" y="70993"/>
                  </a:lnTo>
                  <a:lnTo>
                    <a:pt x="95529" y="70993"/>
                  </a:lnTo>
                  <a:lnTo>
                    <a:pt x="94935" y="70876"/>
                  </a:lnTo>
                  <a:lnTo>
                    <a:pt x="94881" y="70739"/>
                  </a:lnTo>
                  <a:lnTo>
                    <a:pt x="94640" y="70485"/>
                  </a:lnTo>
                  <a:lnTo>
                    <a:pt x="94259" y="70485"/>
                  </a:lnTo>
                  <a:lnTo>
                    <a:pt x="94119" y="70231"/>
                  </a:lnTo>
                  <a:lnTo>
                    <a:pt x="93129" y="70231"/>
                  </a:lnTo>
                  <a:lnTo>
                    <a:pt x="93268" y="70104"/>
                  </a:lnTo>
                  <a:close/>
                </a:path>
                <a:path w="257175" h="118745">
                  <a:moveTo>
                    <a:pt x="111594" y="71882"/>
                  </a:moveTo>
                  <a:lnTo>
                    <a:pt x="111366" y="71882"/>
                  </a:lnTo>
                  <a:lnTo>
                    <a:pt x="111760" y="72263"/>
                  </a:lnTo>
                  <a:lnTo>
                    <a:pt x="112014" y="72263"/>
                  </a:lnTo>
                  <a:lnTo>
                    <a:pt x="111594" y="71882"/>
                  </a:lnTo>
                  <a:close/>
                </a:path>
                <a:path w="257175" h="118745">
                  <a:moveTo>
                    <a:pt x="118338" y="71882"/>
                  </a:moveTo>
                  <a:lnTo>
                    <a:pt x="118338" y="72263"/>
                  </a:lnTo>
                  <a:lnTo>
                    <a:pt x="118338" y="71882"/>
                  </a:lnTo>
                  <a:close/>
                </a:path>
                <a:path w="257175" h="118745">
                  <a:moveTo>
                    <a:pt x="122885" y="71882"/>
                  </a:moveTo>
                  <a:lnTo>
                    <a:pt x="122682" y="72009"/>
                  </a:lnTo>
                  <a:lnTo>
                    <a:pt x="122453" y="72263"/>
                  </a:lnTo>
                  <a:lnTo>
                    <a:pt x="122789" y="72263"/>
                  </a:lnTo>
                  <a:lnTo>
                    <a:pt x="122885" y="71882"/>
                  </a:lnTo>
                  <a:close/>
                </a:path>
                <a:path w="257175" h="118745">
                  <a:moveTo>
                    <a:pt x="181876" y="72009"/>
                  </a:moveTo>
                  <a:lnTo>
                    <a:pt x="181787" y="72263"/>
                  </a:lnTo>
                  <a:lnTo>
                    <a:pt x="181876" y="72009"/>
                  </a:lnTo>
                  <a:close/>
                </a:path>
                <a:path w="257175" h="118745">
                  <a:moveTo>
                    <a:pt x="182355" y="71501"/>
                  </a:moveTo>
                  <a:lnTo>
                    <a:pt x="181635" y="71501"/>
                  </a:lnTo>
                  <a:lnTo>
                    <a:pt x="182003" y="71628"/>
                  </a:lnTo>
                  <a:lnTo>
                    <a:pt x="182076" y="71834"/>
                  </a:lnTo>
                  <a:lnTo>
                    <a:pt x="182473" y="72263"/>
                  </a:lnTo>
                  <a:lnTo>
                    <a:pt x="183235" y="72263"/>
                  </a:lnTo>
                  <a:lnTo>
                    <a:pt x="182534" y="71735"/>
                  </a:lnTo>
                  <a:lnTo>
                    <a:pt x="182355" y="71501"/>
                  </a:lnTo>
                  <a:close/>
                </a:path>
                <a:path w="257175" h="118745">
                  <a:moveTo>
                    <a:pt x="188506" y="72009"/>
                  </a:moveTo>
                  <a:lnTo>
                    <a:pt x="188099" y="72263"/>
                  </a:lnTo>
                  <a:lnTo>
                    <a:pt x="188620" y="72263"/>
                  </a:lnTo>
                  <a:lnTo>
                    <a:pt x="188506" y="72009"/>
                  </a:lnTo>
                  <a:close/>
                </a:path>
                <a:path w="257175" h="118745">
                  <a:moveTo>
                    <a:pt x="117830" y="71755"/>
                  </a:moveTo>
                  <a:lnTo>
                    <a:pt x="117259" y="71755"/>
                  </a:lnTo>
                  <a:lnTo>
                    <a:pt x="117025" y="72152"/>
                  </a:lnTo>
                  <a:lnTo>
                    <a:pt x="117983" y="72136"/>
                  </a:lnTo>
                  <a:lnTo>
                    <a:pt x="117932" y="71882"/>
                  </a:lnTo>
                  <a:lnTo>
                    <a:pt x="117830" y="71755"/>
                  </a:lnTo>
                  <a:close/>
                </a:path>
                <a:path w="257175" h="118745">
                  <a:moveTo>
                    <a:pt x="39509" y="72009"/>
                  </a:moveTo>
                  <a:close/>
                </a:path>
                <a:path w="257175" h="118745">
                  <a:moveTo>
                    <a:pt x="39992" y="71755"/>
                  </a:moveTo>
                  <a:lnTo>
                    <a:pt x="39535" y="71755"/>
                  </a:lnTo>
                  <a:lnTo>
                    <a:pt x="39700" y="71882"/>
                  </a:lnTo>
                  <a:lnTo>
                    <a:pt x="39852" y="71882"/>
                  </a:lnTo>
                  <a:lnTo>
                    <a:pt x="39979" y="72136"/>
                  </a:lnTo>
                  <a:lnTo>
                    <a:pt x="39992" y="71755"/>
                  </a:lnTo>
                  <a:close/>
                </a:path>
                <a:path w="257175" h="118745">
                  <a:moveTo>
                    <a:pt x="40703" y="71755"/>
                  </a:moveTo>
                  <a:lnTo>
                    <a:pt x="39992" y="71755"/>
                  </a:lnTo>
                  <a:lnTo>
                    <a:pt x="40208" y="71882"/>
                  </a:lnTo>
                  <a:lnTo>
                    <a:pt x="40322" y="72136"/>
                  </a:lnTo>
                  <a:lnTo>
                    <a:pt x="40436" y="71882"/>
                  </a:lnTo>
                  <a:lnTo>
                    <a:pt x="40614" y="71882"/>
                  </a:lnTo>
                  <a:lnTo>
                    <a:pt x="40703" y="71755"/>
                  </a:lnTo>
                  <a:close/>
                </a:path>
                <a:path w="257175" h="118745">
                  <a:moveTo>
                    <a:pt x="49187" y="71882"/>
                  </a:moveTo>
                  <a:lnTo>
                    <a:pt x="48628" y="71882"/>
                  </a:lnTo>
                  <a:lnTo>
                    <a:pt x="48983" y="72136"/>
                  </a:lnTo>
                  <a:lnTo>
                    <a:pt x="49187" y="71882"/>
                  </a:lnTo>
                  <a:close/>
                </a:path>
                <a:path w="257175" h="118745">
                  <a:moveTo>
                    <a:pt x="76001" y="72060"/>
                  </a:moveTo>
                  <a:lnTo>
                    <a:pt x="76212" y="72136"/>
                  </a:lnTo>
                  <a:lnTo>
                    <a:pt x="76001" y="72060"/>
                  </a:lnTo>
                  <a:close/>
                </a:path>
                <a:path w="257175" h="118745">
                  <a:moveTo>
                    <a:pt x="76860" y="70739"/>
                  </a:moveTo>
                  <a:lnTo>
                    <a:pt x="75780" y="70739"/>
                  </a:lnTo>
                  <a:lnTo>
                    <a:pt x="75920" y="71120"/>
                  </a:lnTo>
                  <a:lnTo>
                    <a:pt x="76047" y="71628"/>
                  </a:lnTo>
                  <a:lnTo>
                    <a:pt x="75857" y="71628"/>
                  </a:lnTo>
                  <a:lnTo>
                    <a:pt x="76019" y="71718"/>
                  </a:lnTo>
                  <a:lnTo>
                    <a:pt x="76111" y="71882"/>
                  </a:lnTo>
                  <a:lnTo>
                    <a:pt x="76062" y="72082"/>
                  </a:lnTo>
                  <a:lnTo>
                    <a:pt x="76212" y="72136"/>
                  </a:lnTo>
                  <a:lnTo>
                    <a:pt x="76581" y="71755"/>
                  </a:lnTo>
                  <a:lnTo>
                    <a:pt x="78155" y="71755"/>
                  </a:lnTo>
                  <a:lnTo>
                    <a:pt x="78119" y="71280"/>
                  </a:lnTo>
                  <a:lnTo>
                    <a:pt x="77990" y="70993"/>
                  </a:lnTo>
                  <a:lnTo>
                    <a:pt x="76720" y="70993"/>
                  </a:lnTo>
                  <a:lnTo>
                    <a:pt x="76860" y="70739"/>
                  </a:lnTo>
                  <a:close/>
                </a:path>
                <a:path w="257175" h="118745">
                  <a:moveTo>
                    <a:pt x="78435" y="71882"/>
                  </a:moveTo>
                  <a:lnTo>
                    <a:pt x="78257" y="72136"/>
                  </a:lnTo>
                  <a:lnTo>
                    <a:pt x="78422" y="72136"/>
                  </a:lnTo>
                  <a:lnTo>
                    <a:pt x="78435" y="71882"/>
                  </a:lnTo>
                  <a:close/>
                </a:path>
                <a:path w="257175" h="118745">
                  <a:moveTo>
                    <a:pt x="92185" y="70866"/>
                  </a:moveTo>
                  <a:lnTo>
                    <a:pt x="79679" y="70866"/>
                  </a:lnTo>
                  <a:lnTo>
                    <a:pt x="79692" y="71374"/>
                  </a:lnTo>
                  <a:lnTo>
                    <a:pt x="79400" y="71501"/>
                  </a:lnTo>
                  <a:lnTo>
                    <a:pt x="79336" y="71628"/>
                  </a:lnTo>
                  <a:lnTo>
                    <a:pt x="78762" y="71755"/>
                  </a:lnTo>
                  <a:lnTo>
                    <a:pt x="78605" y="72136"/>
                  </a:lnTo>
                  <a:lnTo>
                    <a:pt x="95224" y="72136"/>
                  </a:lnTo>
                  <a:lnTo>
                    <a:pt x="95375" y="71834"/>
                  </a:lnTo>
                  <a:lnTo>
                    <a:pt x="95275" y="71628"/>
                  </a:lnTo>
                  <a:lnTo>
                    <a:pt x="94996" y="71374"/>
                  </a:lnTo>
                  <a:lnTo>
                    <a:pt x="95211" y="71374"/>
                  </a:lnTo>
                  <a:lnTo>
                    <a:pt x="95415" y="71120"/>
                  </a:lnTo>
                  <a:lnTo>
                    <a:pt x="92430" y="71120"/>
                  </a:lnTo>
                  <a:lnTo>
                    <a:pt x="92185" y="70866"/>
                  </a:lnTo>
                  <a:close/>
                </a:path>
                <a:path w="257175" h="118745">
                  <a:moveTo>
                    <a:pt x="95288" y="72009"/>
                  </a:moveTo>
                  <a:close/>
                </a:path>
                <a:path w="257175" h="118745">
                  <a:moveTo>
                    <a:pt x="111861" y="71628"/>
                  </a:moveTo>
                  <a:lnTo>
                    <a:pt x="111855" y="71882"/>
                  </a:lnTo>
                  <a:lnTo>
                    <a:pt x="111975" y="72136"/>
                  </a:lnTo>
                  <a:lnTo>
                    <a:pt x="111861" y="71628"/>
                  </a:lnTo>
                  <a:close/>
                </a:path>
                <a:path w="257175" h="118745">
                  <a:moveTo>
                    <a:pt x="119380" y="71628"/>
                  </a:moveTo>
                  <a:lnTo>
                    <a:pt x="118706" y="71628"/>
                  </a:lnTo>
                  <a:lnTo>
                    <a:pt x="119176" y="72136"/>
                  </a:lnTo>
                  <a:lnTo>
                    <a:pt x="119443" y="72009"/>
                  </a:lnTo>
                  <a:lnTo>
                    <a:pt x="119380" y="71628"/>
                  </a:lnTo>
                  <a:close/>
                </a:path>
                <a:path w="257175" h="118745">
                  <a:moveTo>
                    <a:pt x="120751" y="71755"/>
                  </a:moveTo>
                  <a:lnTo>
                    <a:pt x="120616" y="71755"/>
                  </a:lnTo>
                  <a:lnTo>
                    <a:pt x="120816" y="71979"/>
                  </a:lnTo>
                  <a:lnTo>
                    <a:pt x="120899" y="72136"/>
                  </a:lnTo>
                  <a:lnTo>
                    <a:pt x="121166" y="71979"/>
                  </a:lnTo>
                  <a:lnTo>
                    <a:pt x="120959" y="71834"/>
                  </a:lnTo>
                  <a:lnTo>
                    <a:pt x="120751" y="71755"/>
                  </a:lnTo>
                  <a:close/>
                </a:path>
                <a:path w="257175" h="118745">
                  <a:moveTo>
                    <a:pt x="121166" y="71979"/>
                  </a:moveTo>
                  <a:lnTo>
                    <a:pt x="120967" y="72136"/>
                  </a:lnTo>
                  <a:lnTo>
                    <a:pt x="121195" y="72060"/>
                  </a:lnTo>
                  <a:close/>
                </a:path>
                <a:path w="257175" h="118745">
                  <a:moveTo>
                    <a:pt x="140248" y="72114"/>
                  </a:moveTo>
                  <a:close/>
                </a:path>
                <a:path w="257175" h="118745">
                  <a:moveTo>
                    <a:pt x="140757" y="72009"/>
                  </a:moveTo>
                  <a:lnTo>
                    <a:pt x="140258" y="72009"/>
                  </a:lnTo>
                  <a:lnTo>
                    <a:pt x="140639" y="72136"/>
                  </a:lnTo>
                  <a:lnTo>
                    <a:pt x="140830" y="72136"/>
                  </a:lnTo>
                  <a:close/>
                </a:path>
                <a:path w="257175" h="118745">
                  <a:moveTo>
                    <a:pt x="189809" y="70892"/>
                  </a:moveTo>
                  <a:lnTo>
                    <a:pt x="189026" y="70993"/>
                  </a:lnTo>
                  <a:lnTo>
                    <a:pt x="189138" y="71227"/>
                  </a:lnTo>
                  <a:lnTo>
                    <a:pt x="189255" y="72136"/>
                  </a:lnTo>
                  <a:lnTo>
                    <a:pt x="189877" y="71374"/>
                  </a:lnTo>
                  <a:lnTo>
                    <a:pt x="190999" y="71374"/>
                  </a:lnTo>
                  <a:lnTo>
                    <a:pt x="190385" y="71247"/>
                  </a:lnTo>
                  <a:lnTo>
                    <a:pt x="189661" y="71120"/>
                  </a:lnTo>
                  <a:lnTo>
                    <a:pt x="189809" y="70892"/>
                  </a:lnTo>
                  <a:close/>
                </a:path>
                <a:path w="257175" h="118745">
                  <a:moveTo>
                    <a:pt x="203974" y="71755"/>
                  </a:moveTo>
                  <a:lnTo>
                    <a:pt x="203530" y="71755"/>
                  </a:lnTo>
                  <a:lnTo>
                    <a:pt x="203885" y="72136"/>
                  </a:lnTo>
                  <a:lnTo>
                    <a:pt x="203974" y="71755"/>
                  </a:lnTo>
                  <a:close/>
                </a:path>
                <a:path w="257175" h="118745">
                  <a:moveTo>
                    <a:pt x="126390" y="70993"/>
                  </a:moveTo>
                  <a:lnTo>
                    <a:pt x="126377" y="71247"/>
                  </a:lnTo>
                  <a:lnTo>
                    <a:pt x="127050" y="71247"/>
                  </a:lnTo>
                  <a:lnTo>
                    <a:pt x="127190" y="71755"/>
                  </a:lnTo>
                  <a:lnTo>
                    <a:pt x="137185" y="71755"/>
                  </a:lnTo>
                  <a:lnTo>
                    <a:pt x="136994" y="71882"/>
                  </a:lnTo>
                  <a:lnTo>
                    <a:pt x="139890" y="71882"/>
                  </a:lnTo>
                  <a:lnTo>
                    <a:pt x="140143" y="71979"/>
                  </a:lnTo>
                  <a:lnTo>
                    <a:pt x="140248" y="72114"/>
                  </a:lnTo>
                  <a:lnTo>
                    <a:pt x="140757" y="72009"/>
                  </a:lnTo>
                  <a:lnTo>
                    <a:pt x="140657" y="71834"/>
                  </a:lnTo>
                  <a:lnTo>
                    <a:pt x="140639" y="71628"/>
                  </a:lnTo>
                  <a:lnTo>
                    <a:pt x="140665" y="71374"/>
                  </a:lnTo>
                  <a:lnTo>
                    <a:pt x="140500" y="71374"/>
                  </a:lnTo>
                  <a:lnTo>
                    <a:pt x="140237" y="71120"/>
                  </a:lnTo>
                  <a:lnTo>
                    <a:pt x="126720" y="71120"/>
                  </a:lnTo>
                  <a:lnTo>
                    <a:pt x="126390" y="70993"/>
                  </a:lnTo>
                  <a:close/>
                </a:path>
                <a:path w="257175" h="118745">
                  <a:moveTo>
                    <a:pt x="121513" y="70866"/>
                  </a:moveTo>
                  <a:lnTo>
                    <a:pt x="121107" y="70866"/>
                  </a:lnTo>
                  <a:lnTo>
                    <a:pt x="121235" y="71199"/>
                  </a:lnTo>
                  <a:lnTo>
                    <a:pt x="121348" y="71834"/>
                  </a:lnTo>
                  <a:lnTo>
                    <a:pt x="121188" y="72089"/>
                  </a:lnTo>
                  <a:lnTo>
                    <a:pt x="121577" y="72009"/>
                  </a:lnTo>
                  <a:lnTo>
                    <a:pt x="122361" y="72009"/>
                  </a:lnTo>
                  <a:lnTo>
                    <a:pt x="122247" y="71691"/>
                  </a:lnTo>
                  <a:lnTo>
                    <a:pt x="122122" y="71107"/>
                  </a:lnTo>
                  <a:lnTo>
                    <a:pt x="121513" y="70866"/>
                  </a:lnTo>
                  <a:close/>
                </a:path>
                <a:path w="257175" h="118745">
                  <a:moveTo>
                    <a:pt x="47372" y="71107"/>
                  </a:moveTo>
                  <a:lnTo>
                    <a:pt x="47288" y="71280"/>
                  </a:lnTo>
                  <a:lnTo>
                    <a:pt x="47167" y="72009"/>
                  </a:lnTo>
                  <a:lnTo>
                    <a:pt x="47688" y="72009"/>
                  </a:lnTo>
                  <a:lnTo>
                    <a:pt x="47942" y="71882"/>
                  </a:lnTo>
                  <a:lnTo>
                    <a:pt x="48120" y="71882"/>
                  </a:lnTo>
                  <a:lnTo>
                    <a:pt x="48336" y="71755"/>
                  </a:lnTo>
                  <a:lnTo>
                    <a:pt x="47739" y="71755"/>
                  </a:lnTo>
                  <a:lnTo>
                    <a:pt x="47372" y="71107"/>
                  </a:lnTo>
                  <a:close/>
                </a:path>
                <a:path w="257175" h="118745">
                  <a:moveTo>
                    <a:pt x="48120" y="71882"/>
                  </a:moveTo>
                  <a:lnTo>
                    <a:pt x="47942" y="71882"/>
                  </a:lnTo>
                  <a:lnTo>
                    <a:pt x="48120" y="71882"/>
                  </a:lnTo>
                  <a:close/>
                </a:path>
                <a:path w="257175" h="118745">
                  <a:moveTo>
                    <a:pt x="62230" y="71882"/>
                  </a:moveTo>
                  <a:lnTo>
                    <a:pt x="61633" y="71882"/>
                  </a:lnTo>
                  <a:lnTo>
                    <a:pt x="61925" y="72009"/>
                  </a:lnTo>
                  <a:lnTo>
                    <a:pt x="62090" y="72009"/>
                  </a:lnTo>
                  <a:lnTo>
                    <a:pt x="62230" y="71882"/>
                  </a:lnTo>
                  <a:close/>
                </a:path>
                <a:path w="257175" h="118745">
                  <a:moveTo>
                    <a:pt x="105213" y="71628"/>
                  </a:moveTo>
                  <a:lnTo>
                    <a:pt x="104686" y="71628"/>
                  </a:lnTo>
                  <a:lnTo>
                    <a:pt x="105054" y="72009"/>
                  </a:lnTo>
                  <a:lnTo>
                    <a:pt x="105460" y="72009"/>
                  </a:lnTo>
                  <a:lnTo>
                    <a:pt x="105213" y="71628"/>
                  </a:lnTo>
                  <a:close/>
                </a:path>
                <a:path w="257175" h="118745">
                  <a:moveTo>
                    <a:pt x="118465" y="70231"/>
                  </a:moveTo>
                  <a:lnTo>
                    <a:pt x="114414" y="70231"/>
                  </a:lnTo>
                  <a:lnTo>
                    <a:pt x="114388" y="70866"/>
                  </a:lnTo>
                  <a:lnTo>
                    <a:pt x="114922" y="70866"/>
                  </a:lnTo>
                  <a:lnTo>
                    <a:pt x="114955" y="71341"/>
                  </a:lnTo>
                  <a:lnTo>
                    <a:pt x="114833" y="72009"/>
                  </a:lnTo>
                  <a:lnTo>
                    <a:pt x="115112" y="71834"/>
                  </a:lnTo>
                  <a:lnTo>
                    <a:pt x="115176" y="70993"/>
                  </a:lnTo>
                  <a:lnTo>
                    <a:pt x="118484" y="70993"/>
                  </a:lnTo>
                  <a:lnTo>
                    <a:pt x="118611" y="70739"/>
                  </a:lnTo>
                  <a:lnTo>
                    <a:pt x="118585" y="70452"/>
                  </a:lnTo>
                  <a:lnTo>
                    <a:pt x="118465" y="70231"/>
                  </a:lnTo>
                  <a:close/>
                </a:path>
                <a:path w="257175" h="118745">
                  <a:moveTo>
                    <a:pt x="124663" y="71501"/>
                  </a:moveTo>
                  <a:lnTo>
                    <a:pt x="124853" y="72009"/>
                  </a:lnTo>
                  <a:lnTo>
                    <a:pt x="130721" y="72009"/>
                  </a:lnTo>
                  <a:lnTo>
                    <a:pt x="125882" y="71882"/>
                  </a:lnTo>
                  <a:lnTo>
                    <a:pt x="125209" y="71628"/>
                  </a:lnTo>
                  <a:lnTo>
                    <a:pt x="124663" y="71501"/>
                  </a:lnTo>
                  <a:close/>
                </a:path>
                <a:path w="257175" h="118745">
                  <a:moveTo>
                    <a:pt x="175336" y="70231"/>
                  </a:moveTo>
                  <a:lnTo>
                    <a:pt x="152869" y="70231"/>
                  </a:lnTo>
                  <a:lnTo>
                    <a:pt x="153530" y="70612"/>
                  </a:lnTo>
                  <a:lnTo>
                    <a:pt x="153873" y="70993"/>
                  </a:lnTo>
                  <a:lnTo>
                    <a:pt x="155333" y="70993"/>
                  </a:lnTo>
                  <a:lnTo>
                    <a:pt x="155463" y="71443"/>
                  </a:lnTo>
                  <a:lnTo>
                    <a:pt x="155587" y="72009"/>
                  </a:lnTo>
                  <a:lnTo>
                    <a:pt x="155498" y="71247"/>
                  </a:lnTo>
                  <a:lnTo>
                    <a:pt x="155790" y="71247"/>
                  </a:lnTo>
                  <a:lnTo>
                    <a:pt x="155663" y="70739"/>
                  </a:lnTo>
                  <a:lnTo>
                    <a:pt x="175387" y="70739"/>
                  </a:lnTo>
                  <a:lnTo>
                    <a:pt x="175336" y="70231"/>
                  </a:lnTo>
                  <a:close/>
                </a:path>
                <a:path w="257175" h="118745">
                  <a:moveTo>
                    <a:pt x="183235" y="71374"/>
                  </a:moveTo>
                  <a:lnTo>
                    <a:pt x="182791" y="71374"/>
                  </a:lnTo>
                  <a:lnTo>
                    <a:pt x="183083" y="72009"/>
                  </a:lnTo>
                  <a:lnTo>
                    <a:pt x="183322" y="71649"/>
                  </a:lnTo>
                  <a:lnTo>
                    <a:pt x="183235" y="71374"/>
                  </a:lnTo>
                  <a:close/>
                </a:path>
                <a:path w="257175" h="118745">
                  <a:moveTo>
                    <a:pt x="188163" y="71755"/>
                  </a:moveTo>
                  <a:lnTo>
                    <a:pt x="187591" y="72009"/>
                  </a:lnTo>
                  <a:lnTo>
                    <a:pt x="187769" y="72009"/>
                  </a:lnTo>
                  <a:lnTo>
                    <a:pt x="188163" y="71755"/>
                  </a:lnTo>
                  <a:close/>
                </a:path>
                <a:path w="257175" h="118745">
                  <a:moveTo>
                    <a:pt x="43497" y="71247"/>
                  </a:moveTo>
                  <a:lnTo>
                    <a:pt x="43459" y="71882"/>
                  </a:lnTo>
                  <a:lnTo>
                    <a:pt x="43751" y="71882"/>
                  </a:lnTo>
                  <a:lnTo>
                    <a:pt x="44284" y="71755"/>
                  </a:lnTo>
                  <a:lnTo>
                    <a:pt x="43497" y="71247"/>
                  </a:lnTo>
                  <a:close/>
                </a:path>
                <a:path w="257175" h="118745">
                  <a:moveTo>
                    <a:pt x="69964" y="71501"/>
                  </a:moveTo>
                  <a:lnTo>
                    <a:pt x="70243" y="71882"/>
                  </a:lnTo>
                  <a:lnTo>
                    <a:pt x="70246" y="71649"/>
                  </a:lnTo>
                  <a:lnTo>
                    <a:pt x="69964" y="71501"/>
                  </a:lnTo>
                  <a:close/>
                </a:path>
                <a:path w="257175" h="118745">
                  <a:moveTo>
                    <a:pt x="103860" y="71755"/>
                  </a:moveTo>
                  <a:lnTo>
                    <a:pt x="103619" y="71755"/>
                  </a:lnTo>
                  <a:lnTo>
                    <a:pt x="103682" y="71882"/>
                  </a:lnTo>
                  <a:lnTo>
                    <a:pt x="103860" y="71755"/>
                  </a:lnTo>
                  <a:close/>
                </a:path>
                <a:path w="257175" h="118745">
                  <a:moveTo>
                    <a:pt x="104914" y="71247"/>
                  </a:moveTo>
                  <a:lnTo>
                    <a:pt x="103543" y="71247"/>
                  </a:lnTo>
                  <a:lnTo>
                    <a:pt x="103568" y="71755"/>
                  </a:lnTo>
                  <a:lnTo>
                    <a:pt x="103936" y="71755"/>
                  </a:lnTo>
                  <a:lnTo>
                    <a:pt x="103987" y="71882"/>
                  </a:lnTo>
                  <a:lnTo>
                    <a:pt x="104457" y="71882"/>
                  </a:lnTo>
                  <a:lnTo>
                    <a:pt x="104686" y="71628"/>
                  </a:lnTo>
                  <a:lnTo>
                    <a:pt x="105213" y="71628"/>
                  </a:lnTo>
                  <a:lnTo>
                    <a:pt x="105048" y="71374"/>
                  </a:lnTo>
                  <a:lnTo>
                    <a:pt x="104775" y="71374"/>
                  </a:lnTo>
                  <a:lnTo>
                    <a:pt x="104914" y="71247"/>
                  </a:lnTo>
                  <a:close/>
                </a:path>
                <a:path w="257175" h="118745">
                  <a:moveTo>
                    <a:pt x="113398" y="71755"/>
                  </a:moveTo>
                  <a:lnTo>
                    <a:pt x="113195" y="71882"/>
                  </a:lnTo>
                  <a:lnTo>
                    <a:pt x="113385" y="71882"/>
                  </a:lnTo>
                  <a:lnTo>
                    <a:pt x="113398" y="71755"/>
                  </a:lnTo>
                  <a:close/>
                </a:path>
                <a:path w="257175" h="118745">
                  <a:moveTo>
                    <a:pt x="117932" y="71755"/>
                  </a:moveTo>
                  <a:lnTo>
                    <a:pt x="117856" y="71882"/>
                  </a:lnTo>
                  <a:lnTo>
                    <a:pt x="117932" y="71755"/>
                  </a:lnTo>
                  <a:close/>
                </a:path>
                <a:path w="257175" h="118745">
                  <a:moveTo>
                    <a:pt x="119303" y="71501"/>
                  </a:moveTo>
                  <a:lnTo>
                    <a:pt x="118071" y="71501"/>
                  </a:lnTo>
                  <a:lnTo>
                    <a:pt x="118057" y="71735"/>
                  </a:lnTo>
                  <a:lnTo>
                    <a:pt x="117932" y="71882"/>
                  </a:lnTo>
                  <a:lnTo>
                    <a:pt x="118046" y="71755"/>
                  </a:lnTo>
                  <a:lnTo>
                    <a:pt x="118709" y="71755"/>
                  </a:lnTo>
                  <a:lnTo>
                    <a:pt x="119380" y="71628"/>
                  </a:lnTo>
                  <a:lnTo>
                    <a:pt x="119303" y="71501"/>
                  </a:lnTo>
                  <a:close/>
                </a:path>
                <a:path w="257175" h="118745">
                  <a:moveTo>
                    <a:pt x="120789" y="71120"/>
                  </a:moveTo>
                  <a:lnTo>
                    <a:pt x="120357" y="71120"/>
                  </a:lnTo>
                  <a:lnTo>
                    <a:pt x="120681" y="71628"/>
                  </a:lnTo>
                  <a:lnTo>
                    <a:pt x="120959" y="71834"/>
                  </a:lnTo>
                  <a:lnTo>
                    <a:pt x="121097" y="71247"/>
                  </a:lnTo>
                  <a:lnTo>
                    <a:pt x="120789" y="71247"/>
                  </a:lnTo>
                  <a:close/>
                </a:path>
                <a:path w="257175" h="118745">
                  <a:moveTo>
                    <a:pt x="124244" y="71755"/>
                  </a:moveTo>
                  <a:lnTo>
                    <a:pt x="124155" y="71882"/>
                  </a:lnTo>
                  <a:lnTo>
                    <a:pt x="124244" y="71755"/>
                  </a:lnTo>
                  <a:close/>
                </a:path>
                <a:path w="257175" h="118745">
                  <a:moveTo>
                    <a:pt x="126619" y="71628"/>
                  </a:moveTo>
                  <a:lnTo>
                    <a:pt x="126695" y="71882"/>
                  </a:lnTo>
                  <a:lnTo>
                    <a:pt x="130797" y="71882"/>
                  </a:lnTo>
                  <a:lnTo>
                    <a:pt x="130822" y="71755"/>
                  </a:lnTo>
                  <a:lnTo>
                    <a:pt x="127190" y="71755"/>
                  </a:lnTo>
                  <a:lnTo>
                    <a:pt x="126619" y="71628"/>
                  </a:lnTo>
                  <a:close/>
                </a:path>
                <a:path w="257175" h="118745">
                  <a:moveTo>
                    <a:pt x="120693" y="71649"/>
                  </a:moveTo>
                  <a:lnTo>
                    <a:pt x="120959" y="71834"/>
                  </a:lnTo>
                  <a:lnTo>
                    <a:pt x="120693" y="71649"/>
                  </a:lnTo>
                  <a:close/>
                </a:path>
                <a:path w="257175" h="118745">
                  <a:moveTo>
                    <a:pt x="75793" y="71247"/>
                  </a:moveTo>
                  <a:lnTo>
                    <a:pt x="75565" y="71755"/>
                  </a:lnTo>
                  <a:lnTo>
                    <a:pt x="75857" y="71628"/>
                  </a:lnTo>
                  <a:lnTo>
                    <a:pt x="76047" y="71628"/>
                  </a:lnTo>
                  <a:lnTo>
                    <a:pt x="75819" y="71501"/>
                  </a:lnTo>
                  <a:lnTo>
                    <a:pt x="75793" y="71247"/>
                  </a:lnTo>
                  <a:close/>
                </a:path>
                <a:path w="257175" h="118745">
                  <a:moveTo>
                    <a:pt x="78770" y="71735"/>
                  </a:moveTo>
                  <a:close/>
                </a:path>
                <a:path w="257175" h="118745">
                  <a:moveTo>
                    <a:pt x="78867" y="71501"/>
                  </a:moveTo>
                  <a:lnTo>
                    <a:pt x="78803" y="71755"/>
                  </a:lnTo>
                  <a:lnTo>
                    <a:pt x="79336" y="71755"/>
                  </a:lnTo>
                  <a:lnTo>
                    <a:pt x="78867" y="71501"/>
                  </a:lnTo>
                  <a:close/>
                </a:path>
                <a:path w="257175" h="118745">
                  <a:moveTo>
                    <a:pt x="103060" y="71628"/>
                  </a:moveTo>
                  <a:lnTo>
                    <a:pt x="102895" y="71628"/>
                  </a:lnTo>
                  <a:lnTo>
                    <a:pt x="103060" y="71628"/>
                  </a:lnTo>
                  <a:close/>
                </a:path>
                <a:path w="257175" h="118745">
                  <a:moveTo>
                    <a:pt x="118484" y="70993"/>
                  </a:moveTo>
                  <a:lnTo>
                    <a:pt x="115493" y="70993"/>
                  </a:lnTo>
                  <a:lnTo>
                    <a:pt x="115479" y="71649"/>
                  </a:lnTo>
                  <a:lnTo>
                    <a:pt x="115722" y="71755"/>
                  </a:lnTo>
                  <a:lnTo>
                    <a:pt x="115747" y="71120"/>
                  </a:lnTo>
                  <a:lnTo>
                    <a:pt x="118503" y="71120"/>
                  </a:lnTo>
                  <a:close/>
                </a:path>
                <a:path w="257175" h="118745">
                  <a:moveTo>
                    <a:pt x="120230" y="71247"/>
                  </a:moveTo>
                  <a:lnTo>
                    <a:pt x="120616" y="71755"/>
                  </a:lnTo>
                  <a:lnTo>
                    <a:pt x="120230" y="71247"/>
                  </a:lnTo>
                  <a:close/>
                </a:path>
                <a:path w="257175" h="118745">
                  <a:moveTo>
                    <a:pt x="120662" y="71628"/>
                  </a:moveTo>
                  <a:close/>
                </a:path>
                <a:path w="257175" h="118745">
                  <a:moveTo>
                    <a:pt x="123558" y="70993"/>
                  </a:moveTo>
                  <a:lnTo>
                    <a:pt x="123317" y="71755"/>
                  </a:lnTo>
                  <a:lnTo>
                    <a:pt x="123520" y="71628"/>
                  </a:lnTo>
                  <a:lnTo>
                    <a:pt x="123695" y="71628"/>
                  </a:lnTo>
                  <a:lnTo>
                    <a:pt x="123558" y="70993"/>
                  </a:lnTo>
                  <a:close/>
                </a:path>
                <a:path w="257175" h="118745">
                  <a:moveTo>
                    <a:pt x="91979" y="70612"/>
                  </a:moveTo>
                  <a:lnTo>
                    <a:pt x="75679" y="70612"/>
                  </a:lnTo>
                  <a:lnTo>
                    <a:pt x="78244" y="70739"/>
                  </a:lnTo>
                  <a:lnTo>
                    <a:pt x="78447" y="70866"/>
                  </a:lnTo>
                  <a:lnTo>
                    <a:pt x="78506" y="71297"/>
                  </a:lnTo>
                  <a:lnTo>
                    <a:pt x="78384" y="71501"/>
                  </a:lnTo>
                  <a:lnTo>
                    <a:pt x="78770" y="71735"/>
                  </a:lnTo>
                  <a:lnTo>
                    <a:pt x="78740" y="71247"/>
                  </a:lnTo>
                  <a:lnTo>
                    <a:pt x="79303" y="71247"/>
                  </a:lnTo>
                  <a:lnTo>
                    <a:pt x="79414" y="71107"/>
                  </a:lnTo>
                  <a:lnTo>
                    <a:pt x="79679" y="70866"/>
                  </a:lnTo>
                  <a:lnTo>
                    <a:pt x="92185" y="70866"/>
                  </a:lnTo>
                  <a:lnTo>
                    <a:pt x="92062" y="70739"/>
                  </a:lnTo>
                  <a:close/>
                </a:path>
                <a:path w="257175" h="118745">
                  <a:moveTo>
                    <a:pt x="204109" y="71470"/>
                  </a:moveTo>
                  <a:lnTo>
                    <a:pt x="204169" y="71628"/>
                  </a:lnTo>
                  <a:lnTo>
                    <a:pt x="204109" y="71470"/>
                  </a:lnTo>
                  <a:close/>
                </a:path>
                <a:path w="257175" h="118745">
                  <a:moveTo>
                    <a:pt x="42748" y="70612"/>
                  </a:moveTo>
                  <a:lnTo>
                    <a:pt x="42468" y="70612"/>
                  </a:lnTo>
                  <a:lnTo>
                    <a:pt x="42646" y="71628"/>
                  </a:lnTo>
                  <a:lnTo>
                    <a:pt x="43230" y="71628"/>
                  </a:lnTo>
                  <a:lnTo>
                    <a:pt x="43132" y="71227"/>
                  </a:lnTo>
                  <a:lnTo>
                    <a:pt x="42791" y="71147"/>
                  </a:lnTo>
                  <a:lnTo>
                    <a:pt x="42748" y="70612"/>
                  </a:lnTo>
                  <a:close/>
                </a:path>
                <a:path w="257175" h="118745">
                  <a:moveTo>
                    <a:pt x="49466" y="70739"/>
                  </a:moveTo>
                  <a:lnTo>
                    <a:pt x="47548" y="70739"/>
                  </a:lnTo>
                  <a:lnTo>
                    <a:pt x="47815" y="71247"/>
                  </a:lnTo>
                  <a:lnTo>
                    <a:pt x="48272" y="71247"/>
                  </a:lnTo>
                  <a:lnTo>
                    <a:pt x="48196" y="71628"/>
                  </a:lnTo>
                  <a:lnTo>
                    <a:pt x="48323" y="71628"/>
                  </a:lnTo>
                  <a:lnTo>
                    <a:pt x="48348" y="71501"/>
                  </a:lnTo>
                  <a:lnTo>
                    <a:pt x="49390" y="71501"/>
                  </a:lnTo>
                  <a:lnTo>
                    <a:pt x="49264" y="71107"/>
                  </a:lnTo>
                  <a:lnTo>
                    <a:pt x="49309" y="70810"/>
                  </a:lnTo>
                  <a:lnTo>
                    <a:pt x="49466" y="70739"/>
                  </a:lnTo>
                  <a:close/>
                </a:path>
                <a:path w="257175" h="118745">
                  <a:moveTo>
                    <a:pt x="49390" y="71501"/>
                  </a:moveTo>
                  <a:lnTo>
                    <a:pt x="48348" y="71501"/>
                  </a:lnTo>
                  <a:lnTo>
                    <a:pt x="48437" y="71628"/>
                  </a:lnTo>
                  <a:lnTo>
                    <a:pt x="49631" y="71628"/>
                  </a:lnTo>
                  <a:lnTo>
                    <a:pt x="49390" y="71501"/>
                  </a:lnTo>
                  <a:close/>
                </a:path>
                <a:path w="257175" h="118745">
                  <a:moveTo>
                    <a:pt x="49761" y="70739"/>
                  </a:moveTo>
                  <a:lnTo>
                    <a:pt x="49466" y="70739"/>
                  </a:lnTo>
                  <a:lnTo>
                    <a:pt x="49860" y="71628"/>
                  </a:lnTo>
                  <a:lnTo>
                    <a:pt x="49761" y="70739"/>
                  </a:lnTo>
                  <a:close/>
                </a:path>
                <a:path w="257175" h="118745">
                  <a:moveTo>
                    <a:pt x="79152" y="71443"/>
                  </a:moveTo>
                  <a:lnTo>
                    <a:pt x="79252" y="71628"/>
                  </a:lnTo>
                  <a:lnTo>
                    <a:pt x="79152" y="71443"/>
                  </a:lnTo>
                  <a:close/>
                </a:path>
                <a:path w="257175" h="118745">
                  <a:moveTo>
                    <a:pt x="114414" y="70231"/>
                  </a:moveTo>
                  <a:lnTo>
                    <a:pt x="108546" y="70231"/>
                  </a:lnTo>
                  <a:lnTo>
                    <a:pt x="108661" y="70485"/>
                  </a:lnTo>
                  <a:lnTo>
                    <a:pt x="107467" y="70485"/>
                  </a:lnTo>
                  <a:lnTo>
                    <a:pt x="107505" y="71501"/>
                  </a:lnTo>
                  <a:lnTo>
                    <a:pt x="111798" y="71501"/>
                  </a:lnTo>
                  <a:lnTo>
                    <a:pt x="111817" y="71628"/>
                  </a:lnTo>
                  <a:lnTo>
                    <a:pt x="111842" y="71107"/>
                  </a:lnTo>
                  <a:lnTo>
                    <a:pt x="112344" y="70993"/>
                  </a:lnTo>
                  <a:lnTo>
                    <a:pt x="114134" y="70993"/>
                  </a:lnTo>
                  <a:lnTo>
                    <a:pt x="114414" y="70231"/>
                  </a:lnTo>
                  <a:close/>
                </a:path>
                <a:path w="257175" h="118745">
                  <a:moveTo>
                    <a:pt x="193128" y="69850"/>
                  </a:moveTo>
                  <a:lnTo>
                    <a:pt x="192303" y="70612"/>
                  </a:lnTo>
                  <a:lnTo>
                    <a:pt x="191947" y="71501"/>
                  </a:lnTo>
                  <a:lnTo>
                    <a:pt x="190957" y="71628"/>
                  </a:lnTo>
                  <a:lnTo>
                    <a:pt x="204004" y="71628"/>
                  </a:lnTo>
                  <a:lnTo>
                    <a:pt x="204063" y="71374"/>
                  </a:lnTo>
                  <a:lnTo>
                    <a:pt x="194462" y="71374"/>
                  </a:lnTo>
                  <a:lnTo>
                    <a:pt x="194198" y="70739"/>
                  </a:lnTo>
                  <a:lnTo>
                    <a:pt x="192963" y="70739"/>
                  </a:lnTo>
                  <a:lnTo>
                    <a:pt x="193554" y="70266"/>
                  </a:lnTo>
                  <a:lnTo>
                    <a:pt x="193442" y="70104"/>
                  </a:lnTo>
                  <a:lnTo>
                    <a:pt x="193128" y="69850"/>
                  </a:lnTo>
                  <a:close/>
                </a:path>
                <a:path w="257175" h="118745">
                  <a:moveTo>
                    <a:pt x="79303" y="71247"/>
                  </a:moveTo>
                  <a:lnTo>
                    <a:pt x="78740" y="71247"/>
                  </a:lnTo>
                  <a:lnTo>
                    <a:pt x="79108" y="71501"/>
                  </a:lnTo>
                  <a:lnTo>
                    <a:pt x="79303" y="71247"/>
                  </a:lnTo>
                  <a:close/>
                </a:path>
                <a:path w="257175" h="118745">
                  <a:moveTo>
                    <a:pt x="98031" y="70612"/>
                  </a:moveTo>
                  <a:lnTo>
                    <a:pt x="97999" y="70866"/>
                  </a:lnTo>
                  <a:lnTo>
                    <a:pt x="97876" y="71280"/>
                  </a:lnTo>
                  <a:lnTo>
                    <a:pt x="97751" y="71501"/>
                  </a:lnTo>
                  <a:lnTo>
                    <a:pt x="103365" y="71501"/>
                  </a:lnTo>
                  <a:lnTo>
                    <a:pt x="103474" y="71297"/>
                  </a:lnTo>
                  <a:lnTo>
                    <a:pt x="103695" y="71247"/>
                  </a:lnTo>
                  <a:lnTo>
                    <a:pt x="98425" y="71120"/>
                  </a:lnTo>
                  <a:lnTo>
                    <a:pt x="98031" y="70612"/>
                  </a:lnTo>
                  <a:close/>
                </a:path>
                <a:path w="257175" h="118745">
                  <a:moveTo>
                    <a:pt x="105296" y="70500"/>
                  </a:moveTo>
                  <a:lnTo>
                    <a:pt x="104787" y="70739"/>
                  </a:lnTo>
                  <a:lnTo>
                    <a:pt x="104648" y="70739"/>
                  </a:lnTo>
                  <a:lnTo>
                    <a:pt x="104419" y="70866"/>
                  </a:lnTo>
                  <a:lnTo>
                    <a:pt x="105029" y="70866"/>
                  </a:lnTo>
                  <a:lnTo>
                    <a:pt x="105178" y="71297"/>
                  </a:lnTo>
                  <a:lnTo>
                    <a:pt x="106032" y="71501"/>
                  </a:lnTo>
                  <a:lnTo>
                    <a:pt x="105952" y="70612"/>
                  </a:lnTo>
                  <a:lnTo>
                    <a:pt x="105524" y="70612"/>
                  </a:lnTo>
                  <a:lnTo>
                    <a:pt x="105296" y="70500"/>
                  </a:lnTo>
                  <a:close/>
                </a:path>
                <a:path w="257175" h="118745">
                  <a:moveTo>
                    <a:pt x="113665" y="70993"/>
                  </a:moveTo>
                  <a:lnTo>
                    <a:pt x="113449" y="70993"/>
                  </a:lnTo>
                  <a:lnTo>
                    <a:pt x="113792" y="71501"/>
                  </a:lnTo>
                  <a:lnTo>
                    <a:pt x="113665" y="70993"/>
                  </a:lnTo>
                  <a:close/>
                </a:path>
                <a:path w="257175" h="118745">
                  <a:moveTo>
                    <a:pt x="143367" y="70993"/>
                  </a:moveTo>
                  <a:lnTo>
                    <a:pt x="143192" y="70993"/>
                  </a:lnTo>
                  <a:lnTo>
                    <a:pt x="143611" y="71501"/>
                  </a:lnTo>
                  <a:lnTo>
                    <a:pt x="143367" y="70993"/>
                  </a:lnTo>
                  <a:close/>
                </a:path>
                <a:path w="257175" h="118745">
                  <a:moveTo>
                    <a:pt x="155282" y="70993"/>
                  </a:moveTo>
                  <a:lnTo>
                    <a:pt x="154470" y="70993"/>
                  </a:lnTo>
                  <a:lnTo>
                    <a:pt x="155067" y="71501"/>
                  </a:lnTo>
                  <a:lnTo>
                    <a:pt x="155282" y="70993"/>
                  </a:lnTo>
                  <a:close/>
                </a:path>
                <a:path w="257175" h="118745">
                  <a:moveTo>
                    <a:pt x="155790" y="71247"/>
                  </a:moveTo>
                  <a:lnTo>
                    <a:pt x="155498" y="71247"/>
                  </a:lnTo>
                  <a:lnTo>
                    <a:pt x="155854" y="71501"/>
                  </a:lnTo>
                  <a:lnTo>
                    <a:pt x="155790" y="71247"/>
                  </a:lnTo>
                  <a:close/>
                </a:path>
                <a:path w="257175" h="118745">
                  <a:moveTo>
                    <a:pt x="182791" y="71374"/>
                  </a:moveTo>
                  <a:lnTo>
                    <a:pt x="182257" y="71374"/>
                  </a:lnTo>
                  <a:lnTo>
                    <a:pt x="182473" y="71501"/>
                  </a:lnTo>
                  <a:lnTo>
                    <a:pt x="182638" y="71501"/>
                  </a:lnTo>
                  <a:lnTo>
                    <a:pt x="182791" y="71374"/>
                  </a:lnTo>
                  <a:close/>
                </a:path>
                <a:path w="257175" h="118745">
                  <a:moveTo>
                    <a:pt x="204216" y="71374"/>
                  </a:moveTo>
                  <a:lnTo>
                    <a:pt x="204063" y="71374"/>
                  </a:lnTo>
                  <a:lnTo>
                    <a:pt x="204216" y="71374"/>
                  </a:lnTo>
                  <a:close/>
                </a:path>
                <a:path w="257175" h="118745">
                  <a:moveTo>
                    <a:pt x="79205" y="71374"/>
                  </a:moveTo>
                  <a:close/>
                </a:path>
                <a:path w="257175" h="118745">
                  <a:moveTo>
                    <a:pt x="39759" y="70882"/>
                  </a:moveTo>
                  <a:lnTo>
                    <a:pt x="39628" y="71262"/>
                  </a:lnTo>
                  <a:lnTo>
                    <a:pt x="40728" y="71374"/>
                  </a:lnTo>
                  <a:lnTo>
                    <a:pt x="40601" y="71120"/>
                  </a:lnTo>
                  <a:lnTo>
                    <a:pt x="40348" y="71107"/>
                  </a:lnTo>
                  <a:lnTo>
                    <a:pt x="40132" y="70993"/>
                  </a:lnTo>
                  <a:lnTo>
                    <a:pt x="39814" y="70993"/>
                  </a:lnTo>
                  <a:close/>
                </a:path>
                <a:path w="257175" h="118745">
                  <a:moveTo>
                    <a:pt x="42104" y="70231"/>
                  </a:moveTo>
                  <a:lnTo>
                    <a:pt x="41490" y="70231"/>
                  </a:lnTo>
                  <a:lnTo>
                    <a:pt x="41427" y="70358"/>
                  </a:lnTo>
                  <a:lnTo>
                    <a:pt x="40957" y="70739"/>
                  </a:lnTo>
                  <a:lnTo>
                    <a:pt x="40728" y="71374"/>
                  </a:lnTo>
                  <a:lnTo>
                    <a:pt x="42367" y="71374"/>
                  </a:lnTo>
                  <a:lnTo>
                    <a:pt x="42206" y="70739"/>
                  </a:lnTo>
                  <a:lnTo>
                    <a:pt x="41541" y="70739"/>
                  </a:lnTo>
                  <a:lnTo>
                    <a:pt x="41567" y="70485"/>
                  </a:lnTo>
                  <a:lnTo>
                    <a:pt x="42252" y="70485"/>
                  </a:lnTo>
                  <a:lnTo>
                    <a:pt x="42104" y="70231"/>
                  </a:lnTo>
                  <a:close/>
                </a:path>
                <a:path w="257175" h="118745">
                  <a:moveTo>
                    <a:pt x="47600" y="70301"/>
                  </a:moveTo>
                  <a:lnTo>
                    <a:pt x="46837" y="71374"/>
                  </a:lnTo>
                  <a:lnTo>
                    <a:pt x="47244" y="71374"/>
                  </a:lnTo>
                  <a:lnTo>
                    <a:pt x="47307" y="70993"/>
                  </a:lnTo>
                  <a:lnTo>
                    <a:pt x="47548" y="70739"/>
                  </a:lnTo>
                  <a:lnTo>
                    <a:pt x="49761" y="70739"/>
                  </a:lnTo>
                  <a:lnTo>
                    <a:pt x="49733" y="70485"/>
                  </a:lnTo>
                  <a:lnTo>
                    <a:pt x="47663" y="70485"/>
                  </a:lnTo>
                  <a:lnTo>
                    <a:pt x="47600" y="70301"/>
                  </a:lnTo>
                  <a:close/>
                </a:path>
                <a:path w="257175" h="118745">
                  <a:moveTo>
                    <a:pt x="104965" y="71247"/>
                  </a:moveTo>
                  <a:close/>
                </a:path>
                <a:path w="257175" h="118745">
                  <a:moveTo>
                    <a:pt x="104979" y="71250"/>
                  </a:moveTo>
                  <a:close/>
                </a:path>
                <a:path w="257175" h="118745">
                  <a:moveTo>
                    <a:pt x="114134" y="70993"/>
                  </a:moveTo>
                  <a:lnTo>
                    <a:pt x="113665" y="70993"/>
                  </a:lnTo>
                  <a:lnTo>
                    <a:pt x="113995" y="71374"/>
                  </a:lnTo>
                  <a:lnTo>
                    <a:pt x="114134" y="70993"/>
                  </a:lnTo>
                  <a:close/>
                </a:path>
                <a:path w="257175" h="118745">
                  <a:moveTo>
                    <a:pt x="119049" y="71247"/>
                  </a:moveTo>
                  <a:lnTo>
                    <a:pt x="118605" y="71247"/>
                  </a:lnTo>
                  <a:lnTo>
                    <a:pt x="118440" y="71374"/>
                  </a:lnTo>
                  <a:lnTo>
                    <a:pt x="119151" y="71374"/>
                  </a:lnTo>
                  <a:close/>
                </a:path>
                <a:path w="257175" h="118745">
                  <a:moveTo>
                    <a:pt x="122664" y="70866"/>
                  </a:moveTo>
                  <a:lnTo>
                    <a:pt x="121513" y="70866"/>
                  </a:lnTo>
                  <a:lnTo>
                    <a:pt x="121970" y="70993"/>
                  </a:lnTo>
                  <a:lnTo>
                    <a:pt x="122250" y="71120"/>
                  </a:lnTo>
                  <a:lnTo>
                    <a:pt x="122354" y="71280"/>
                  </a:lnTo>
                  <a:lnTo>
                    <a:pt x="122825" y="71262"/>
                  </a:lnTo>
                  <a:lnTo>
                    <a:pt x="122674" y="71147"/>
                  </a:lnTo>
                  <a:lnTo>
                    <a:pt x="122664" y="70866"/>
                  </a:lnTo>
                  <a:close/>
                </a:path>
                <a:path w="257175" h="118745">
                  <a:moveTo>
                    <a:pt x="141008" y="71247"/>
                  </a:moveTo>
                  <a:lnTo>
                    <a:pt x="140627" y="71247"/>
                  </a:lnTo>
                  <a:lnTo>
                    <a:pt x="141008" y="71247"/>
                  </a:lnTo>
                  <a:close/>
                </a:path>
                <a:path w="257175" h="118745">
                  <a:moveTo>
                    <a:pt x="183832" y="70739"/>
                  </a:moveTo>
                  <a:lnTo>
                    <a:pt x="183464" y="70739"/>
                  </a:lnTo>
                  <a:lnTo>
                    <a:pt x="183197" y="71374"/>
                  </a:lnTo>
                  <a:lnTo>
                    <a:pt x="183464" y="70993"/>
                  </a:lnTo>
                  <a:lnTo>
                    <a:pt x="183832" y="70739"/>
                  </a:lnTo>
                  <a:close/>
                </a:path>
                <a:path w="257175" h="118745">
                  <a:moveTo>
                    <a:pt x="185677" y="70612"/>
                  </a:moveTo>
                  <a:lnTo>
                    <a:pt x="185483" y="70612"/>
                  </a:lnTo>
                  <a:lnTo>
                    <a:pt x="185508" y="71374"/>
                  </a:lnTo>
                  <a:lnTo>
                    <a:pt x="185607" y="71199"/>
                  </a:lnTo>
                  <a:lnTo>
                    <a:pt x="185677" y="70612"/>
                  </a:lnTo>
                  <a:close/>
                </a:path>
                <a:path w="257175" h="118745">
                  <a:moveTo>
                    <a:pt x="188188" y="69596"/>
                  </a:moveTo>
                  <a:lnTo>
                    <a:pt x="187579" y="69596"/>
                  </a:lnTo>
                  <a:lnTo>
                    <a:pt x="187439" y="71374"/>
                  </a:lnTo>
                  <a:lnTo>
                    <a:pt x="188246" y="70104"/>
                  </a:lnTo>
                  <a:lnTo>
                    <a:pt x="188307" y="69900"/>
                  </a:lnTo>
                  <a:lnTo>
                    <a:pt x="188175" y="69850"/>
                  </a:lnTo>
                  <a:lnTo>
                    <a:pt x="188188" y="69596"/>
                  </a:lnTo>
                  <a:close/>
                </a:path>
                <a:path w="257175" h="118745">
                  <a:moveTo>
                    <a:pt x="194894" y="70993"/>
                  </a:moveTo>
                  <a:lnTo>
                    <a:pt x="194754" y="71120"/>
                  </a:lnTo>
                  <a:lnTo>
                    <a:pt x="194462" y="71374"/>
                  </a:lnTo>
                  <a:lnTo>
                    <a:pt x="203987" y="71374"/>
                  </a:lnTo>
                  <a:lnTo>
                    <a:pt x="195059" y="71247"/>
                  </a:lnTo>
                  <a:lnTo>
                    <a:pt x="194894" y="70993"/>
                  </a:lnTo>
                  <a:close/>
                </a:path>
                <a:path w="257175" h="118745">
                  <a:moveTo>
                    <a:pt x="204355" y="71247"/>
                  </a:moveTo>
                  <a:lnTo>
                    <a:pt x="204177" y="71374"/>
                  </a:lnTo>
                  <a:lnTo>
                    <a:pt x="204355" y="71247"/>
                  </a:lnTo>
                  <a:close/>
                </a:path>
                <a:path w="257175" h="118745">
                  <a:moveTo>
                    <a:pt x="141046" y="71247"/>
                  </a:moveTo>
                  <a:close/>
                </a:path>
                <a:path w="257175" h="118745">
                  <a:moveTo>
                    <a:pt x="104876" y="70993"/>
                  </a:moveTo>
                  <a:lnTo>
                    <a:pt x="104736" y="71247"/>
                  </a:lnTo>
                  <a:lnTo>
                    <a:pt x="104979" y="71250"/>
                  </a:lnTo>
                  <a:lnTo>
                    <a:pt x="104876" y="70993"/>
                  </a:lnTo>
                  <a:close/>
                </a:path>
                <a:path w="257175" h="118745">
                  <a:moveTo>
                    <a:pt x="68186" y="71120"/>
                  </a:moveTo>
                  <a:close/>
                </a:path>
                <a:path w="257175" h="118745">
                  <a:moveTo>
                    <a:pt x="68531" y="71147"/>
                  </a:moveTo>
                  <a:lnTo>
                    <a:pt x="68224" y="71247"/>
                  </a:lnTo>
                  <a:lnTo>
                    <a:pt x="68802" y="71247"/>
                  </a:lnTo>
                  <a:lnTo>
                    <a:pt x="68531" y="71147"/>
                  </a:lnTo>
                  <a:close/>
                </a:path>
                <a:path w="257175" h="118745">
                  <a:moveTo>
                    <a:pt x="69119" y="71120"/>
                  </a:moveTo>
                  <a:lnTo>
                    <a:pt x="68618" y="71120"/>
                  </a:lnTo>
                  <a:lnTo>
                    <a:pt x="68834" y="71247"/>
                  </a:lnTo>
                  <a:lnTo>
                    <a:pt x="69119" y="71120"/>
                  </a:lnTo>
                  <a:close/>
                </a:path>
                <a:path w="257175" h="118745">
                  <a:moveTo>
                    <a:pt x="98793" y="69596"/>
                  </a:moveTo>
                  <a:lnTo>
                    <a:pt x="98577" y="70358"/>
                  </a:lnTo>
                  <a:lnTo>
                    <a:pt x="98514" y="70593"/>
                  </a:lnTo>
                  <a:lnTo>
                    <a:pt x="98425" y="71120"/>
                  </a:lnTo>
                  <a:lnTo>
                    <a:pt x="103593" y="71120"/>
                  </a:lnTo>
                  <a:lnTo>
                    <a:pt x="104736" y="71247"/>
                  </a:lnTo>
                  <a:lnTo>
                    <a:pt x="104568" y="71147"/>
                  </a:lnTo>
                  <a:lnTo>
                    <a:pt x="104419" y="70993"/>
                  </a:lnTo>
                  <a:lnTo>
                    <a:pt x="104914" y="70993"/>
                  </a:lnTo>
                  <a:lnTo>
                    <a:pt x="99199" y="70866"/>
                  </a:lnTo>
                  <a:lnTo>
                    <a:pt x="98996" y="70485"/>
                  </a:lnTo>
                  <a:lnTo>
                    <a:pt x="98793" y="69596"/>
                  </a:lnTo>
                  <a:close/>
                </a:path>
                <a:path w="257175" h="118745">
                  <a:moveTo>
                    <a:pt x="119024" y="71120"/>
                  </a:moveTo>
                  <a:close/>
                </a:path>
                <a:path w="257175" h="118745">
                  <a:moveTo>
                    <a:pt x="120688" y="70739"/>
                  </a:moveTo>
                  <a:lnTo>
                    <a:pt x="120091" y="70739"/>
                  </a:lnTo>
                  <a:lnTo>
                    <a:pt x="120252" y="70993"/>
                  </a:lnTo>
                  <a:lnTo>
                    <a:pt x="120332" y="71247"/>
                  </a:lnTo>
                  <a:lnTo>
                    <a:pt x="120789" y="71120"/>
                  </a:lnTo>
                  <a:lnTo>
                    <a:pt x="120688" y="70739"/>
                  </a:lnTo>
                  <a:close/>
                </a:path>
                <a:path w="257175" h="118745">
                  <a:moveTo>
                    <a:pt x="124493" y="69850"/>
                  </a:moveTo>
                  <a:lnTo>
                    <a:pt x="119799" y="69850"/>
                  </a:lnTo>
                  <a:lnTo>
                    <a:pt x="119974" y="70395"/>
                  </a:lnTo>
                  <a:lnTo>
                    <a:pt x="119808" y="70500"/>
                  </a:lnTo>
                  <a:lnTo>
                    <a:pt x="119937" y="70593"/>
                  </a:lnTo>
                  <a:lnTo>
                    <a:pt x="119938" y="70739"/>
                  </a:lnTo>
                  <a:lnTo>
                    <a:pt x="121081" y="70739"/>
                  </a:lnTo>
                  <a:lnTo>
                    <a:pt x="120980" y="70993"/>
                  </a:lnTo>
                  <a:lnTo>
                    <a:pt x="120789" y="71247"/>
                  </a:lnTo>
                  <a:lnTo>
                    <a:pt x="121097" y="71247"/>
                  </a:lnTo>
                  <a:lnTo>
                    <a:pt x="121107" y="70866"/>
                  </a:lnTo>
                  <a:lnTo>
                    <a:pt x="122664" y="70866"/>
                  </a:lnTo>
                  <a:lnTo>
                    <a:pt x="122732" y="70485"/>
                  </a:lnTo>
                  <a:lnTo>
                    <a:pt x="123482" y="70231"/>
                  </a:lnTo>
                  <a:lnTo>
                    <a:pt x="124256" y="70231"/>
                  </a:lnTo>
                  <a:lnTo>
                    <a:pt x="124383" y="69977"/>
                  </a:lnTo>
                  <a:close/>
                </a:path>
                <a:path w="257175" h="118745">
                  <a:moveTo>
                    <a:pt x="186334" y="70993"/>
                  </a:moveTo>
                  <a:lnTo>
                    <a:pt x="186283" y="71247"/>
                  </a:lnTo>
                  <a:lnTo>
                    <a:pt x="186429" y="71247"/>
                  </a:lnTo>
                  <a:lnTo>
                    <a:pt x="186334" y="70993"/>
                  </a:lnTo>
                  <a:close/>
                </a:path>
                <a:path w="257175" h="118745">
                  <a:moveTo>
                    <a:pt x="190741" y="70739"/>
                  </a:moveTo>
                  <a:lnTo>
                    <a:pt x="190690" y="71247"/>
                  </a:lnTo>
                  <a:lnTo>
                    <a:pt x="191020" y="71247"/>
                  </a:lnTo>
                  <a:lnTo>
                    <a:pt x="190741" y="70739"/>
                  </a:lnTo>
                  <a:close/>
                </a:path>
                <a:path w="257175" h="118745">
                  <a:moveTo>
                    <a:pt x="200710" y="69215"/>
                  </a:moveTo>
                  <a:lnTo>
                    <a:pt x="199948" y="69342"/>
                  </a:lnTo>
                  <a:lnTo>
                    <a:pt x="200335" y="69825"/>
                  </a:lnTo>
                  <a:lnTo>
                    <a:pt x="200444" y="70231"/>
                  </a:lnTo>
                  <a:lnTo>
                    <a:pt x="198666" y="70231"/>
                  </a:lnTo>
                  <a:lnTo>
                    <a:pt x="198348" y="70358"/>
                  </a:lnTo>
                  <a:lnTo>
                    <a:pt x="195186" y="70358"/>
                  </a:lnTo>
                  <a:lnTo>
                    <a:pt x="195173" y="71247"/>
                  </a:lnTo>
                  <a:lnTo>
                    <a:pt x="203885" y="71247"/>
                  </a:lnTo>
                  <a:lnTo>
                    <a:pt x="203915" y="71049"/>
                  </a:lnTo>
                  <a:lnTo>
                    <a:pt x="204495" y="70739"/>
                  </a:lnTo>
                  <a:lnTo>
                    <a:pt x="203111" y="70739"/>
                  </a:lnTo>
                  <a:lnTo>
                    <a:pt x="202649" y="69586"/>
                  </a:lnTo>
                  <a:lnTo>
                    <a:pt x="202438" y="69469"/>
                  </a:lnTo>
                  <a:lnTo>
                    <a:pt x="201676" y="69469"/>
                  </a:lnTo>
                  <a:lnTo>
                    <a:pt x="200710" y="69215"/>
                  </a:lnTo>
                  <a:close/>
                </a:path>
                <a:path w="257175" h="118745">
                  <a:moveTo>
                    <a:pt x="68618" y="71120"/>
                  </a:moveTo>
                  <a:lnTo>
                    <a:pt x="68773" y="71227"/>
                  </a:lnTo>
                  <a:lnTo>
                    <a:pt x="68618" y="71120"/>
                  </a:lnTo>
                  <a:close/>
                </a:path>
                <a:path w="257175" h="118745">
                  <a:moveTo>
                    <a:pt x="122046" y="71049"/>
                  </a:moveTo>
                  <a:lnTo>
                    <a:pt x="122246" y="71199"/>
                  </a:lnTo>
                  <a:lnTo>
                    <a:pt x="122046" y="71049"/>
                  </a:lnTo>
                  <a:close/>
                </a:path>
                <a:path w="257175" h="118745">
                  <a:moveTo>
                    <a:pt x="51009" y="70231"/>
                  </a:moveTo>
                  <a:lnTo>
                    <a:pt x="50850" y="70231"/>
                  </a:lnTo>
                  <a:lnTo>
                    <a:pt x="50956" y="70358"/>
                  </a:lnTo>
                  <a:lnTo>
                    <a:pt x="51079" y="70675"/>
                  </a:lnTo>
                  <a:lnTo>
                    <a:pt x="51384" y="70993"/>
                  </a:lnTo>
                  <a:lnTo>
                    <a:pt x="68059" y="70993"/>
                  </a:lnTo>
                  <a:lnTo>
                    <a:pt x="68531" y="71147"/>
                  </a:lnTo>
                  <a:lnTo>
                    <a:pt x="69148" y="71107"/>
                  </a:lnTo>
                  <a:lnTo>
                    <a:pt x="69405" y="70993"/>
                  </a:lnTo>
                  <a:lnTo>
                    <a:pt x="69253" y="70485"/>
                  </a:lnTo>
                  <a:lnTo>
                    <a:pt x="51282" y="70485"/>
                  </a:lnTo>
                  <a:lnTo>
                    <a:pt x="51085" y="70395"/>
                  </a:lnTo>
                  <a:lnTo>
                    <a:pt x="51009" y="70231"/>
                  </a:lnTo>
                  <a:close/>
                </a:path>
                <a:path w="257175" h="118745">
                  <a:moveTo>
                    <a:pt x="38620" y="69977"/>
                  </a:moveTo>
                  <a:lnTo>
                    <a:pt x="38224" y="69977"/>
                  </a:lnTo>
                  <a:lnTo>
                    <a:pt x="38227" y="70675"/>
                  </a:lnTo>
                  <a:lnTo>
                    <a:pt x="38341" y="71120"/>
                  </a:lnTo>
                  <a:lnTo>
                    <a:pt x="38566" y="70452"/>
                  </a:lnTo>
                  <a:lnTo>
                    <a:pt x="38620" y="69977"/>
                  </a:lnTo>
                  <a:close/>
                </a:path>
                <a:path w="257175" h="118745">
                  <a:moveTo>
                    <a:pt x="40411" y="70739"/>
                  </a:moveTo>
                  <a:lnTo>
                    <a:pt x="40373" y="71120"/>
                  </a:lnTo>
                  <a:lnTo>
                    <a:pt x="40601" y="71120"/>
                  </a:lnTo>
                  <a:lnTo>
                    <a:pt x="40411" y="70739"/>
                  </a:lnTo>
                  <a:close/>
                </a:path>
                <a:path w="257175" h="118745">
                  <a:moveTo>
                    <a:pt x="51409" y="70993"/>
                  </a:moveTo>
                  <a:close/>
                </a:path>
                <a:path w="257175" h="118745">
                  <a:moveTo>
                    <a:pt x="75780" y="70739"/>
                  </a:moveTo>
                  <a:lnTo>
                    <a:pt x="75577" y="70739"/>
                  </a:lnTo>
                  <a:lnTo>
                    <a:pt x="75717" y="71120"/>
                  </a:lnTo>
                  <a:lnTo>
                    <a:pt x="75780" y="70739"/>
                  </a:lnTo>
                  <a:close/>
                </a:path>
                <a:path w="257175" h="118745">
                  <a:moveTo>
                    <a:pt x="106313" y="70153"/>
                  </a:moveTo>
                  <a:lnTo>
                    <a:pt x="106603" y="71120"/>
                  </a:lnTo>
                  <a:lnTo>
                    <a:pt x="106718" y="70452"/>
                  </a:lnTo>
                  <a:lnTo>
                    <a:pt x="106726" y="70231"/>
                  </a:lnTo>
                  <a:lnTo>
                    <a:pt x="106578" y="70231"/>
                  </a:lnTo>
                  <a:lnTo>
                    <a:pt x="106313" y="70153"/>
                  </a:lnTo>
                  <a:close/>
                </a:path>
                <a:path w="257175" h="118745">
                  <a:moveTo>
                    <a:pt x="113449" y="70993"/>
                  </a:moveTo>
                  <a:lnTo>
                    <a:pt x="113309" y="70993"/>
                  </a:lnTo>
                  <a:lnTo>
                    <a:pt x="113449" y="70993"/>
                  </a:lnTo>
                  <a:close/>
                </a:path>
                <a:path w="257175" h="118745">
                  <a:moveTo>
                    <a:pt x="123634" y="70231"/>
                  </a:moveTo>
                  <a:lnTo>
                    <a:pt x="123482" y="70231"/>
                  </a:lnTo>
                  <a:lnTo>
                    <a:pt x="123380" y="71120"/>
                  </a:lnTo>
                  <a:lnTo>
                    <a:pt x="123518" y="71120"/>
                  </a:lnTo>
                  <a:lnTo>
                    <a:pt x="123754" y="70993"/>
                  </a:lnTo>
                  <a:lnTo>
                    <a:pt x="123634" y="70231"/>
                  </a:lnTo>
                  <a:close/>
                </a:path>
                <a:path w="257175" h="118745">
                  <a:moveTo>
                    <a:pt x="123754" y="70993"/>
                  </a:moveTo>
                  <a:lnTo>
                    <a:pt x="123558" y="70993"/>
                  </a:lnTo>
                  <a:lnTo>
                    <a:pt x="123774" y="71120"/>
                  </a:lnTo>
                  <a:close/>
                </a:path>
                <a:path w="257175" h="118745">
                  <a:moveTo>
                    <a:pt x="140881" y="69977"/>
                  </a:moveTo>
                  <a:lnTo>
                    <a:pt x="140677" y="69977"/>
                  </a:lnTo>
                  <a:lnTo>
                    <a:pt x="140461" y="70395"/>
                  </a:lnTo>
                  <a:lnTo>
                    <a:pt x="140246" y="70485"/>
                  </a:lnTo>
                  <a:lnTo>
                    <a:pt x="126644" y="70485"/>
                  </a:lnTo>
                  <a:lnTo>
                    <a:pt x="126720" y="71120"/>
                  </a:lnTo>
                  <a:lnTo>
                    <a:pt x="140237" y="71120"/>
                  </a:lnTo>
                  <a:lnTo>
                    <a:pt x="140081" y="70866"/>
                  </a:lnTo>
                  <a:lnTo>
                    <a:pt x="137566" y="70866"/>
                  </a:lnTo>
                  <a:lnTo>
                    <a:pt x="137528" y="70612"/>
                  </a:lnTo>
                  <a:lnTo>
                    <a:pt x="143910" y="70612"/>
                  </a:lnTo>
                  <a:lnTo>
                    <a:pt x="143941" y="70358"/>
                  </a:lnTo>
                  <a:lnTo>
                    <a:pt x="140804" y="70358"/>
                  </a:lnTo>
                  <a:lnTo>
                    <a:pt x="140881" y="69977"/>
                  </a:lnTo>
                  <a:close/>
                </a:path>
                <a:path w="257175" h="118745">
                  <a:moveTo>
                    <a:pt x="174942" y="69342"/>
                  </a:moveTo>
                  <a:lnTo>
                    <a:pt x="153555" y="69342"/>
                  </a:lnTo>
                  <a:lnTo>
                    <a:pt x="153962" y="69632"/>
                  </a:lnTo>
                  <a:lnTo>
                    <a:pt x="154048" y="69825"/>
                  </a:lnTo>
                  <a:lnTo>
                    <a:pt x="153936" y="70104"/>
                  </a:lnTo>
                  <a:lnTo>
                    <a:pt x="175552" y="70104"/>
                  </a:lnTo>
                  <a:lnTo>
                    <a:pt x="175695" y="70892"/>
                  </a:lnTo>
                  <a:lnTo>
                    <a:pt x="175298" y="71120"/>
                  </a:lnTo>
                  <a:lnTo>
                    <a:pt x="182926" y="71120"/>
                  </a:lnTo>
                  <a:lnTo>
                    <a:pt x="182791" y="70993"/>
                  </a:lnTo>
                  <a:lnTo>
                    <a:pt x="175831" y="70993"/>
                  </a:lnTo>
                  <a:lnTo>
                    <a:pt x="180136" y="70866"/>
                  </a:lnTo>
                  <a:lnTo>
                    <a:pt x="180428" y="70739"/>
                  </a:lnTo>
                  <a:lnTo>
                    <a:pt x="181457" y="70739"/>
                  </a:lnTo>
                  <a:lnTo>
                    <a:pt x="181546" y="70231"/>
                  </a:lnTo>
                  <a:lnTo>
                    <a:pt x="178993" y="70231"/>
                  </a:lnTo>
                  <a:lnTo>
                    <a:pt x="179000" y="69977"/>
                  </a:lnTo>
                  <a:lnTo>
                    <a:pt x="173863" y="69977"/>
                  </a:lnTo>
                  <a:lnTo>
                    <a:pt x="173672" y="69723"/>
                  </a:lnTo>
                  <a:lnTo>
                    <a:pt x="172440" y="69723"/>
                  </a:lnTo>
                  <a:lnTo>
                    <a:pt x="172250" y="69596"/>
                  </a:lnTo>
                  <a:lnTo>
                    <a:pt x="174663" y="69596"/>
                  </a:lnTo>
                  <a:lnTo>
                    <a:pt x="174942" y="69342"/>
                  </a:lnTo>
                  <a:close/>
                </a:path>
                <a:path w="257175" h="118745">
                  <a:moveTo>
                    <a:pt x="189744" y="70993"/>
                  </a:moveTo>
                  <a:close/>
                </a:path>
                <a:path w="257175" h="118745">
                  <a:moveTo>
                    <a:pt x="189934" y="70876"/>
                  </a:moveTo>
                  <a:lnTo>
                    <a:pt x="189744" y="70993"/>
                  </a:lnTo>
                  <a:lnTo>
                    <a:pt x="190360" y="71120"/>
                  </a:lnTo>
                  <a:lnTo>
                    <a:pt x="189934" y="70876"/>
                  </a:lnTo>
                  <a:close/>
                </a:path>
                <a:path w="257175" h="118745">
                  <a:moveTo>
                    <a:pt x="190423" y="70993"/>
                  </a:moveTo>
                  <a:close/>
                </a:path>
                <a:path w="257175" h="118745">
                  <a:moveTo>
                    <a:pt x="194640" y="70993"/>
                  </a:moveTo>
                  <a:close/>
                </a:path>
                <a:path w="257175" h="118745">
                  <a:moveTo>
                    <a:pt x="47426" y="70993"/>
                  </a:moveTo>
                  <a:close/>
                </a:path>
                <a:path w="257175" h="118745">
                  <a:moveTo>
                    <a:pt x="90881" y="69977"/>
                  </a:moveTo>
                  <a:lnTo>
                    <a:pt x="74510" y="69977"/>
                  </a:lnTo>
                  <a:lnTo>
                    <a:pt x="74528" y="70301"/>
                  </a:lnTo>
                  <a:lnTo>
                    <a:pt x="74648" y="70810"/>
                  </a:lnTo>
                  <a:lnTo>
                    <a:pt x="74447" y="70993"/>
                  </a:lnTo>
                  <a:lnTo>
                    <a:pt x="75459" y="70993"/>
                  </a:lnTo>
                  <a:lnTo>
                    <a:pt x="75577" y="70739"/>
                  </a:lnTo>
                  <a:lnTo>
                    <a:pt x="91979" y="70612"/>
                  </a:lnTo>
                  <a:lnTo>
                    <a:pt x="91732" y="70231"/>
                  </a:lnTo>
                  <a:lnTo>
                    <a:pt x="91198" y="70104"/>
                  </a:lnTo>
                  <a:lnTo>
                    <a:pt x="90728" y="70104"/>
                  </a:lnTo>
                  <a:lnTo>
                    <a:pt x="90881" y="69977"/>
                  </a:lnTo>
                  <a:close/>
                </a:path>
                <a:path w="257175" h="118745">
                  <a:moveTo>
                    <a:pt x="78041" y="70739"/>
                  </a:moveTo>
                  <a:lnTo>
                    <a:pt x="77012" y="70739"/>
                  </a:lnTo>
                  <a:lnTo>
                    <a:pt x="76720" y="70993"/>
                  </a:lnTo>
                  <a:lnTo>
                    <a:pt x="77990" y="70993"/>
                  </a:lnTo>
                  <a:lnTo>
                    <a:pt x="78041" y="70739"/>
                  </a:lnTo>
                  <a:close/>
                </a:path>
                <a:path w="257175" h="118745">
                  <a:moveTo>
                    <a:pt x="93821" y="69850"/>
                  </a:moveTo>
                  <a:lnTo>
                    <a:pt x="92202" y="69850"/>
                  </a:lnTo>
                  <a:lnTo>
                    <a:pt x="92280" y="70593"/>
                  </a:lnTo>
                  <a:lnTo>
                    <a:pt x="92392" y="70993"/>
                  </a:lnTo>
                  <a:lnTo>
                    <a:pt x="92671" y="70104"/>
                  </a:lnTo>
                  <a:lnTo>
                    <a:pt x="94049" y="70104"/>
                  </a:lnTo>
                  <a:lnTo>
                    <a:pt x="93951" y="69954"/>
                  </a:lnTo>
                  <a:lnTo>
                    <a:pt x="93821" y="69850"/>
                  </a:lnTo>
                  <a:close/>
                </a:path>
                <a:path w="257175" h="118745">
                  <a:moveTo>
                    <a:pt x="101498" y="68453"/>
                  </a:moveTo>
                  <a:lnTo>
                    <a:pt x="101333" y="68580"/>
                  </a:lnTo>
                  <a:lnTo>
                    <a:pt x="93992" y="68580"/>
                  </a:lnTo>
                  <a:lnTo>
                    <a:pt x="94538" y="69342"/>
                  </a:lnTo>
                  <a:lnTo>
                    <a:pt x="95220" y="70047"/>
                  </a:lnTo>
                  <a:lnTo>
                    <a:pt x="95529" y="70993"/>
                  </a:lnTo>
                  <a:lnTo>
                    <a:pt x="97468" y="70993"/>
                  </a:lnTo>
                  <a:lnTo>
                    <a:pt x="97275" y="70675"/>
                  </a:lnTo>
                  <a:lnTo>
                    <a:pt x="97386" y="70301"/>
                  </a:lnTo>
                  <a:lnTo>
                    <a:pt x="97485" y="70104"/>
                  </a:lnTo>
                  <a:lnTo>
                    <a:pt x="97269" y="70104"/>
                  </a:lnTo>
                  <a:lnTo>
                    <a:pt x="97386" y="69151"/>
                  </a:lnTo>
                  <a:lnTo>
                    <a:pt x="97586" y="68707"/>
                  </a:lnTo>
                  <a:lnTo>
                    <a:pt x="101532" y="68707"/>
                  </a:lnTo>
                  <a:lnTo>
                    <a:pt x="101498" y="68453"/>
                  </a:lnTo>
                  <a:close/>
                </a:path>
                <a:path w="257175" h="118745">
                  <a:moveTo>
                    <a:pt x="143624" y="70866"/>
                  </a:moveTo>
                  <a:close/>
                </a:path>
                <a:path w="257175" h="118745">
                  <a:moveTo>
                    <a:pt x="180136" y="70866"/>
                  </a:moveTo>
                  <a:lnTo>
                    <a:pt x="175831" y="70866"/>
                  </a:lnTo>
                  <a:lnTo>
                    <a:pt x="176009" y="70993"/>
                  </a:lnTo>
                  <a:lnTo>
                    <a:pt x="180441" y="70993"/>
                  </a:lnTo>
                  <a:lnTo>
                    <a:pt x="180136" y="70866"/>
                  </a:lnTo>
                  <a:close/>
                </a:path>
                <a:path w="257175" h="118745">
                  <a:moveTo>
                    <a:pt x="182816" y="70612"/>
                  </a:moveTo>
                  <a:lnTo>
                    <a:pt x="181775" y="70612"/>
                  </a:lnTo>
                  <a:lnTo>
                    <a:pt x="180428" y="70739"/>
                  </a:lnTo>
                  <a:lnTo>
                    <a:pt x="180771" y="70866"/>
                  </a:lnTo>
                  <a:lnTo>
                    <a:pt x="181051" y="70866"/>
                  </a:lnTo>
                  <a:lnTo>
                    <a:pt x="180733" y="70993"/>
                  </a:lnTo>
                  <a:lnTo>
                    <a:pt x="182791" y="70993"/>
                  </a:lnTo>
                  <a:lnTo>
                    <a:pt x="182816" y="70612"/>
                  </a:lnTo>
                  <a:close/>
                </a:path>
                <a:path w="257175" h="118745">
                  <a:moveTo>
                    <a:pt x="71539" y="70231"/>
                  </a:moveTo>
                  <a:lnTo>
                    <a:pt x="71221" y="70231"/>
                  </a:lnTo>
                  <a:lnTo>
                    <a:pt x="71564" y="70866"/>
                  </a:lnTo>
                  <a:lnTo>
                    <a:pt x="71733" y="70593"/>
                  </a:lnTo>
                  <a:lnTo>
                    <a:pt x="71567" y="70500"/>
                  </a:lnTo>
                  <a:lnTo>
                    <a:pt x="71539" y="70231"/>
                  </a:lnTo>
                  <a:close/>
                </a:path>
                <a:path w="257175" h="118745">
                  <a:moveTo>
                    <a:pt x="72007" y="70231"/>
                  </a:moveTo>
                  <a:lnTo>
                    <a:pt x="72110" y="70866"/>
                  </a:lnTo>
                  <a:lnTo>
                    <a:pt x="72007" y="70231"/>
                  </a:lnTo>
                  <a:close/>
                </a:path>
                <a:path w="257175" h="118745">
                  <a:moveTo>
                    <a:pt x="101079" y="69342"/>
                  </a:moveTo>
                  <a:lnTo>
                    <a:pt x="101074" y="70301"/>
                  </a:lnTo>
                  <a:lnTo>
                    <a:pt x="100863" y="70485"/>
                  </a:lnTo>
                  <a:lnTo>
                    <a:pt x="100761" y="70739"/>
                  </a:lnTo>
                  <a:lnTo>
                    <a:pt x="99390" y="70739"/>
                  </a:lnTo>
                  <a:lnTo>
                    <a:pt x="99199" y="70866"/>
                  </a:lnTo>
                  <a:lnTo>
                    <a:pt x="104419" y="70866"/>
                  </a:lnTo>
                  <a:lnTo>
                    <a:pt x="104013" y="70612"/>
                  </a:lnTo>
                  <a:lnTo>
                    <a:pt x="103403" y="70485"/>
                  </a:lnTo>
                  <a:lnTo>
                    <a:pt x="103233" y="70395"/>
                  </a:lnTo>
                  <a:lnTo>
                    <a:pt x="103115" y="70231"/>
                  </a:lnTo>
                  <a:lnTo>
                    <a:pt x="101269" y="70104"/>
                  </a:lnTo>
                  <a:lnTo>
                    <a:pt x="101079" y="69342"/>
                  </a:lnTo>
                  <a:close/>
                </a:path>
                <a:path w="257175" h="118745">
                  <a:moveTo>
                    <a:pt x="139827" y="70612"/>
                  </a:moveTo>
                  <a:lnTo>
                    <a:pt x="137528" y="70612"/>
                  </a:lnTo>
                  <a:lnTo>
                    <a:pt x="137668" y="70866"/>
                  </a:lnTo>
                  <a:lnTo>
                    <a:pt x="139903" y="70866"/>
                  </a:lnTo>
                  <a:lnTo>
                    <a:pt x="139827" y="70739"/>
                  </a:lnTo>
                  <a:close/>
                </a:path>
                <a:path w="257175" h="118745">
                  <a:moveTo>
                    <a:pt x="140055" y="70739"/>
                  </a:moveTo>
                  <a:lnTo>
                    <a:pt x="140017" y="70866"/>
                  </a:lnTo>
                  <a:lnTo>
                    <a:pt x="140055" y="70739"/>
                  </a:lnTo>
                  <a:close/>
                </a:path>
                <a:path w="257175" h="118745">
                  <a:moveTo>
                    <a:pt x="152692" y="70104"/>
                  </a:moveTo>
                  <a:lnTo>
                    <a:pt x="152504" y="70301"/>
                  </a:lnTo>
                  <a:lnTo>
                    <a:pt x="152268" y="70452"/>
                  </a:lnTo>
                  <a:lnTo>
                    <a:pt x="152256" y="70612"/>
                  </a:lnTo>
                  <a:lnTo>
                    <a:pt x="152374" y="70866"/>
                  </a:lnTo>
                  <a:lnTo>
                    <a:pt x="153174" y="70612"/>
                  </a:lnTo>
                  <a:lnTo>
                    <a:pt x="152755" y="70612"/>
                  </a:lnTo>
                  <a:lnTo>
                    <a:pt x="152692" y="70104"/>
                  </a:lnTo>
                  <a:close/>
                </a:path>
                <a:path w="257175" h="118745">
                  <a:moveTo>
                    <a:pt x="194500" y="70485"/>
                  </a:moveTo>
                  <a:lnTo>
                    <a:pt x="194370" y="70593"/>
                  </a:lnTo>
                  <a:lnTo>
                    <a:pt x="194246" y="70866"/>
                  </a:lnTo>
                  <a:lnTo>
                    <a:pt x="194478" y="70593"/>
                  </a:lnTo>
                  <a:close/>
                </a:path>
                <a:path w="257175" h="118745">
                  <a:moveTo>
                    <a:pt x="190030" y="70358"/>
                  </a:moveTo>
                  <a:lnTo>
                    <a:pt x="189649" y="70358"/>
                  </a:lnTo>
                  <a:lnTo>
                    <a:pt x="189814" y="70739"/>
                  </a:lnTo>
                  <a:lnTo>
                    <a:pt x="190030" y="70358"/>
                  </a:lnTo>
                  <a:close/>
                </a:path>
                <a:path w="257175" h="118745">
                  <a:moveTo>
                    <a:pt x="35280" y="68580"/>
                  </a:moveTo>
                  <a:lnTo>
                    <a:pt x="35184" y="69825"/>
                  </a:lnTo>
                  <a:lnTo>
                    <a:pt x="35306" y="70739"/>
                  </a:lnTo>
                  <a:lnTo>
                    <a:pt x="36017" y="69850"/>
                  </a:lnTo>
                  <a:lnTo>
                    <a:pt x="37414" y="69850"/>
                  </a:lnTo>
                  <a:lnTo>
                    <a:pt x="36233" y="69723"/>
                  </a:lnTo>
                  <a:lnTo>
                    <a:pt x="35928" y="69342"/>
                  </a:lnTo>
                  <a:lnTo>
                    <a:pt x="35547" y="69088"/>
                  </a:lnTo>
                  <a:lnTo>
                    <a:pt x="35327" y="68834"/>
                  </a:lnTo>
                  <a:lnTo>
                    <a:pt x="35280" y="68580"/>
                  </a:lnTo>
                  <a:close/>
                </a:path>
                <a:path w="257175" h="118745">
                  <a:moveTo>
                    <a:pt x="41297" y="69469"/>
                  </a:moveTo>
                  <a:lnTo>
                    <a:pt x="40233" y="69469"/>
                  </a:lnTo>
                  <a:lnTo>
                    <a:pt x="40457" y="69663"/>
                  </a:lnTo>
                  <a:lnTo>
                    <a:pt x="40690" y="70739"/>
                  </a:lnTo>
                  <a:lnTo>
                    <a:pt x="41313" y="70358"/>
                  </a:lnTo>
                  <a:lnTo>
                    <a:pt x="41490" y="70231"/>
                  </a:lnTo>
                  <a:lnTo>
                    <a:pt x="42104" y="70231"/>
                  </a:lnTo>
                  <a:lnTo>
                    <a:pt x="41821" y="70104"/>
                  </a:lnTo>
                  <a:lnTo>
                    <a:pt x="41541" y="69850"/>
                  </a:lnTo>
                  <a:lnTo>
                    <a:pt x="41297" y="69469"/>
                  </a:lnTo>
                  <a:close/>
                </a:path>
                <a:path w="257175" h="118745">
                  <a:moveTo>
                    <a:pt x="41668" y="70612"/>
                  </a:moveTo>
                  <a:lnTo>
                    <a:pt x="41541" y="70739"/>
                  </a:lnTo>
                  <a:lnTo>
                    <a:pt x="41808" y="70739"/>
                  </a:lnTo>
                  <a:lnTo>
                    <a:pt x="41668" y="70612"/>
                  </a:lnTo>
                  <a:close/>
                </a:path>
                <a:path w="257175" h="118745">
                  <a:moveTo>
                    <a:pt x="42138" y="70485"/>
                  </a:moveTo>
                  <a:lnTo>
                    <a:pt x="41833" y="70485"/>
                  </a:lnTo>
                  <a:lnTo>
                    <a:pt x="41808" y="70739"/>
                  </a:lnTo>
                  <a:lnTo>
                    <a:pt x="42206" y="70739"/>
                  </a:lnTo>
                  <a:lnTo>
                    <a:pt x="42138" y="70485"/>
                  </a:lnTo>
                  <a:close/>
                </a:path>
                <a:path w="257175" h="118745">
                  <a:moveTo>
                    <a:pt x="49123" y="68834"/>
                  </a:moveTo>
                  <a:lnTo>
                    <a:pt x="48742" y="69342"/>
                  </a:lnTo>
                  <a:lnTo>
                    <a:pt x="47993" y="69342"/>
                  </a:lnTo>
                  <a:lnTo>
                    <a:pt x="47663" y="70485"/>
                  </a:lnTo>
                  <a:lnTo>
                    <a:pt x="49733" y="70485"/>
                  </a:lnTo>
                  <a:lnTo>
                    <a:pt x="50228" y="70739"/>
                  </a:lnTo>
                  <a:lnTo>
                    <a:pt x="49860" y="69596"/>
                  </a:lnTo>
                  <a:lnTo>
                    <a:pt x="49123" y="68834"/>
                  </a:lnTo>
                  <a:close/>
                </a:path>
                <a:path w="257175" h="118745">
                  <a:moveTo>
                    <a:pt x="94830" y="70358"/>
                  </a:moveTo>
                  <a:lnTo>
                    <a:pt x="94767" y="70739"/>
                  </a:lnTo>
                  <a:lnTo>
                    <a:pt x="94830" y="70358"/>
                  </a:lnTo>
                  <a:close/>
                </a:path>
                <a:path w="257175" h="118745">
                  <a:moveTo>
                    <a:pt x="99301" y="70485"/>
                  </a:moveTo>
                  <a:lnTo>
                    <a:pt x="99390" y="70739"/>
                  </a:lnTo>
                  <a:lnTo>
                    <a:pt x="99344" y="70593"/>
                  </a:lnTo>
                  <a:close/>
                </a:path>
                <a:path w="257175" h="118745">
                  <a:moveTo>
                    <a:pt x="100660" y="70485"/>
                  </a:moveTo>
                  <a:lnTo>
                    <a:pt x="99593" y="70485"/>
                  </a:lnTo>
                  <a:lnTo>
                    <a:pt x="99441" y="70739"/>
                  </a:lnTo>
                  <a:lnTo>
                    <a:pt x="100761" y="70739"/>
                  </a:lnTo>
                  <a:lnTo>
                    <a:pt x="100660" y="70485"/>
                  </a:lnTo>
                  <a:close/>
                </a:path>
                <a:path w="257175" h="118745">
                  <a:moveTo>
                    <a:pt x="184975" y="69977"/>
                  </a:moveTo>
                  <a:lnTo>
                    <a:pt x="184632" y="69977"/>
                  </a:lnTo>
                  <a:lnTo>
                    <a:pt x="184759" y="70231"/>
                  </a:lnTo>
                  <a:lnTo>
                    <a:pt x="184866" y="70395"/>
                  </a:lnTo>
                  <a:lnTo>
                    <a:pt x="184988" y="70739"/>
                  </a:lnTo>
                  <a:lnTo>
                    <a:pt x="185280" y="70739"/>
                  </a:lnTo>
                  <a:lnTo>
                    <a:pt x="185483" y="70612"/>
                  </a:lnTo>
                  <a:lnTo>
                    <a:pt x="185677" y="70612"/>
                  </a:lnTo>
                  <a:lnTo>
                    <a:pt x="185803" y="70307"/>
                  </a:lnTo>
                  <a:lnTo>
                    <a:pt x="185821" y="70104"/>
                  </a:lnTo>
                  <a:lnTo>
                    <a:pt x="185077" y="70104"/>
                  </a:lnTo>
                  <a:close/>
                </a:path>
                <a:path w="257175" h="118745">
                  <a:moveTo>
                    <a:pt x="194005" y="70231"/>
                  </a:moveTo>
                  <a:lnTo>
                    <a:pt x="193789" y="70231"/>
                  </a:lnTo>
                  <a:lnTo>
                    <a:pt x="193700" y="70612"/>
                  </a:lnTo>
                  <a:lnTo>
                    <a:pt x="192963" y="70739"/>
                  </a:lnTo>
                  <a:lnTo>
                    <a:pt x="194198" y="70739"/>
                  </a:lnTo>
                  <a:lnTo>
                    <a:pt x="194005" y="70231"/>
                  </a:lnTo>
                  <a:close/>
                </a:path>
                <a:path w="257175" h="118745">
                  <a:moveTo>
                    <a:pt x="203174" y="68834"/>
                  </a:moveTo>
                  <a:lnTo>
                    <a:pt x="203396" y="69151"/>
                  </a:lnTo>
                  <a:lnTo>
                    <a:pt x="203523" y="70395"/>
                  </a:lnTo>
                  <a:lnTo>
                    <a:pt x="203111" y="70739"/>
                  </a:lnTo>
                  <a:lnTo>
                    <a:pt x="204495" y="70739"/>
                  </a:lnTo>
                  <a:lnTo>
                    <a:pt x="204851" y="69342"/>
                  </a:lnTo>
                  <a:lnTo>
                    <a:pt x="204165" y="69342"/>
                  </a:lnTo>
                  <a:lnTo>
                    <a:pt x="203174" y="68834"/>
                  </a:lnTo>
                  <a:close/>
                </a:path>
                <a:path w="257175" h="118745">
                  <a:moveTo>
                    <a:pt x="189649" y="70358"/>
                  </a:moveTo>
                  <a:lnTo>
                    <a:pt x="189673" y="70593"/>
                  </a:lnTo>
                  <a:lnTo>
                    <a:pt x="189649" y="70358"/>
                  </a:lnTo>
                  <a:close/>
                </a:path>
                <a:path w="257175" h="118745">
                  <a:moveTo>
                    <a:pt x="189578" y="70395"/>
                  </a:moveTo>
                  <a:lnTo>
                    <a:pt x="189432" y="70500"/>
                  </a:lnTo>
                  <a:lnTo>
                    <a:pt x="189712" y="70675"/>
                  </a:lnTo>
                  <a:lnTo>
                    <a:pt x="189578" y="70395"/>
                  </a:lnTo>
                  <a:close/>
                </a:path>
                <a:path w="257175" h="118745">
                  <a:moveTo>
                    <a:pt x="57736" y="68510"/>
                  </a:moveTo>
                  <a:lnTo>
                    <a:pt x="56794" y="68707"/>
                  </a:lnTo>
                  <a:lnTo>
                    <a:pt x="56489" y="68707"/>
                  </a:lnTo>
                  <a:lnTo>
                    <a:pt x="56347" y="69164"/>
                  </a:lnTo>
                  <a:lnTo>
                    <a:pt x="56101" y="70266"/>
                  </a:lnTo>
                  <a:lnTo>
                    <a:pt x="55981" y="70485"/>
                  </a:lnTo>
                  <a:lnTo>
                    <a:pt x="69253" y="70485"/>
                  </a:lnTo>
                  <a:lnTo>
                    <a:pt x="69481" y="70612"/>
                  </a:lnTo>
                  <a:lnTo>
                    <a:pt x="69799" y="70612"/>
                  </a:lnTo>
                  <a:lnTo>
                    <a:pt x="69921" y="70335"/>
                  </a:lnTo>
                  <a:lnTo>
                    <a:pt x="70269" y="70104"/>
                  </a:lnTo>
                  <a:lnTo>
                    <a:pt x="70129" y="69977"/>
                  </a:lnTo>
                  <a:lnTo>
                    <a:pt x="56718" y="69977"/>
                  </a:lnTo>
                  <a:lnTo>
                    <a:pt x="57689" y="68834"/>
                  </a:lnTo>
                  <a:lnTo>
                    <a:pt x="57736" y="68510"/>
                  </a:lnTo>
                  <a:close/>
                </a:path>
                <a:path w="257175" h="118745">
                  <a:moveTo>
                    <a:pt x="105943" y="70231"/>
                  </a:moveTo>
                  <a:lnTo>
                    <a:pt x="105296" y="70500"/>
                  </a:lnTo>
                  <a:lnTo>
                    <a:pt x="105524" y="70612"/>
                  </a:lnTo>
                  <a:lnTo>
                    <a:pt x="105854" y="70395"/>
                  </a:lnTo>
                  <a:lnTo>
                    <a:pt x="105943" y="70231"/>
                  </a:lnTo>
                  <a:close/>
                </a:path>
                <a:path w="257175" h="118745">
                  <a:moveTo>
                    <a:pt x="105946" y="70335"/>
                  </a:moveTo>
                  <a:lnTo>
                    <a:pt x="105524" y="70612"/>
                  </a:lnTo>
                  <a:lnTo>
                    <a:pt x="105952" y="70612"/>
                  </a:lnTo>
                  <a:lnTo>
                    <a:pt x="105946" y="70335"/>
                  </a:lnTo>
                  <a:close/>
                </a:path>
                <a:path w="257175" h="118745">
                  <a:moveTo>
                    <a:pt x="124256" y="70231"/>
                  </a:moveTo>
                  <a:lnTo>
                    <a:pt x="123634" y="70231"/>
                  </a:lnTo>
                  <a:lnTo>
                    <a:pt x="123990" y="70612"/>
                  </a:lnTo>
                  <a:lnTo>
                    <a:pt x="124204" y="70335"/>
                  </a:lnTo>
                  <a:close/>
                </a:path>
                <a:path w="257175" h="118745">
                  <a:moveTo>
                    <a:pt x="175552" y="70104"/>
                  </a:moveTo>
                  <a:lnTo>
                    <a:pt x="152692" y="70104"/>
                  </a:lnTo>
                  <a:lnTo>
                    <a:pt x="152749" y="70335"/>
                  </a:lnTo>
                  <a:lnTo>
                    <a:pt x="152996" y="70612"/>
                  </a:lnTo>
                  <a:lnTo>
                    <a:pt x="152869" y="70231"/>
                  </a:lnTo>
                  <a:lnTo>
                    <a:pt x="175336" y="70231"/>
                  </a:lnTo>
                  <a:lnTo>
                    <a:pt x="175552" y="70104"/>
                  </a:lnTo>
                  <a:close/>
                </a:path>
                <a:path w="257175" h="118745">
                  <a:moveTo>
                    <a:pt x="181025" y="69088"/>
                  </a:moveTo>
                  <a:lnTo>
                    <a:pt x="181546" y="70231"/>
                  </a:lnTo>
                  <a:lnTo>
                    <a:pt x="181737" y="70358"/>
                  </a:lnTo>
                  <a:lnTo>
                    <a:pt x="181982" y="70452"/>
                  </a:lnTo>
                  <a:lnTo>
                    <a:pt x="182067" y="70612"/>
                  </a:lnTo>
                  <a:lnTo>
                    <a:pt x="183286" y="70612"/>
                  </a:lnTo>
                  <a:lnTo>
                    <a:pt x="183769" y="70485"/>
                  </a:lnTo>
                  <a:lnTo>
                    <a:pt x="184416" y="70485"/>
                  </a:lnTo>
                  <a:lnTo>
                    <a:pt x="184632" y="69977"/>
                  </a:lnTo>
                  <a:lnTo>
                    <a:pt x="184975" y="69977"/>
                  </a:lnTo>
                  <a:lnTo>
                    <a:pt x="185051" y="69469"/>
                  </a:lnTo>
                  <a:lnTo>
                    <a:pt x="185737" y="69469"/>
                  </a:lnTo>
                  <a:lnTo>
                    <a:pt x="185648" y="69342"/>
                  </a:lnTo>
                  <a:lnTo>
                    <a:pt x="181749" y="69342"/>
                  </a:lnTo>
                  <a:lnTo>
                    <a:pt x="181025" y="69088"/>
                  </a:lnTo>
                  <a:close/>
                </a:path>
                <a:path w="257175" h="118745">
                  <a:moveTo>
                    <a:pt x="105943" y="70231"/>
                  </a:moveTo>
                  <a:lnTo>
                    <a:pt x="104851" y="70231"/>
                  </a:lnTo>
                  <a:lnTo>
                    <a:pt x="104914" y="70358"/>
                  </a:lnTo>
                  <a:lnTo>
                    <a:pt x="105296" y="70500"/>
                  </a:lnTo>
                  <a:lnTo>
                    <a:pt x="105943" y="70231"/>
                  </a:lnTo>
                  <a:close/>
                </a:path>
                <a:path w="257175" h="118745">
                  <a:moveTo>
                    <a:pt x="37007" y="69850"/>
                  </a:moveTo>
                  <a:lnTo>
                    <a:pt x="36474" y="69850"/>
                  </a:lnTo>
                  <a:lnTo>
                    <a:pt x="36487" y="70485"/>
                  </a:lnTo>
                  <a:lnTo>
                    <a:pt x="37007" y="69850"/>
                  </a:lnTo>
                  <a:close/>
                </a:path>
                <a:path w="257175" h="118745">
                  <a:moveTo>
                    <a:pt x="38836" y="69596"/>
                  </a:moveTo>
                  <a:lnTo>
                    <a:pt x="38869" y="70335"/>
                  </a:lnTo>
                  <a:lnTo>
                    <a:pt x="38989" y="70485"/>
                  </a:lnTo>
                  <a:lnTo>
                    <a:pt x="38836" y="69596"/>
                  </a:lnTo>
                  <a:close/>
                </a:path>
                <a:path w="257175" h="118745">
                  <a:moveTo>
                    <a:pt x="51511" y="70104"/>
                  </a:moveTo>
                  <a:lnTo>
                    <a:pt x="51282" y="70485"/>
                  </a:lnTo>
                  <a:lnTo>
                    <a:pt x="55981" y="70485"/>
                  </a:lnTo>
                  <a:lnTo>
                    <a:pt x="55575" y="70358"/>
                  </a:lnTo>
                  <a:lnTo>
                    <a:pt x="51854" y="70358"/>
                  </a:lnTo>
                  <a:lnTo>
                    <a:pt x="51511" y="70104"/>
                  </a:lnTo>
                  <a:close/>
                </a:path>
                <a:path w="257175" h="118745">
                  <a:moveTo>
                    <a:pt x="73279" y="69850"/>
                  </a:moveTo>
                  <a:lnTo>
                    <a:pt x="72542" y="69850"/>
                  </a:lnTo>
                  <a:lnTo>
                    <a:pt x="72635" y="70301"/>
                  </a:lnTo>
                  <a:lnTo>
                    <a:pt x="72745" y="70485"/>
                  </a:lnTo>
                  <a:lnTo>
                    <a:pt x="72720" y="69977"/>
                  </a:lnTo>
                  <a:lnTo>
                    <a:pt x="73367" y="69977"/>
                  </a:lnTo>
                  <a:close/>
                </a:path>
                <a:path w="257175" h="118745">
                  <a:moveTo>
                    <a:pt x="94297" y="69977"/>
                  </a:moveTo>
                  <a:lnTo>
                    <a:pt x="94259" y="70485"/>
                  </a:lnTo>
                  <a:lnTo>
                    <a:pt x="94640" y="70485"/>
                  </a:lnTo>
                  <a:lnTo>
                    <a:pt x="94297" y="69977"/>
                  </a:lnTo>
                  <a:close/>
                </a:path>
                <a:path w="257175" h="118745">
                  <a:moveTo>
                    <a:pt x="99618" y="70358"/>
                  </a:moveTo>
                  <a:close/>
                </a:path>
                <a:path w="257175" h="118745">
                  <a:moveTo>
                    <a:pt x="99961" y="70358"/>
                  </a:moveTo>
                  <a:lnTo>
                    <a:pt x="99758" y="70485"/>
                  </a:lnTo>
                  <a:lnTo>
                    <a:pt x="100114" y="70485"/>
                  </a:lnTo>
                  <a:lnTo>
                    <a:pt x="99961" y="70358"/>
                  </a:lnTo>
                  <a:close/>
                </a:path>
                <a:path w="257175" h="118745">
                  <a:moveTo>
                    <a:pt x="100787" y="69469"/>
                  </a:moveTo>
                  <a:lnTo>
                    <a:pt x="99402" y="69469"/>
                  </a:lnTo>
                  <a:lnTo>
                    <a:pt x="99745" y="69596"/>
                  </a:lnTo>
                  <a:lnTo>
                    <a:pt x="99860" y="70231"/>
                  </a:lnTo>
                  <a:lnTo>
                    <a:pt x="100114" y="70485"/>
                  </a:lnTo>
                  <a:lnTo>
                    <a:pt x="100330" y="70231"/>
                  </a:lnTo>
                  <a:lnTo>
                    <a:pt x="100403" y="69825"/>
                  </a:lnTo>
                  <a:lnTo>
                    <a:pt x="100862" y="69642"/>
                  </a:lnTo>
                  <a:lnTo>
                    <a:pt x="100787" y="69469"/>
                  </a:lnTo>
                  <a:close/>
                </a:path>
                <a:path w="257175" h="118745">
                  <a:moveTo>
                    <a:pt x="103670" y="70358"/>
                  </a:moveTo>
                  <a:lnTo>
                    <a:pt x="103530" y="70485"/>
                  </a:lnTo>
                  <a:lnTo>
                    <a:pt x="103733" y="70485"/>
                  </a:lnTo>
                  <a:close/>
                </a:path>
                <a:path w="257175" h="118745">
                  <a:moveTo>
                    <a:pt x="103733" y="70231"/>
                  </a:moveTo>
                  <a:lnTo>
                    <a:pt x="103733" y="70485"/>
                  </a:lnTo>
                  <a:lnTo>
                    <a:pt x="103733" y="70231"/>
                  </a:lnTo>
                  <a:close/>
                </a:path>
                <a:path w="257175" h="118745">
                  <a:moveTo>
                    <a:pt x="103873" y="70358"/>
                  </a:moveTo>
                  <a:close/>
                </a:path>
                <a:path w="257175" h="118745">
                  <a:moveTo>
                    <a:pt x="104292" y="70104"/>
                  </a:moveTo>
                  <a:lnTo>
                    <a:pt x="103847" y="70104"/>
                  </a:lnTo>
                  <a:lnTo>
                    <a:pt x="104063" y="70485"/>
                  </a:lnTo>
                  <a:lnTo>
                    <a:pt x="103987" y="70231"/>
                  </a:lnTo>
                  <a:lnTo>
                    <a:pt x="104292" y="70104"/>
                  </a:lnTo>
                  <a:close/>
                </a:path>
                <a:path w="257175" h="118745">
                  <a:moveTo>
                    <a:pt x="116446" y="68834"/>
                  </a:moveTo>
                  <a:lnTo>
                    <a:pt x="107569" y="68834"/>
                  </a:lnTo>
                  <a:lnTo>
                    <a:pt x="107759" y="68961"/>
                  </a:lnTo>
                  <a:lnTo>
                    <a:pt x="108153" y="69469"/>
                  </a:lnTo>
                  <a:lnTo>
                    <a:pt x="108241" y="69825"/>
                  </a:lnTo>
                  <a:lnTo>
                    <a:pt x="108127" y="69977"/>
                  </a:lnTo>
                  <a:lnTo>
                    <a:pt x="106692" y="69977"/>
                  </a:lnTo>
                  <a:lnTo>
                    <a:pt x="107022" y="70104"/>
                  </a:lnTo>
                  <a:lnTo>
                    <a:pt x="107746" y="70231"/>
                  </a:lnTo>
                  <a:lnTo>
                    <a:pt x="107581" y="70485"/>
                  </a:lnTo>
                  <a:lnTo>
                    <a:pt x="108661" y="70485"/>
                  </a:lnTo>
                  <a:lnTo>
                    <a:pt x="108216" y="70358"/>
                  </a:lnTo>
                  <a:lnTo>
                    <a:pt x="108102" y="70231"/>
                  </a:lnTo>
                  <a:lnTo>
                    <a:pt x="118465" y="70231"/>
                  </a:lnTo>
                  <a:lnTo>
                    <a:pt x="117894" y="70104"/>
                  </a:lnTo>
                  <a:lnTo>
                    <a:pt x="116713" y="70104"/>
                  </a:lnTo>
                  <a:lnTo>
                    <a:pt x="116852" y="69596"/>
                  </a:lnTo>
                  <a:lnTo>
                    <a:pt x="116370" y="69596"/>
                  </a:lnTo>
                  <a:lnTo>
                    <a:pt x="116332" y="69342"/>
                  </a:lnTo>
                  <a:lnTo>
                    <a:pt x="109575" y="69342"/>
                  </a:lnTo>
                  <a:lnTo>
                    <a:pt x="109435" y="69088"/>
                  </a:lnTo>
                  <a:lnTo>
                    <a:pt x="116293" y="69088"/>
                  </a:lnTo>
                  <a:lnTo>
                    <a:pt x="116370" y="68897"/>
                  </a:lnTo>
                  <a:close/>
                </a:path>
                <a:path w="257175" h="118745">
                  <a:moveTo>
                    <a:pt x="130467" y="69215"/>
                  </a:moveTo>
                  <a:lnTo>
                    <a:pt x="130263" y="69400"/>
                  </a:lnTo>
                  <a:lnTo>
                    <a:pt x="130136" y="69596"/>
                  </a:lnTo>
                  <a:lnTo>
                    <a:pt x="127596" y="69596"/>
                  </a:lnTo>
                  <a:lnTo>
                    <a:pt x="126998" y="70047"/>
                  </a:lnTo>
                  <a:lnTo>
                    <a:pt x="126922" y="70266"/>
                  </a:lnTo>
                  <a:lnTo>
                    <a:pt x="126521" y="70485"/>
                  </a:lnTo>
                  <a:lnTo>
                    <a:pt x="139966" y="70485"/>
                  </a:lnTo>
                  <a:lnTo>
                    <a:pt x="139814" y="70231"/>
                  </a:lnTo>
                  <a:lnTo>
                    <a:pt x="130048" y="70231"/>
                  </a:lnTo>
                  <a:lnTo>
                    <a:pt x="130173" y="69900"/>
                  </a:lnTo>
                  <a:lnTo>
                    <a:pt x="130308" y="69850"/>
                  </a:lnTo>
                  <a:lnTo>
                    <a:pt x="130644" y="69723"/>
                  </a:lnTo>
                  <a:lnTo>
                    <a:pt x="130467" y="69215"/>
                  </a:lnTo>
                  <a:close/>
                </a:path>
                <a:path w="257175" h="118745">
                  <a:moveTo>
                    <a:pt x="71958" y="70231"/>
                  </a:moveTo>
                  <a:lnTo>
                    <a:pt x="71820" y="70452"/>
                  </a:lnTo>
                  <a:lnTo>
                    <a:pt x="71958" y="70231"/>
                  </a:lnTo>
                  <a:close/>
                </a:path>
                <a:path w="257175" h="118745">
                  <a:moveTo>
                    <a:pt x="189830" y="69977"/>
                  </a:moveTo>
                  <a:lnTo>
                    <a:pt x="189128" y="69977"/>
                  </a:lnTo>
                  <a:lnTo>
                    <a:pt x="189578" y="70395"/>
                  </a:lnTo>
                  <a:lnTo>
                    <a:pt x="190030" y="70358"/>
                  </a:lnTo>
                  <a:lnTo>
                    <a:pt x="189830" y="69977"/>
                  </a:lnTo>
                  <a:close/>
                </a:path>
                <a:path w="257175" h="118745">
                  <a:moveTo>
                    <a:pt x="42545" y="69723"/>
                  </a:moveTo>
                  <a:lnTo>
                    <a:pt x="42151" y="69723"/>
                  </a:lnTo>
                  <a:lnTo>
                    <a:pt x="42456" y="70358"/>
                  </a:lnTo>
                  <a:lnTo>
                    <a:pt x="42545" y="69723"/>
                  </a:lnTo>
                  <a:close/>
                </a:path>
                <a:path w="257175" h="118745">
                  <a:moveTo>
                    <a:pt x="53682" y="69469"/>
                  </a:moveTo>
                  <a:lnTo>
                    <a:pt x="51447" y="69469"/>
                  </a:lnTo>
                  <a:lnTo>
                    <a:pt x="51582" y="69900"/>
                  </a:lnTo>
                  <a:lnTo>
                    <a:pt x="51460" y="70104"/>
                  </a:lnTo>
                  <a:lnTo>
                    <a:pt x="51803" y="70104"/>
                  </a:lnTo>
                  <a:lnTo>
                    <a:pt x="51854" y="70358"/>
                  </a:lnTo>
                  <a:lnTo>
                    <a:pt x="55435" y="70358"/>
                  </a:lnTo>
                  <a:lnTo>
                    <a:pt x="55143" y="69900"/>
                  </a:lnTo>
                  <a:lnTo>
                    <a:pt x="54330" y="69586"/>
                  </a:lnTo>
                  <a:lnTo>
                    <a:pt x="53682" y="69469"/>
                  </a:lnTo>
                  <a:close/>
                </a:path>
                <a:path w="257175" h="118745">
                  <a:moveTo>
                    <a:pt x="92113" y="69088"/>
                  </a:moveTo>
                  <a:lnTo>
                    <a:pt x="92031" y="69400"/>
                  </a:lnTo>
                  <a:lnTo>
                    <a:pt x="91919" y="69632"/>
                  </a:lnTo>
                  <a:lnTo>
                    <a:pt x="91799" y="70153"/>
                  </a:lnTo>
                  <a:lnTo>
                    <a:pt x="91922" y="70358"/>
                  </a:lnTo>
                  <a:lnTo>
                    <a:pt x="92049" y="69850"/>
                  </a:lnTo>
                  <a:lnTo>
                    <a:pt x="93821" y="69850"/>
                  </a:lnTo>
                  <a:lnTo>
                    <a:pt x="93637" y="69723"/>
                  </a:lnTo>
                  <a:lnTo>
                    <a:pt x="93522" y="69596"/>
                  </a:lnTo>
                  <a:lnTo>
                    <a:pt x="93230" y="69596"/>
                  </a:lnTo>
                  <a:lnTo>
                    <a:pt x="93122" y="69215"/>
                  </a:lnTo>
                  <a:lnTo>
                    <a:pt x="92329" y="69215"/>
                  </a:lnTo>
                  <a:lnTo>
                    <a:pt x="92113" y="69088"/>
                  </a:lnTo>
                  <a:close/>
                </a:path>
                <a:path w="257175" h="118745">
                  <a:moveTo>
                    <a:pt x="108470" y="70231"/>
                  </a:moveTo>
                  <a:lnTo>
                    <a:pt x="108216" y="70358"/>
                  </a:lnTo>
                  <a:lnTo>
                    <a:pt x="108565" y="70358"/>
                  </a:lnTo>
                  <a:lnTo>
                    <a:pt x="108470" y="70231"/>
                  </a:lnTo>
                  <a:close/>
                </a:path>
                <a:path w="257175" h="118745">
                  <a:moveTo>
                    <a:pt x="124485" y="69723"/>
                  </a:moveTo>
                  <a:lnTo>
                    <a:pt x="118999" y="69723"/>
                  </a:lnTo>
                  <a:lnTo>
                    <a:pt x="119214" y="70358"/>
                  </a:lnTo>
                  <a:lnTo>
                    <a:pt x="119176" y="69977"/>
                  </a:lnTo>
                  <a:lnTo>
                    <a:pt x="119405" y="69977"/>
                  </a:lnTo>
                  <a:lnTo>
                    <a:pt x="119608" y="69850"/>
                  </a:lnTo>
                  <a:lnTo>
                    <a:pt x="124493" y="69850"/>
                  </a:lnTo>
                  <a:close/>
                </a:path>
                <a:path w="257175" h="118745">
                  <a:moveTo>
                    <a:pt x="139954" y="70104"/>
                  </a:moveTo>
                  <a:lnTo>
                    <a:pt x="139712" y="70104"/>
                  </a:lnTo>
                  <a:lnTo>
                    <a:pt x="140081" y="70358"/>
                  </a:lnTo>
                  <a:lnTo>
                    <a:pt x="139954" y="70104"/>
                  </a:lnTo>
                  <a:close/>
                </a:path>
                <a:path w="257175" h="118745">
                  <a:moveTo>
                    <a:pt x="141926" y="69977"/>
                  </a:moveTo>
                  <a:lnTo>
                    <a:pt x="140881" y="69977"/>
                  </a:lnTo>
                  <a:lnTo>
                    <a:pt x="141300" y="70358"/>
                  </a:lnTo>
                  <a:lnTo>
                    <a:pt x="142201" y="70358"/>
                  </a:lnTo>
                  <a:lnTo>
                    <a:pt x="142009" y="70266"/>
                  </a:lnTo>
                  <a:lnTo>
                    <a:pt x="141926" y="69977"/>
                  </a:lnTo>
                  <a:close/>
                </a:path>
                <a:path w="257175" h="118745">
                  <a:moveTo>
                    <a:pt x="143814" y="70104"/>
                  </a:moveTo>
                  <a:lnTo>
                    <a:pt x="143154" y="70104"/>
                  </a:lnTo>
                  <a:lnTo>
                    <a:pt x="142875" y="70231"/>
                  </a:lnTo>
                  <a:lnTo>
                    <a:pt x="142544" y="70358"/>
                  </a:lnTo>
                  <a:lnTo>
                    <a:pt x="143941" y="70358"/>
                  </a:lnTo>
                  <a:lnTo>
                    <a:pt x="143814" y="70104"/>
                  </a:lnTo>
                  <a:close/>
                </a:path>
                <a:path w="257175" h="118745">
                  <a:moveTo>
                    <a:pt x="186928" y="69088"/>
                  </a:moveTo>
                  <a:lnTo>
                    <a:pt x="186309" y="69088"/>
                  </a:lnTo>
                  <a:lnTo>
                    <a:pt x="186397" y="69469"/>
                  </a:lnTo>
                  <a:lnTo>
                    <a:pt x="186690" y="69469"/>
                  </a:lnTo>
                  <a:lnTo>
                    <a:pt x="187121" y="69977"/>
                  </a:lnTo>
                  <a:lnTo>
                    <a:pt x="187193" y="70153"/>
                  </a:lnTo>
                  <a:lnTo>
                    <a:pt x="187071" y="70358"/>
                  </a:lnTo>
                  <a:lnTo>
                    <a:pt x="187579" y="69596"/>
                  </a:lnTo>
                  <a:lnTo>
                    <a:pt x="188188" y="69596"/>
                  </a:lnTo>
                  <a:lnTo>
                    <a:pt x="188201" y="69342"/>
                  </a:lnTo>
                  <a:lnTo>
                    <a:pt x="187375" y="69342"/>
                  </a:lnTo>
                  <a:lnTo>
                    <a:pt x="186867" y="69215"/>
                  </a:lnTo>
                  <a:close/>
                </a:path>
                <a:path w="257175" h="118745">
                  <a:moveTo>
                    <a:pt x="189514" y="68834"/>
                  </a:moveTo>
                  <a:lnTo>
                    <a:pt x="188620" y="68834"/>
                  </a:lnTo>
                  <a:lnTo>
                    <a:pt x="189103" y="69088"/>
                  </a:lnTo>
                  <a:lnTo>
                    <a:pt x="189175" y="69377"/>
                  </a:lnTo>
                  <a:lnTo>
                    <a:pt x="188950" y="69596"/>
                  </a:lnTo>
                  <a:lnTo>
                    <a:pt x="189191" y="70358"/>
                  </a:lnTo>
                  <a:lnTo>
                    <a:pt x="189128" y="69977"/>
                  </a:lnTo>
                  <a:lnTo>
                    <a:pt x="189830" y="69977"/>
                  </a:lnTo>
                  <a:lnTo>
                    <a:pt x="189877" y="69723"/>
                  </a:lnTo>
                  <a:lnTo>
                    <a:pt x="190525" y="69723"/>
                  </a:lnTo>
                  <a:lnTo>
                    <a:pt x="190296" y="69342"/>
                  </a:lnTo>
                  <a:lnTo>
                    <a:pt x="190106" y="69342"/>
                  </a:lnTo>
                  <a:lnTo>
                    <a:pt x="189687" y="69088"/>
                  </a:lnTo>
                  <a:lnTo>
                    <a:pt x="189514" y="68834"/>
                  </a:lnTo>
                  <a:close/>
                </a:path>
                <a:path w="257175" h="118745">
                  <a:moveTo>
                    <a:pt x="191166" y="68961"/>
                  </a:moveTo>
                  <a:lnTo>
                    <a:pt x="190741" y="68961"/>
                  </a:lnTo>
                  <a:lnTo>
                    <a:pt x="190715" y="70358"/>
                  </a:lnTo>
                  <a:lnTo>
                    <a:pt x="190966" y="69921"/>
                  </a:lnTo>
                  <a:lnTo>
                    <a:pt x="191166" y="68961"/>
                  </a:lnTo>
                  <a:close/>
                </a:path>
                <a:path w="257175" h="118745">
                  <a:moveTo>
                    <a:pt x="195986" y="69723"/>
                  </a:moveTo>
                  <a:lnTo>
                    <a:pt x="195581" y="69954"/>
                  </a:lnTo>
                  <a:lnTo>
                    <a:pt x="195364" y="70358"/>
                  </a:lnTo>
                  <a:lnTo>
                    <a:pt x="198348" y="70358"/>
                  </a:lnTo>
                  <a:lnTo>
                    <a:pt x="197967" y="70104"/>
                  </a:lnTo>
                  <a:lnTo>
                    <a:pt x="196253" y="70104"/>
                  </a:lnTo>
                  <a:lnTo>
                    <a:pt x="196075" y="69900"/>
                  </a:lnTo>
                  <a:lnTo>
                    <a:pt x="195986" y="69723"/>
                  </a:lnTo>
                  <a:close/>
                </a:path>
                <a:path w="257175" h="118745">
                  <a:moveTo>
                    <a:pt x="103562" y="69151"/>
                  </a:moveTo>
                  <a:lnTo>
                    <a:pt x="103403" y="69283"/>
                  </a:lnTo>
                  <a:lnTo>
                    <a:pt x="103301" y="69469"/>
                  </a:lnTo>
                  <a:lnTo>
                    <a:pt x="105638" y="69469"/>
                  </a:lnTo>
                  <a:lnTo>
                    <a:pt x="105740" y="70231"/>
                  </a:lnTo>
                  <a:lnTo>
                    <a:pt x="105943" y="70231"/>
                  </a:lnTo>
                  <a:lnTo>
                    <a:pt x="106224" y="70153"/>
                  </a:lnTo>
                  <a:lnTo>
                    <a:pt x="106126" y="69900"/>
                  </a:lnTo>
                  <a:lnTo>
                    <a:pt x="105921" y="69586"/>
                  </a:lnTo>
                  <a:lnTo>
                    <a:pt x="105676" y="69342"/>
                  </a:lnTo>
                  <a:lnTo>
                    <a:pt x="103847" y="69342"/>
                  </a:lnTo>
                  <a:lnTo>
                    <a:pt x="103754" y="69198"/>
                  </a:lnTo>
                  <a:lnTo>
                    <a:pt x="103562" y="69151"/>
                  </a:lnTo>
                  <a:close/>
                </a:path>
                <a:path w="257175" h="118745">
                  <a:moveTo>
                    <a:pt x="105695" y="70104"/>
                  </a:moveTo>
                  <a:lnTo>
                    <a:pt x="104292" y="70104"/>
                  </a:lnTo>
                  <a:lnTo>
                    <a:pt x="104454" y="70307"/>
                  </a:lnTo>
                  <a:lnTo>
                    <a:pt x="105740" y="70231"/>
                  </a:lnTo>
                  <a:close/>
                </a:path>
                <a:path w="257175" h="118745">
                  <a:moveTo>
                    <a:pt x="47650" y="70231"/>
                  </a:moveTo>
                  <a:close/>
                </a:path>
                <a:path w="257175" h="118745">
                  <a:moveTo>
                    <a:pt x="47447" y="69850"/>
                  </a:moveTo>
                  <a:lnTo>
                    <a:pt x="47117" y="70231"/>
                  </a:lnTo>
                  <a:lnTo>
                    <a:pt x="47576" y="70231"/>
                  </a:lnTo>
                  <a:lnTo>
                    <a:pt x="47447" y="69850"/>
                  </a:lnTo>
                  <a:close/>
                </a:path>
                <a:path w="257175" h="118745">
                  <a:moveTo>
                    <a:pt x="50850" y="70104"/>
                  </a:moveTo>
                  <a:close/>
                </a:path>
                <a:path w="257175" h="118745">
                  <a:moveTo>
                    <a:pt x="51168" y="69723"/>
                  </a:moveTo>
                  <a:lnTo>
                    <a:pt x="50711" y="69723"/>
                  </a:lnTo>
                  <a:lnTo>
                    <a:pt x="50939" y="70231"/>
                  </a:lnTo>
                  <a:lnTo>
                    <a:pt x="51111" y="69774"/>
                  </a:lnTo>
                  <a:close/>
                </a:path>
                <a:path w="257175" h="118745">
                  <a:moveTo>
                    <a:pt x="90525" y="69596"/>
                  </a:moveTo>
                  <a:lnTo>
                    <a:pt x="71272" y="69596"/>
                  </a:lnTo>
                  <a:lnTo>
                    <a:pt x="71323" y="70231"/>
                  </a:lnTo>
                  <a:lnTo>
                    <a:pt x="71539" y="70104"/>
                  </a:lnTo>
                  <a:lnTo>
                    <a:pt x="71602" y="69723"/>
                  </a:lnTo>
                  <a:lnTo>
                    <a:pt x="90944" y="69723"/>
                  </a:lnTo>
                  <a:lnTo>
                    <a:pt x="90525" y="69596"/>
                  </a:lnTo>
                  <a:close/>
                </a:path>
                <a:path w="257175" h="118745">
                  <a:moveTo>
                    <a:pt x="71539" y="70104"/>
                  </a:moveTo>
                  <a:close/>
                </a:path>
                <a:path w="257175" h="118745">
                  <a:moveTo>
                    <a:pt x="71945" y="69850"/>
                  </a:moveTo>
                  <a:lnTo>
                    <a:pt x="71894" y="70231"/>
                  </a:lnTo>
                  <a:lnTo>
                    <a:pt x="71945" y="69850"/>
                  </a:lnTo>
                  <a:close/>
                </a:path>
                <a:path w="257175" h="118745">
                  <a:moveTo>
                    <a:pt x="90982" y="69850"/>
                  </a:moveTo>
                  <a:lnTo>
                    <a:pt x="73761" y="69850"/>
                  </a:lnTo>
                  <a:lnTo>
                    <a:pt x="73948" y="69954"/>
                  </a:lnTo>
                  <a:lnTo>
                    <a:pt x="74180" y="70231"/>
                  </a:lnTo>
                  <a:lnTo>
                    <a:pt x="74412" y="70075"/>
                  </a:lnTo>
                  <a:lnTo>
                    <a:pt x="90944" y="69977"/>
                  </a:lnTo>
                  <a:close/>
                </a:path>
                <a:path w="257175" h="118745">
                  <a:moveTo>
                    <a:pt x="94049" y="70104"/>
                  </a:moveTo>
                  <a:lnTo>
                    <a:pt x="93268" y="70104"/>
                  </a:lnTo>
                  <a:lnTo>
                    <a:pt x="94119" y="70231"/>
                  </a:lnTo>
                  <a:close/>
                </a:path>
                <a:path w="257175" h="118745">
                  <a:moveTo>
                    <a:pt x="105651" y="69977"/>
                  </a:moveTo>
                  <a:lnTo>
                    <a:pt x="103593" y="69977"/>
                  </a:lnTo>
                  <a:lnTo>
                    <a:pt x="103708" y="70231"/>
                  </a:lnTo>
                  <a:lnTo>
                    <a:pt x="105695" y="70104"/>
                  </a:lnTo>
                  <a:close/>
                </a:path>
                <a:path w="257175" h="118745">
                  <a:moveTo>
                    <a:pt x="106692" y="69977"/>
                  </a:moveTo>
                  <a:lnTo>
                    <a:pt x="106578" y="70231"/>
                  </a:lnTo>
                  <a:lnTo>
                    <a:pt x="106726" y="70231"/>
                  </a:lnTo>
                  <a:lnTo>
                    <a:pt x="106692" y="69977"/>
                  </a:lnTo>
                  <a:close/>
                </a:path>
                <a:path w="257175" h="118745">
                  <a:moveTo>
                    <a:pt x="124599" y="69469"/>
                  </a:moveTo>
                  <a:lnTo>
                    <a:pt x="117690" y="69469"/>
                  </a:lnTo>
                  <a:lnTo>
                    <a:pt x="118314" y="69586"/>
                  </a:lnTo>
                  <a:lnTo>
                    <a:pt x="118811" y="69825"/>
                  </a:lnTo>
                  <a:lnTo>
                    <a:pt x="118910" y="70231"/>
                  </a:lnTo>
                  <a:lnTo>
                    <a:pt x="118935" y="69723"/>
                  </a:lnTo>
                  <a:lnTo>
                    <a:pt x="124485" y="69723"/>
                  </a:lnTo>
                  <a:lnTo>
                    <a:pt x="124599" y="69469"/>
                  </a:lnTo>
                  <a:close/>
                </a:path>
                <a:path w="257175" h="118745">
                  <a:moveTo>
                    <a:pt x="130508" y="69774"/>
                  </a:moveTo>
                  <a:lnTo>
                    <a:pt x="130372" y="69825"/>
                  </a:lnTo>
                  <a:lnTo>
                    <a:pt x="130220" y="70153"/>
                  </a:lnTo>
                  <a:lnTo>
                    <a:pt x="138201" y="70231"/>
                  </a:lnTo>
                  <a:lnTo>
                    <a:pt x="138142" y="69977"/>
                  </a:lnTo>
                  <a:lnTo>
                    <a:pt x="130924" y="69977"/>
                  </a:lnTo>
                  <a:lnTo>
                    <a:pt x="130508" y="69774"/>
                  </a:lnTo>
                  <a:close/>
                </a:path>
                <a:path w="257175" h="118745">
                  <a:moveTo>
                    <a:pt x="139385" y="68072"/>
                  </a:moveTo>
                  <a:lnTo>
                    <a:pt x="138442" y="68072"/>
                  </a:lnTo>
                  <a:lnTo>
                    <a:pt x="138989" y="68703"/>
                  </a:lnTo>
                  <a:lnTo>
                    <a:pt x="139026" y="68897"/>
                  </a:lnTo>
                  <a:lnTo>
                    <a:pt x="138341" y="69469"/>
                  </a:lnTo>
                  <a:lnTo>
                    <a:pt x="138277" y="70231"/>
                  </a:lnTo>
                  <a:lnTo>
                    <a:pt x="139814" y="70231"/>
                  </a:lnTo>
                  <a:lnTo>
                    <a:pt x="139687" y="70104"/>
                  </a:lnTo>
                  <a:lnTo>
                    <a:pt x="139954" y="70104"/>
                  </a:lnTo>
                  <a:lnTo>
                    <a:pt x="140042" y="69850"/>
                  </a:lnTo>
                  <a:lnTo>
                    <a:pt x="140398" y="69723"/>
                  </a:lnTo>
                  <a:lnTo>
                    <a:pt x="141681" y="69723"/>
                  </a:lnTo>
                  <a:lnTo>
                    <a:pt x="141617" y="69596"/>
                  </a:lnTo>
                  <a:lnTo>
                    <a:pt x="141782" y="69596"/>
                  </a:lnTo>
                  <a:lnTo>
                    <a:pt x="141630" y="69088"/>
                  </a:lnTo>
                  <a:lnTo>
                    <a:pt x="141363" y="69088"/>
                  </a:lnTo>
                  <a:lnTo>
                    <a:pt x="140449" y="68961"/>
                  </a:lnTo>
                  <a:lnTo>
                    <a:pt x="140500" y="68580"/>
                  </a:lnTo>
                  <a:lnTo>
                    <a:pt x="139255" y="68453"/>
                  </a:lnTo>
                  <a:lnTo>
                    <a:pt x="139385" y="68072"/>
                  </a:lnTo>
                  <a:close/>
                </a:path>
                <a:path w="257175" h="118745">
                  <a:moveTo>
                    <a:pt x="143624" y="68326"/>
                  </a:moveTo>
                  <a:lnTo>
                    <a:pt x="143510" y="68961"/>
                  </a:lnTo>
                  <a:lnTo>
                    <a:pt x="141338" y="68961"/>
                  </a:lnTo>
                  <a:lnTo>
                    <a:pt x="141478" y="69088"/>
                  </a:lnTo>
                  <a:lnTo>
                    <a:pt x="141659" y="69101"/>
                  </a:lnTo>
                  <a:lnTo>
                    <a:pt x="142189" y="69342"/>
                  </a:lnTo>
                  <a:lnTo>
                    <a:pt x="142417" y="69723"/>
                  </a:lnTo>
                  <a:lnTo>
                    <a:pt x="142875" y="70231"/>
                  </a:lnTo>
                  <a:lnTo>
                    <a:pt x="143065" y="70104"/>
                  </a:lnTo>
                  <a:lnTo>
                    <a:pt x="143624" y="70104"/>
                  </a:lnTo>
                  <a:lnTo>
                    <a:pt x="143856" y="69342"/>
                  </a:lnTo>
                  <a:lnTo>
                    <a:pt x="144169" y="68574"/>
                  </a:lnTo>
                  <a:lnTo>
                    <a:pt x="143624" y="68326"/>
                  </a:lnTo>
                  <a:close/>
                </a:path>
                <a:path w="257175" h="118745">
                  <a:moveTo>
                    <a:pt x="180568" y="69977"/>
                  </a:moveTo>
                  <a:lnTo>
                    <a:pt x="179235" y="69977"/>
                  </a:lnTo>
                  <a:lnTo>
                    <a:pt x="178993" y="70231"/>
                  </a:lnTo>
                  <a:lnTo>
                    <a:pt x="181546" y="70231"/>
                  </a:lnTo>
                  <a:lnTo>
                    <a:pt x="181241" y="70104"/>
                  </a:lnTo>
                  <a:lnTo>
                    <a:pt x="180886" y="70104"/>
                  </a:lnTo>
                  <a:lnTo>
                    <a:pt x="180568" y="69977"/>
                  </a:lnTo>
                  <a:close/>
                </a:path>
                <a:path w="257175" h="118745">
                  <a:moveTo>
                    <a:pt x="199504" y="69342"/>
                  </a:moveTo>
                  <a:lnTo>
                    <a:pt x="199346" y="69735"/>
                  </a:lnTo>
                  <a:lnTo>
                    <a:pt x="199222" y="69900"/>
                  </a:lnTo>
                  <a:lnTo>
                    <a:pt x="198804" y="70153"/>
                  </a:lnTo>
                  <a:lnTo>
                    <a:pt x="198640" y="70231"/>
                  </a:lnTo>
                  <a:lnTo>
                    <a:pt x="200444" y="70231"/>
                  </a:lnTo>
                  <a:lnTo>
                    <a:pt x="200012" y="70104"/>
                  </a:lnTo>
                  <a:lnTo>
                    <a:pt x="199732" y="69977"/>
                  </a:lnTo>
                  <a:lnTo>
                    <a:pt x="199504" y="69342"/>
                  </a:lnTo>
                  <a:close/>
                </a:path>
                <a:path w="257175" h="118745">
                  <a:moveTo>
                    <a:pt x="139712" y="70104"/>
                  </a:moveTo>
                  <a:close/>
                </a:path>
                <a:path w="257175" h="118745">
                  <a:moveTo>
                    <a:pt x="42631" y="69104"/>
                  </a:moveTo>
                  <a:lnTo>
                    <a:pt x="41922" y="69632"/>
                  </a:lnTo>
                  <a:lnTo>
                    <a:pt x="41821" y="70104"/>
                  </a:lnTo>
                  <a:lnTo>
                    <a:pt x="42083" y="70104"/>
                  </a:lnTo>
                  <a:lnTo>
                    <a:pt x="42151" y="69723"/>
                  </a:lnTo>
                  <a:lnTo>
                    <a:pt x="42545" y="69723"/>
                  </a:lnTo>
                  <a:lnTo>
                    <a:pt x="42631" y="69104"/>
                  </a:lnTo>
                  <a:close/>
                </a:path>
                <a:path w="257175" h="118745">
                  <a:moveTo>
                    <a:pt x="42824" y="68961"/>
                  </a:moveTo>
                  <a:lnTo>
                    <a:pt x="42688" y="69400"/>
                  </a:lnTo>
                  <a:lnTo>
                    <a:pt x="42811" y="70104"/>
                  </a:lnTo>
                  <a:lnTo>
                    <a:pt x="43057" y="69850"/>
                  </a:lnTo>
                  <a:lnTo>
                    <a:pt x="42931" y="69189"/>
                  </a:lnTo>
                  <a:lnTo>
                    <a:pt x="42824" y="68961"/>
                  </a:lnTo>
                  <a:close/>
                </a:path>
                <a:path w="257175" h="118745">
                  <a:moveTo>
                    <a:pt x="73367" y="69977"/>
                  </a:moveTo>
                  <a:close/>
                </a:path>
                <a:path w="257175" h="118745">
                  <a:moveTo>
                    <a:pt x="90944" y="69977"/>
                  </a:moveTo>
                  <a:lnTo>
                    <a:pt x="91084" y="70104"/>
                  </a:lnTo>
                  <a:lnTo>
                    <a:pt x="90944" y="69977"/>
                  </a:lnTo>
                  <a:close/>
                </a:path>
                <a:path w="257175" h="118745">
                  <a:moveTo>
                    <a:pt x="91073" y="70075"/>
                  </a:moveTo>
                  <a:close/>
                </a:path>
                <a:path w="257175" h="118745">
                  <a:moveTo>
                    <a:pt x="91567" y="68707"/>
                  </a:moveTo>
                  <a:lnTo>
                    <a:pt x="90944" y="68707"/>
                  </a:lnTo>
                  <a:lnTo>
                    <a:pt x="90944" y="69723"/>
                  </a:lnTo>
                  <a:lnTo>
                    <a:pt x="71602" y="69723"/>
                  </a:lnTo>
                  <a:lnTo>
                    <a:pt x="90982" y="69850"/>
                  </a:lnTo>
                  <a:lnTo>
                    <a:pt x="91109" y="70104"/>
                  </a:lnTo>
                  <a:lnTo>
                    <a:pt x="91322" y="69586"/>
                  </a:lnTo>
                  <a:lnTo>
                    <a:pt x="91332" y="69237"/>
                  </a:lnTo>
                  <a:lnTo>
                    <a:pt x="91274" y="68834"/>
                  </a:lnTo>
                  <a:lnTo>
                    <a:pt x="91782" y="68834"/>
                  </a:lnTo>
                  <a:lnTo>
                    <a:pt x="91567" y="68707"/>
                  </a:lnTo>
                  <a:close/>
                </a:path>
                <a:path w="257175" h="118745">
                  <a:moveTo>
                    <a:pt x="97612" y="69850"/>
                  </a:moveTo>
                  <a:lnTo>
                    <a:pt x="97269" y="70104"/>
                  </a:lnTo>
                  <a:lnTo>
                    <a:pt x="97485" y="70104"/>
                  </a:lnTo>
                  <a:lnTo>
                    <a:pt x="97612" y="69850"/>
                  </a:lnTo>
                  <a:close/>
                </a:path>
                <a:path w="257175" h="118745">
                  <a:moveTo>
                    <a:pt x="98488" y="69469"/>
                  </a:moveTo>
                  <a:lnTo>
                    <a:pt x="98082" y="69469"/>
                  </a:lnTo>
                  <a:lnTo>
                    <a:pt x="98209" y="69850"/>
                  </a:lnTo>
                  <a:lnTo>
                    <a:pt x="97790" y="69977"/>
                  </a:lnTo>
                  <a:lnTo>
                    <a:pt x="98158" y="70104"/>
                  </a:lnTo>
                  <a:lnTo>
                    <a:pt x="98488" y="69469"/>
                  </a:lnTo>
                  <a:close/>
                </a:path>
                <a:path w="257175" h="118745">
                  <a:moveTo>
                    <a:pt x="100507" y="69977"/>
                  </a:moveTo>
                  <a:close/>
                </a:path>
                <a:path w="257175" h="118745">
                  <a:moveTo>
                    <a:pt x="103060" y="69850"/>
                  </a:moveTo>
                  <a:lnTo>
                    <a:pt x="101854" y="69850"/>
                  </a:lnTo>
                  <a:lnTo>
                    <a:pt x="101396" y="70104"/>
                  </a:lnTo>
                  <a:lnTo>
                    <a:pt x="103068" y="70104"/>
                  </a:lnTo>
                  <a:lnTo>
                    <a:pt x="103060" y="69850"/>
                  </a:lnTo>
                  <a:close/>
                </a:path>
                <a:path w="257175" h="118745">
                  <a:moveTo>
                    <a:pt x="105321" y="69723"/>
                  </a:moveTo>
                  <a:lnTo>
                    <a:pt x="103416" y="69723"/>
                  </a:lnTo>
                  <a:lnTo>
                    <a:pt x="103339" y="70104"/>
                  </a:lnTo>
                  <a:lnTo>
                    <a:pt x="103593" y="69977"/>
                  </a:lnTo>
                  <a:lnTo>
                    <a:pt x="105651" y="69977"/>
                  </a:lnTo>
                  <a:lnTo>
                    <a:pt x="105498" y="69850"/>
                  </a:lnTo>
                  <a:lnTo>
                    <a:pt x="105346" y="69850"/>
                  </a:lnTo>
                  <a:close/>
                </a:path>
                <a:path w="257175" h="118745">
                  <a:moveTo>
                    <a:pt x="117335" y="69215"/>
                  </a:moveTo>
                  <a:lnTo>
                    <a:pt x="116713" y="70104"/>
                  </a:lnTo>
                  <a:lnTo>
                    <a:pt x="117894" y="70104"/>
                  </a:lnTo>
                  <a:lnTo>
                    <a:pt x="117335" y="69215"/>
                  </a:lnTo>
                  <a:close/>
                </a:path>
                <a:path w="257175" h="118745">
                  <a:moveTo>
                    <a:pt x="124502" y="69977"/>
                  </a:moveTo>
                  <a:close/>
                </a:path>
                <a:path w="257175" h="118745">
                  <a:moveTo>
                    <a:pt x="159798" y="68453"/>
                  </a:moveTo>
                  <a:lnTo>
                    <a:pt x="152057" y="68453"/>
                  </a:lnTo>
                  <a:lnTo>
                    <a:pt x="152335" y="68574"/>
                  </a:lnTo>
                  <a:lnTo>
                    <a:pt x="152539" y="68961"/>
                  </a:lnTo>
                  <a:lnTo>
                    <a:pt x="152663" y="69151"/>
                  </a:lnTo>
                  <a:lnTo>
                    <a:pt x="152780" y="69400"/>
                  </a:lnTo>
                  <a:lnTo>
                    <a:pt x="152654" y="70104"/>
                  </a:lnTo>
                  <a:lnTo>
                    <a:pt x="152844" y="70104"/>
                  </a:lnTo>
                  <a:lnTo>
                    <a:pt x="152938" y="69900"/>
                  </a:lnTo>
                  <a:lnTo>
                    <a:pt x="153619" y="69850"/>
                  </a:lnTo>
                  <a:lnTo>
                    <a:pt x="153555" y="69342"/>
                  </a:lnTo>
                  <a:lnTo>
                    <a:pt x="160807" y="69342"/>
                  </a:lnTo>
                  <a:lnTo>
                    <a:pt x="160970" y="68961"/>
                  </a:lnTo>
                  <a:lnTo>
                    <a:pt x="160083" y="68961"/>
                  </a:lnTo>
                  <a:lnTo>
                    <a:pt x="159798" y="68453"/>
                  </a:lnTo>
                  <a:close/>
                </a:path>
                <a:path w="257175" h="118745">
                  <a:moveTo>
                    <a:pt x="153619" y="69850"/>
                  </a:moveTo>
                  <a:lnTo>
                    <a:pt x="152984" y="69850"/>
                  </a:lnTo>
                  <a:lnTo>
                    <a:pt x="152946" y="70104"/>
                  </a:lnTo>
                  <a:lnTo>
                    <a:pt x="153936" y="70104"/>
                  </a:lnTo>
                  <a:lnTo>
                    <a:pt x="153619" y="69850"/>
                  </a:lnTo>
                  <a:close/>
                </a:path>
                <a:path w="257175" h="118745">
                  <a:moveTo>
                    <a:pt x="185801" y="69469"/>
                  </a:moveTo>
                  <a:lnTo>
                    <a:pt x="185051" y="69469"/>
                  </a:lnTo>
                  <a:lnTo>
                    <a:pt x="185242" y="69596"/>
                  </a:lnTo>
                  <a:lnTo>
                    <a:pt x="185077" y="70104"/>
                  </a:lnTo>
                  <a:lnTo>
                    <a:pt x="185821" y="70104"/>
                  </a:lnTo>
                  <a:lnTo>
                    <a:pt x="185696" y="69735"/>
                  </a:lnTo>
                  <a:lnTo>
                    <a:pt x="185801" y="69469"/>
                  </a:lnTo>
                  <a:close/>
                </a:path>
                <a:path w="257175" h="118745">
                  <a:moveTo>
                    <a:pt x="197015" y="69469"/>
                  </a:moveTo>
                  <a:lnTo>
                    <a:pt x="196826" y="69663"/>
                  </a:lnTo>
                  <a:lnTo>
                    <a:pt x="196702" y="69900"/>
                  </a:lnTo>
                  <a:lnTo>
                    <a:pt x="196763" y="70047"/>
                  </a:lnTo>
                  <a:lnTo>
                    <a:pt x="197967" y="70104"/>
                  </a:lnTo>
                  <a:lnTo>
                    <a:pt x="197015" y="69469"/>
                  </a:lnTo>
                  <a:close/>
                </a:path>
                <a:path w="257175" h="118745">
                  <a:moveTo>
                    <a:pt x="200240" y="69977"/>
                  </a:moveTo>
                  <a:lnTo>
                    <a:pt x="200088" y="69977"/>
                  </a:lnTo>
                  <a:lnTo>
                    <a:pt x="200266" y="70104"/>
                  </a:lnTo>
                  <a:close/>
                </a:path>
                <a:path w="257175" h="118745">
                  <a:moveTo>
                    <a:pt x="36474" y="69850"/>
                  </a:moveTo>
                  <a:lnTo>
                    <a:pt x="36017" y="69850"/>
                  </a:lnTo>
                  <a:lnTo>
                    <a:pt x="36474" y="69977"/>
                  </a:lnTo>
                  <a:close/>
                </a:path>
                <a:path w="257175" h="118745">
                  <a:moveTo>
                    <a:pt x="38455" y="69215"/>
                  </a:moveTo>
                  <a:lnTo>
                    <a:pt x="37934" y="69215"/>
                  </a:lnTo>
                  <a:lnTo>
                    <a:pt x="38219" y="69481"/>
                  </a:lnTo>
                  <a:lnTo>
                    <a:pt x="38336" y="69723"/>
                  </a:lnTo>
                  <a:lnTo>
                    <a:pt x="38224" y="69977"/>
                  </a:lnTo>
                  <a:lnTo>
                    <a:pt x="38413" y="69688"/>
                  </a:lnTo>
                  <a:lnTo>
                    <a:pt x="38455" y="69215"/>
                  </a:lnTo>
                  <a:close/>
                </a:path>
                <a:path w="257175" h="118745">
                  <a:moveTo>
                    <a:pt x="38557" y="69850"/>
                  </a:moveTo>
                  <a:close/>
                </a:path>
                <a:path w="257175" h="118745">
                  <a:moveTo>
                    <a:pt x="55651" y="69850"/>
                  </a:moveTo>
                  <a:lnTo>
                    <a:pt x="55393" y="69921"/>
                  </a:lnTo>
                  <a:lnTo>
                    <a:pt x="55651" y="69850"/>
                  </a:lnTo>
                  <a:close/>
                </a:path>
                <a:path w="257175" h="118745">
                  <a:moveTo>
                    <a:pt x="68884" y="68834"/>
                  </a:moveTo>
                  <a:lnTo>
                    <a:pt x="58102" y="68834"/>
                  </a:lnTo>
                  <a:lnTo>
                    <a:pt x="58204" y="69215"/>
                  </a:lnTo>
                  <a:lnTo>
                    <a:pt x="57442" y="69215"/>
                  </a:lnTo>
                  <a:lnTo>
                    <a:pt x="58140" y="69342"/>
                  </a:lnTo>
                  <a:lnTo>
                    <a:pt x="57721" y="69850"/>
                  </a:lnTo>
                  <a:lnTo>
                    <a:pt x="56718" y="69977"/>
                  </a:lnTo>
                  <a:lnTo>
                    <a:pt x="70129" y="69977"/>
                  </a:lnTo>
                  <a:lnTo>
                    <a:pt x="69659" y="69850"/>
                  </a:lnTo>
                  <a:lnTo>
                    <a:pt x="69307" y="69469"/>
                  </a:lnTo>
                  <a:lnTo>
                    <a:pt x="68973" y="69469"/>
                  </a:lnTo>
                  <a:lnTo>
                    <a:pt x="69138" y="69342"/>
                  </a:lnTo>
                  <a:lnTo>
                    <a:pt x="69033" y="68999"/>
                  </a:lnTo>
                  <a:lnTo>
                    <a:pt x="68884" y="68834"/>
                  </a:lnTo>
                  <a:close/>
                </a:path>
                <a:path w="257175" h="118745">
                  <a:moveTo>
                    <a:pt x="78749" y="68961"/>
                  </a:moveTo>
                  <a:lnTo>
                    <a:pt x="77406" y="68961"/>
                  </a:lnTo>
                  <a:lnTo>
                    <a:pt x="77399" y="69237"/>
                  </a:lnTo>
                  <a:lnTo>
                    <a:pt x="77190" y="69342"/>
                  </a:lnTo>
                  <a:lnTo>
                    <a:pt x="70421" y="69342"/>
                  </a:lnTo>
                  <a:lnTo>
                    <a:pt x="70916" y="69977"/>
                  </a:lnTo>
                  <a:lnTo>
                    <a:pt x="71272" y="69596"/>
                  </a:lnTo>
                  <a:lnTo>
                    <a:pt x="90449" y="69596"/>
                  </a:lnTo>
                  <a:lnTo>
                    <a:pt x="90492" y="69215"/>
                  </a:lnTo>
                  <a:lnTo>
                    <a:pt x="79654" y="69215"/>
                  </a:lnTo>
                  <a:lnTo>
                    <a:pt x="79438" y="69088"/>
                  </a:lnTo>
                  <a:lnTo>
                    <a:pt x="78765" y="69088"/>
                  </a:lnTo>
                  <a:close/>
                </a:path>
                <a:path w="257175" h="118745">
                  <a:moveTo>
                    <a:pt x="101904" y="68453"/>
                  </a:moveTo>
                  <a:lnTo>
                    <a:pt x="101701" y="68453"/>
                  </a:lnTo>
                  <a:lnTo>
                    <a:pt x="101714" y="68961"/>
                  </a:lnTo>
                  <a:lnTo>
                    <a:pt x="101587" y="69977"/>
                  </a:lnTo>
                  <a:lnTo>
                    <a:pt x="101977" y="69632"/>
                  </a:lnTo>
                  <a:lnTo>
                    <a:pt x="102031" y="68834"/>
                  </a:lnTo>
                  <a:lnTo>
                    <a:pt x="102955" y="68834"/>
                  </a:lnTo>
                  <a:lnTo>
                    <a:pt x="102984" y="68580"/>
                  </a:lnTo>
                  <a:lnTo>
                    <a:pt x="101981" y="68580"/>
                  </a:lnTo>
                  <a:close/>
                </a:path>
                <a:path w="257175" h="118745">
                  <a:moveTo>
                    <a:pt x="103416" y="69723"/>
                  </a:moveTo>
                  <a:lnTo>
                    <a:pt x="103238" y="69723"/>
                  </a:lnTo>
                  <a:lnTo>
                    <a:pt x="103225" y="69977"/>
                  </a:lnTo>
                  <a:lnTo>
                    <a:pt x="103416" y="69723"/>
                  </a:lnTo>
                  <a:close/>
                </a:path>
                <a:path w="257175" h="118745">
                  <a:moveTo>
                    <a:pt x="105638" y="69723"/>
                  </a:moveTo>
                  <a:lnTo>
                    <a:pt x="105422" y="69723"/>
                  </a:lnTo>
                  <a:lnTo>
                    <a:pt x="105664" y="69977"/>
                  </a:lnTo>
                  <a:lnTo>
                    <a:pt x="105638" y="69723"/>
                  </a:lnTo>
                  <a:close/>
                </a:path>
                <a:path w="257175" h="118745">
                  <a:moveTo>
                    <a:pt x="109623" y="68199"/>
                  </a:moveTo>
                  <a:lnTo>
                    <a:pt x="103428" y="68199"/>
                  </a:lnTo>
                  <a:lnTo>
                    <a:pt x="103655" y="68703"/>
                  </a:lnTo>
                  <a:lnTo>
                    <a:pt x="103771" y="69088"/>
                  </a:lnTo>
                  <a:lnTo>
                    <a:pt x="105829" y="69088"/>
                  </a:lnTo>
                  <a:lnTo>
                    <a:pt x="105982" y="69586"/>
                  </a:lnTo>
                  <a:lnTo>
                    <a:pt x="106102" y="69825"/>
                  </a:lnTo>
                  <a:lnTo>
                    <a:pt x="106210" y="69977"/>
                  </a:lnTo>
                  <a:lnTo>
                    <a:pt x="107683" y="69850"/>
                  </a:lnTo>
                  <a:lnTo>
                    <a:pt x="107391" y="69723"/>
                  </a:lnTo>
                  <a:lnTo>
                    <a:pt x="107271" y="69586"/>
                  </a:lnTo>
                  <a:lnTo>
                    <a:pt x="107048" y="69469"/>
                  </a:lnTo>
                  <a:lnTo>
                    <a:pt x="106705" y="69469"/>
                  </a:lnTo>
                  <a:lnTo>
                    <a:pt x="106781" y="69342"/>
                  </a:lnTo>
                  <a:lnTo>
                    <a:pt x="106997" y="68961"/>
                  </a:lnTo>
                  <a:lnTo>
                    <a:pt x="107461" y="68961"/>
                  </a:lnTo>
                  <a:lnTo>
                    <a:pt x="110477" y="68834"/>
                  </a:lnTo>
                  <a:lnTo>
                    <a:pt x="109308" y="68707"/>
                  </a:lnTo>
                  <a:lnTo>
                    <a:pt x="109308" y="68580"/>
                  </a:lnTo>
                  <a:lnTo>
                    <a:pt x="109442" y="68580"/>
                  </a:lnTo>
                  <a:lnTo>
                    <a:pt x="109575" y="68453"/>
                  </a:lnTo>
                  <a:lnTo>
                    <a:pt x="109623" y="68199"/>
                  </a:lnTo>
                  <a:close/>
                </a:path>
                <a:path w="257175" h="118745">
                  <a:moveTo>
                    <a:pt x="107683" y="69850"/>
                  </a:moveTo>
                  <a:lnTo>
                    <a:pt x="106337" y="69850"/>
                  </a:lnTo>
                  <a:lnTo>
                    <a:pt x="106476" y="69977"/>
                  </a:lnTo>
                  <a:lnTo>
                    <a:pt x="107848" y="69977"/>
                  </a:lnTo>
                  <a:lnTo>
                    <a:pt x="107683" y="69850"/>
                  </a:lnTo>
                  <a:close/>
                </a:path>
                <a:path w="257175" h="118745">
                  <a:moveTo>
                    <a:pt x="108026" y="69596"/>
                  </a:moveTo>
                  <a:lnTo>
                    <a:pt x="107848" y="69977"/>
                  </a:lnTo>
                  <a:lnTo>
                    <a:pt x="108038" y="69977"/>
                  </a:lnTo>
                  <a:lnTo>
                    <a:pt x="108026" y="69596"/>
                  </a:lnTo>
                  <a:close/>
                </a:path>
                <a:path w="257175" h="118745">
                  <a:moveTo>
                    <a:pt x="136232" y="68834"/>
                  </a:moveTo>
                  <a:lnTo>
                    <a:pt x="130022" y="68834"/>
                  </a:lnTo>
                  <a:lnTo>
                    <a:pt x="130416" y="68961"/>
                  </a:lnTo>
                  <a:lnTo>
                    <a:pt x="130762" y="69237"/>
                  </a:lnTo>
                  <a:lnTo>
                    <a:pt x="130876" y="69400"/>
                  </a:lnTo>
                  <a:lnTo>
                    <a:pt x="130987" y="69977"/>
                  </a:lnTo>
                  <a:lnTo>
                    <a:pt x="138142" y="69977"/>
                  </a:lnTo>
                  <a:lnTo>
                    <a:pt x="138135" y="69723"/>
                  </a:lnTo>
                  <a:lnTo>
                    <a:pt x="135547" y="69723"/>
                  </a:lnTo>
                  <a:lnTo>
                    <a:pt x="135276" y="69632"/>
                  </a:lnTo>
                  <a:lnTo>
                    <a:pt x="135216" y="69469"/>
                  </a:lnTo>
                  <a:lnTo>
                    <a:pt x="134835" y="69469"/>
                  </a:lnTo>
                  <a:lnTo>
                    <a:pt x="134772" y="69088"/>
                  </a:lnTo>
                  <a:lnTo>
                    <a:pt x="135851" y="69088"/>
                  </a:lnTo>
                  <a:lnTo>
                    <a:pt x="136042" y="68961"/>
                  </a:lnTo>
                  <a:lnTo>
                    <a:pt x="136232" y="68834"/>
                  </a:lnTo>
                  <a:close/>
                </a:path>
                <a:path w="257175" h="118745">
                  <a:moveTo>
                    <a:pt x="141681" y="69723"/>
                  </a:moveTo>
                  <a:lnTo>
                    <a:pt x="140398" y="69723"/>
                  </a:lnTo>
                  <a:lnTo>
                    <a:pt x="140665" y="69850"/>
                  </a:lnTo>
                  <a:lnTo>
                    <a:pt x="141846" y="69977"/>
                  </a:lnTo>
                  <a:lnTo>
                    <a:pt x="141732" y="69825"/>
                  </a:lnTo>
                  <a:close/>
                </a:path>
                <a:path w="257175" h="118745">
                  <a:moveTo>
                    <a:pt x="141922" y="69850"/>
                  </a:moveTo>
                  <a:close/>
                </a:path>
                <a:path w="257175" h="118745">
                  <a:moveTo>
                    <a:pt x="174383" y="69596"/>
                  </a:moveTo>
                  <a:lnTo>
                    <a:pt x="172859" y="69596"/>
                  </a:lnTo>
                  <a:lnTo>
                    <a:pt x="172656" y="69723"/>
                  </a:lnTo>
                  <a:lnTo>
                    <a:pt x="173863" y="69723"/>
                  </a:lnTo>
                  <a:lnTo>
                    <a:pt x="174231" y="69977"/>
                  </a:lnTo>
                  <a:lnTo>
                    <a:pt x="174132" y="69774"/>
                  </a:lnTo>
                  <a:lnTo>
                    <a:pt x="174383" y="69596"/>
                  </a:lnTo>
                  <a:close/>
                </a:path>
                <a:path w="257175" h="118745">
                  <a:moveTo>
                    <a:pt x="162090" y="68453"/>
                  </a:moveTo>
                  <a:lnTo>
                    <a:pt x="161721" y="68707"/>
                  </a:lnTo>
                  <a:lnTo>
                    <a:pt x="162001" y="68707"/>
                  </a:lnTo>
                  <a:lnTo>
                    <a:pt x="161844" y="69025"/>
                  </a:lnTo>
                  <a:lnTo>
                    <a:pt x="161721" y="69215"/>
                  </a:lnTo>
                  <a:lnTo>
                    <a:pt x="174942" y="69342"/>
                  </a:lnTo>
                  <a:lnTo>
                    <a:pt x="174837" y="69774"/>
                  </a:lnTo>
                  <a:lnTo>
                    <a:pt x="174472" y="69977"/>
                  </a:lnTo>
                  <a:lnTo>
                    <a:pt x="179000" y="69977"/>
                  </a:lnTo>
                  <a:lnTo>
                    <a:pt x="178701" y="69850"/>
                  </a:lnTo>
                  <a:lnTo>
                    <a:pt x="177838" y="69596"/>
                  </a:lnTo>
                  <a:lnTo>
                    <a:pt x="177702" y="69586"/>
                  </a:lnTo>
                  <a:lnTo>
                    <a:pt x="176645" y="69101"/>
                  </a:lnTo>
                  <a:lnTo>
                    <a:pt x="176558" y="68961"/>
                  </a:lnTo>
                  <a:lnTo>
                    <a:pt x="166154" y="68961"/>
                  </a:lnTo>
                  <a:lnTo>
                    <a:pt x="166001" y="68580"/>
                  </a:lnTo>
                  <a:lnTo>
                    <a:pt x="162179" y="68580"/>
                  </a:lnTo>
                  <a:close/>
                </a:path>
                <a:path w="257175" h="118745">
                  <a:moveTo>
                    <a:pt x="179057" y="69723"/>
                  </a:moveTo>
                  <a:lnTo>
                    <a:pt x="179184" y="69977"/>
                  </a:lnTo>
                  <a:lnTo>
                    <a:pt x="180340" y="69977"/>
                  </a:lnTo>
                  <a:lnTo>
                    <a:pt x="180155" y="69850"/>
                  </a:lnTo>
                  <a:lnTo>
                    <a:pt x="179260" y="69850"/>
                  </a:lnTo>
                  <a:lnTo>
                    <a:pt x="179057" y="69723"/>
                  </a:lnTo>
                  <a:close/>
                </a:path>
                <a:path w="257175" h="118745">
                  <a:moveTo>
                    <a:pt x="179857" y="69469"/>
                  </a:moveTo>
                  <a:lnTo>
                    <a:pt x="180340" y="69977"/>
                  </a:lnTo>
                  <a:lnTo>
                    <a:pt x="180632" y="69977"/>
                  </a:lnTo>
                  <a:lnTo>
                    <a:pt x="179857" y="69469"/>
                  </a:lnTo>
                  <a:close/>
                </a:path>
                <a:path w="257175" h="118745">
                  <a:moveTo>
                    <a:pt x="188545" y="69632"/>
                  </a:moveTo>
                  <a:lnTo>
                    <a:pt x="188446" y="69954"/>
                  </a:lnTo>
                  <a:lnTo>
                    <a:pt x="188545" y="69632"/>
                  </a:lnTo>
                  <a:close/>
                </a:path>
                <a:path w="257175" h="118745">
                  <a:moveTo>
                    <a:pt x="200075" y="69850"/>
                  </a:moveTo>
                  <a:lnTo>
                    <a:pt x="199923" y="69850"/>
                  </a:lnTo>
                  <a:lnTo>
                    <a:pt x="199732" y="69977"/>
                  </a:lnTo>
                  <a:lnTo>
                    <a:pt x="200044" y="69977"/>
                  </a:lnTo>
                  <a:close/>
                </a:path>
                <a:path w="257175" h="118745">
                  <a:moveTo>
                    <a:pt x="41216" y="69342"/>
                  </a:moveTo>
                  <a:lnTo>
                    <a:pt x="39522" y="69342"/>
                  </a:lnTo>
                  <a:lnTo>
                    <a:pt x="39420" y="69850"/>
                  </a:lnTo>
                  <a:lnTo>
                    <a:pt x="39855" y="69735"/>
                  </a:lnTo>
                  <a:lnTo>
                    <a:pt x="39992" y="69469"/>
                  </a:lnTo>
                  <a:lnTo>
                    <a:pt x="41297" y="69469"/>
                  </a:lnTo>
                  <a:lnTo>
                    <a:pt x="41216" y="69342"/>
                  </a:lnTo>
                  <a:close/>
                </a:path>
                <a:path w="257175" h="118745">
                  <a:moveTo>
                    <a:pt x="41674" y="69481"/>
                  </a:moveTo>
                  <a:lnTo>
                    <a:pt x="41630" y="69850"/>
                  </a:lnTo>
                  <a:lnTo>
                    <a:pt x="41674" y="69481"/>
                  </a:lnTo>
                  <a:close/>
                </a:path>
                <a:path w="257175" h="118745">
                  <a:moveTo>
                    <a:pt x="53467" y="68834"/>
                  </a:moveTo>
                  <a:lnTo>
                    <a:pt x="50025" y="68834"/>
                  </a:lnTo>
                  <a:lnTo>
                    <a:pt x="49929" y="69642"/>
                  </a:lnTo>
                  <a:lnTo>
                    <a:pt x="50241" y="69850"/>
                  </a:lnTo>
                  <a:lnTo>
                    <a:pt x="50711" y="69723"/>
                  </a:lnTo>
                  <a:lnTo>
                    <a:pt x="51168" y="69723"/>
                  </a:lnTo>
                  <a:lnTo>
                    <a:pt x="51447" y="69469"/>
                  </a:lnTo>
                  <a:lnTo>
                    <a:pt x="53682" y="69469"/>
                  </a:lnTo>
                  <a:lnTo>
                    <a:pt x="53581" y="69088"/>
                  </a:lnTo>
                  <a:lnTo>
                    <a:pt x="53467" y="68834"/>
                  </a:lnTo>
                  <a:close/>
                </a:path>
                <a:path w="257175" h="118745">
                  <a:moveTo>
                    <a:pt x="101917" y="69723"/>
                  </a:moveTo>
                  <a:close/>
                </a:path>
                <a:path w="257175" h="118745">
                  <a:moveTo>
                    <a:pt x="102796" y="69088"/>
                  </a:moveTo>
                  <a:lnTo>
                    <a:pt x="102628" y="69088"/>
                  </a:lnTo>
                  <a:lnTo>
                    <a:pt x="102520" y="69469"/>
                  </a:lnTo>
                  <a:lnTo>
                    <a:pt x="102415" y="69735"/>
                  </a:lnTo>
                  <a:lnTo>
                    <a:pt x="102095" y="69850"/>
                  </a:lnTo>
                  <a:lnTo>
                    <a:pt x="102971" y="69850"/>
                  </a:lnTo>
                  <a:lnTo>
                    <a:pt x="103149" y="69723"/>
                  </a:lnTo>
                  <a:lnTo>
                    <a:pt x="105638" y="69723"/>
                  </a:lnTo>
                  <a:lnTo>
                    <a:pt x="105625" y="69596"/>
                  </a:lnTo>
                  <a:lnTo>
                    <a:pt x="103416" y="69596"/>
                  </a:lnTo>
                  <a:lnTo>
                    <a:pt x="102769" y="69237"/>
                  </a:lnTo>
                  <a:lnTo>
                    <a:pt x="102796" y="69088"/>
                  </a:lnTo>
                  <a:close/>
                </a:path>
                <a:path w="257175" h="118745">
                  <a:moveTo>
                    <a:pt x="103162" y="69723"/>
                  </a:moveTo>
                  <a:close/>
                </a:path>
                <a:path w="257175" h="118745">
                  <a:moveTo>
                    <a:pt x="124995" y="69469"/>
                  </a:moveTo>
                  <a:lnTo>
                    <a:pt x="124663" y="69469"/>
                  </a:lnTo>
                  <a:lnTo>
                    <a:pt x="125056" y="69850"/>
                  </a:lnTo>
                  <a:lnTo>
                    <a:pt x="124995" y="69469"/>
                  </a:lnTo>
                  <a:close/>
                </a:path>
                <a:path w="257175" h="118745">
                  <a:moveTo>
                    <a:pt x="179806" y="69342"/>
                  </a:moveTo>
                  <a:lnTo>
                    <a:pt x="179755" y="69723"/>
                  </a:lnTo>
                  <a:lnTo>
                    <a:pt x="179565" y="69728"/>
                  </a:lnTo>
                  <a:lnTo>
                    <a:pt x="179260" y="69850"/>
                  </a:lnTo>
                  <a:lnTo>
                    <a:pt x="180155" y="69850"/>
                  </a:lnTo>
                  <a:lnTo>
                    <a:pt x="179931" y="69632"/>
                  </a:lnTo>
                  <a:lnTo>
                    <a:pt x="179806" y="69342"/>
                  </a:lnTo>
                  <a:close/>
                </a:path>
                <a:path w="257175" h="118745">
                  <a:moveTo>
                    <a:pt x="185597" y="69215"/>
                  </a:moveTo>
                  <a:lnTo>
                    <a:pt x="185737" y="69469"/>
                  </a:lnTo>
                  <a:lnTo>
                    <a:pt x="186004" y="69850"/>
                  </a:lnTo>
                  <a:lnTo>
                    <a:pt x="186029" y="69469"/>
                  </a:lnTo>
                  <a:lnTo>
                    <a:pt x="185597" y="69215"/>
                  </a:lnTo>
                  <a:close/>
                </a:path>
                <a:path w="257175" h="118745">
                  <a:moveTo>
                    <a:pt x="193065" y="67564"/>
                  </a:moveTo>
                  <a:lnTo>
                    <a:pt x="192802" y="67658"/>
                  </a:lnTo>
                  <a:lnTo>
                    <a:pt x="192697" y="67945"/>
                  </a:lnTo>
                  <a:lnTo>
                    <a:pt x="192570" y="68707"/>
                  </a:lnTo>
                  <a:lnTo>
                    <a:pt x="191211" y="68707"/>
                  </a:lnTo>
                  <a:lnTo>
                    <a:pt x="192659" y="69850"/>
                  </a:lnTo>
                  <a:lnTo>
                    <a:pt x="193094" y="68703"/>
                  </a:lnTo>
                  <a:lnTo>
                    <a:pt x="193065" y="67564"/>
                  </a:lnTo>
                  <a:close/>
                </a:path>
                <a:path w="257175" h="118745">
                  <a:moveTo>
                    <a:pt x="130644" y="69723"/>
                  </a:moveTo>
                  <a:lnTo>
                    <a:pt x="130403" y="69723"/>
                  </a:lnTo>
                  <a:lnTo>
                    <a:pt x="130644" y="69723"/>
                  </a:lnTo>
                  <a:close/>
                </a:path>
                <a:path w="257175" h="118745">
                  <a:moveTo>
                    <a:pt x="35953" y="67945"/>
                  </a:moveTo>
                  <a:lnTo>
                    <a:pt x="35623" y="67945"/>
                  </a:lnTo>
                  <a:lnTo>
                    <a:pt x="36074" y="68285"/>
                  </a:lnTo>
                  <a:lnTo>
                    <a:pt x="36184" y="68510"/>
                  </a:lnTo>
                  <a:lnTo>
                    <a:pt x="35560" y="68834"/>
                  </a:lnTo>
                  <a:lnTo>
                    <a:pt x="35725" y="69088"/>
                  </a:lnTo>
                  <a:lnTo>
                    <a:pt x="35915" y="69088"/>
                  </a:lnTo>
                  <a:lnTo>
                    <a:pt x="36118" y="69215"/>
                  </a:lnTo>
                  <a:lnTo>
                    <a:pt x="36233" y="69723"/>
                  </a:lnTo>
                  <a:lnTo>
                    <a:pt x="37299" y="69723"/>
                  </a:lnTo>
                  <a:lnTo>
                    <a:pt x="37413" y="69237"/>
                  </a:lnTo>
                  <a:lnTo>
                    <a:pt x="38557" y="69215"/>
                  </a:lnTo>
                  <a:lnTo>
                    <a:pt x="38486" y="68707"/>
                  </a:lnTo>
                  <a:lnTo>
                    <a:pt x="36880" y="68707"/>
                  </a:lnTo>
                  <a:lnTo>
                    <a:pt x="36931" y="68580"/>
                  </a:lnTo>
                  <a:lnTo>
                    <a:pt x="36639" y="68580"/>
                  </a:lnTo>
                  <a:lnTo>
                    <a:pt x="35953" y="67945"/>
                  </a:lnTo>
                  <a:close/>
                </a:path>
                <a:path w="257175" h="118745">
                  <a:moveTo>
                    <a:pt x="93814" y="69596"/>
                  </a:moveTo>
                  <a:lnTo>
                    <a:pt x="93662" y="69723"/>
                  </a:lnTo>
                  <a:lnTo>
                    <a:pt x="93814" y="69596"/>
                  </a:lnTo>
                  <a:close/>
                </a:path>
                <a:path w="257175" h="118745">
                  <a:moveTo>
                    <a:pt x="100380" y="68961"/>
                  </a:moveTo>
                  <a:lnTo>
                    <a:pt x="99123" y="68961"/>
                  </a:lnTo>
                  <a:lnTo>
                    <a:pt x="99326" y="69723"/>
                  </a:lnTo>
                  <a:lnTo>
                    <a:pt x="99352" y="69469"/>
                  </a:lnTo>
                  <a:lnTo>
                    <a:pt x="100787" y="69469"/>
                  </a:lnTo>
                  <a:lnTo>
                    <a:pt x="100596" y="69342"/>
                  </a:lnTo>
                  <a:lnTo>
                    <a:pt x="100304" y="69342"/>
                  </a:lnTo>
                  <a:lnTo>
                    <a:pt x="100380" y="68961"/>
                  </a:lnTo>
                  <a:close/>
                </a:path>
                <a:path w="257175" h="118745">
                  <a:moveTo>
                    <a:pt x="107759" y="68961"/>
                  </a:moveTo>
                  <a:lnTo>
                    <a:pt x="107645" y="69513"/>
                  </a:lnTo>
                  <a:lnTo>
                    <a:pt x="107530" y="69723"/>
                  </a:lnTo>
                  <a:lnTo>
                    <a:pt x="107694" y="69723"/>
                  </a:lnTo>
                  <a:lnTo>
                    <a:pt x="107759" y="68961"/>
                  </a:lnTo>
                  <a:close/>
                </a:path>
                <a:path w="257175" h="118745">
                  <a:moveTo>
                    <a:pt x="126009" y="69215"/>
                  </a:moveTo>
                  <a:lnTo>
                    <a:pt x="124955" y="69215"/>
                  </a:lnTo>
                  <a:lnTo>
                    <a:pt x="126136" y="69723"/>
                  </a:lnTo>
                  <a:lnTo>
                    <a:pt x="126009" y="69215"/>
                  </a:lnTo>
                  <a:close/>
                </a:path>
                <a:path w="257175" h="118745">
                  <a:moveTo>
                    <a:pt x="135707" y="69663"/>
                  </a:moveTo>
                  <a:close/>
                </a:path>
                <a:path w="257175" h="118745">
                  <a:moveTo>
                    <a:pt x="136118" y="69215"/>
                  </a:moveTo>
                  <a:lnTo>
                    <a:pt x="136065" y="69365"/>
                  </a:lnTo>
                  <a:lnTo>
                    <a:pt x="135830" y="69586"/>
                  </a:lnTo>
                  <a:lnTo>
                    <a:pt x="135724" y="69723"/>
                  </a:lnTo>
                  <a:lnTo>
                    <a:pt x="136779" y="69723"/>
                  </a:lnTo>
                  <a:lnTo>
                    <a:pt x="136118" y="69215"/>
                  </a:lnTo>
                  <a:close/>
                </a:path>
                <a:path w="257175" h="118745">
                  <a:moveTo>
                    <a:pt x="137731" y="68453"/>
                  </a:moveTo>
                  <a:lnTo>
                    <a:pt x="137579" y="69469"/>
                  </a:lnTo>
                  <a:lnTo>
                    <a:pt x="137287" y="69723"/>
                  </a:lnTo>
                  <a:lnTo>
                    <a:pt x="138135" y="69723"/>
                  </a:lnTo>
                  <a:lnTo>
                    <a:pt x="137731" y="68453"/>
                  </a:lnTo>
                  <a:close/>
                </a:path>
                <a:path w="257175" h="118745">
                  <a:moveTo>
                    <a:pt x="202977" y="69411"/>
                  </a:moveTo>
                  <a:lnTo>
                    <a:pt x="202526" y="69469"/>
                  </a:lnTo>
                  <a:lnTo>
                    <a:pt x="203060" y="69723"/>
                  </a:lnTo>
                  <a:lnTo>
                    <a:pt x="202977" y="69411"/>
                  </a:lnTo>
                  <a:close/>
                </a:path>
                <a:path w="257175" h="118745">
                  <a:moveTo>
                    <a:pt x="135921" y="69469"/>
                  </a:moveTo>
                  <a:lnTo>
                    <a:pt x="135699" y="69469"/>
                  </a:lnTo>
                  <a:lnTo>
                    <a:pt x="135707" y="69663"/>
                  </a:lnTo>
                  <a:lnTo>
                    <a:pt x="135921" y="69469"/>
                  </a:lnTo>
                  <a:close/>
                </a:path>
                <a:path w="257175" h="118745">
                  <a:moveTo>
                    <a:pt x="189255" y="68453"/>
                  </a:moveTo>
                  <a:lnTo>
                    <a:pt x="188302" y="68453"/>
                  </a:lnTo>
                  <a:lnTo>
                    <a:pt x="188423" y="68703"/>
                  </a:lnTo>
                  <a:lnTo>
                    <a:pt x="188545" y="69632"/>
                  </a:lnTo>
                  <a:lnTo>
                    <a:pt x="188649" y="69469"/>
                  </a:lnTo>
                  <a:lnTo>
                    <a:pt x="188620" y="68834"/>
                  </a:lnTo>
                  <a:lnTo>
                    <a:pt x="189514" y="68834"/>
                  </a:lnTo>
                  <a:lnTo>
                    <a:pt x="189255" y="68453"/>
                  </a:lnTo>
                  <a:close/>
                </a:path>
                <a:path w="257175" h="118745">
                  <a:moveTo>
                    <a:pt x="93408" y="69469"/>
                  </a:moveTo>
                  <a:close/>
                </a:path>
                <a:path w="257175" h="118745">
                  <a:moveTo>
                    <a:pt x="94919" y="65786"/>
                  </a:moveTo>
                  <a:lnTo>
                    <a:pt x="90322" y="65786"/>
                  </a:lnTo>
                  <a:lnTo>
                    <a:pt x="90246" y="66167"/>
                  </a:lnTo>
                  <a:lnTo>
                    <a:pt x="92875" y="66167"/>
                  </a:lnTo>
                  <a:lnTo>
                    <a:pt x="93256" y="66294"/>
                  </a:lnTo>
                  <a:lnTo>
                    <a:pt x="93268" y="66548"/>
                  </a:lnTo>
                  <a:lnTo>
                    <a:pt x="91033" y="66548"/>
                  </a:lnTo>
                  <a:lnTo>
                    <a:pt x="90766" y="66929"/>
                  </a:lnTo>
                  <a:lnTo>
                    <a:pt x="90868" y="67310"/>
                  </a:lnTo>
                  <a:lnTo>
                    <a:pt x="90982" y="68707"/>
                  </a:lnTo>
                  <a:lnTo>
                    <a:pt x="93484" y="68707"/>
                  </a:lnTo>
                  <a:lnTo>
                    <a:pt x="93705" y="69088"/>
                  </a:lnTo>
                  <a:lnTo>
                    <a:pt x="93808" y="69377"/>
                  </a:lnTo>
                  <a:lnTo>
                    <a:pt x="93535" y="69596"/>
                  </a:lnTo>
                  <a:lnTo>
                    <a:pt x="94081" y="69596"/>
                  </a:lnTo>
                  <a:lnTo>
                    <a:pt x="93814" y="68580"/>
                  </a:lnTo>
                  <a:lnTo>
                    <a:pt x="101333" y="68580"/>
                  </a:lnTo>
                  <a:lnTo>
                    <a:pt x="91224" y="68453"/>
                  </a:lnTo>
                  <a:lnTo>
                    <a:pt x="91186" y="68199"/>
                  </a:lnTo>
                  <a:lnTo>
                    <a:pt x="100253" y="68199"/>
                  </a:lnTo>
                  <a:lnTo>
                    <a:pt x="94132" y="68072"/>
                  </a:lnTo>
                  <a:lnTo>
                    <a:pt x="93586" y="67437"/>
                  </a:lnTo>
                  <a:lnTo>
                    <a:pt x="95758" y="67437"/>
                  </a:lnTo>
                  <a:lnTo>
                    <a:pt x="95758" y="66802"/>
                  </a:lnTo>
                  <a:lnTo>
                    <a:pt x="93853" y="66802"/>
                  </a:lnTo>
                  <a:lnTo>
                    <a:pt x="93472" y="66421"/>
                  </a:lnTo>
                  <a:lnTo>
                    <a:pt x="93853" y="66421"/>
                  </a:lnTo>
                  <a:lnTo>
                    <a:pt x="93687" y="66294"/>
                  </a:lnTo>
                  <a:lnTo>
                    <a:pt x="94272" y="66040"/>
                  </a:lnTo>
                  <a:lnTo>
                    <a:pt x="94843" y="66040"/>
                  </a:lnTo>
                  <a:lnTo>
                    <a:pt x="94919" y="65786"/>
                  </a:lnTo>
                  <a:close/>
                </a:path>
                <a:path w="257175" h="118745">
                  <a:moveTo>
                    <a:pt x="105638" y="69469"/>
                  </a:moveTo>
                  <a:lnTo>
                    <a:pt x="103403" y="69469"/>
                  </a:lnTo>
                  <a:lnTo>
                    <a:pt x="105625" y="69596"/>
                  </a:lnTo>
                  <a:close/>
                </a:path>
                <a:path w="257175" h="118745">
                  <a:moveTo>
                    <a:pt x="107073" y="69088"/>
                  </a:moveTo>
                  <a:lnTo>
                    <a:pt x="107289" y="69596"/>
                  </a:lnTo>
                  <a:lnTo>
                    <a:pt x="107188" y="69151"/>
                  </a:lnTo>
                  <a:close/>
                </a:path>
                <a:path w="257175" h="118745">
                  <a:moveTo>
                    <a:pt x="116928" y="69342"/>
                  </a:moveTo>
                  <a:lnTo>
                    <a:pt x="116700" y="69342"/>
                  </a:lnTo>
                  <a:lnTo>
                    <a:pt x="116370" y="69596"/>
                  </a:lnTo>
                  <a:lnTo>
                    <a:pt x="116852" y="69596"/>
                  </a:lnTo>
                  <a:lnTo>
                    <a:pt x="117005" y="69469"/>
                  </a:lnTo>
                  <a:lnTo>
                    <a:pt x="116928" y="69342"/>
                  </a:lnTo>
                  <a:close/>
                </a:path>
                <a:path w="257175" h="118745">
                  <a:moveTo>
                    <a:pt x="137236" y="67818"/>
                  </a:moveTo>
                  <a:lnTo>
                    <a:pt x="117068" y="67818"/>
                  </a:lnTo>
                  <a:lnTo>
                    <a:pt x="117563" y="67945"/>
                  </a:lnTo>
                  <a:lnTo>
                    <a:pt x="110909" y="67945"/>
                  </a:lnTo>
                  <a:lnTo>
                    <a:pt x="117144" y="68072"/>
                  </a:lnTo>
                  <a:lnTo>
                    <a:pt x="117579" y="69215"/>
                  </a:lnTo>
                  <a:lnTo>
                    <a:pt x="117703" y="69596"/>
                  </a:lnTo>
                  <a:lnTo>
                    <a:pt x="124995" y="69469"/>
                  </a:lnTo>
                  <a:lnTo>
                    <a:pt x="124955" y="69215"/>
                  </a:lnTo>
                  <a:lnTo>
                    <a:pt x="126009" y="69215"/>
                  </a:lnTo>
                  <a:lnTo>
                    <a:pt x="125818" y="68453"/>
                  </a:lnTo>
                  <a:lnTo>
                    <a:pt x="136774" y="68453"/>
                  </a:lnTo>
                  <a:lnTo>
                    <a:pt x="137149" y="68072"/>
                  </a:lnTo>
                  <a:lnTo>
                    <a:pt x="137236" y="67818"/>
                  </a:lnTo>
                  <a:close/>
                </a:path>
                <a:path w="257175" h="118745">
                  <a:moveTo>
                    <a:pt x="129280" y="69342"/>
                  </a:moveTo>
                  <a:lnTo>
                    <a:pt x="127101" y="69342"/>
                  </a:lnTo>
                  <a:lnTo>
                    <a:pt x="127317" y="69596"/>
                  </a:lnTo>
                  <a:lnTo>
                    <a:pt x="129362" y="69596"/>
                  </a:lnTo>
                  <a:lnTo>
                    <a:pt x="129189" y="69513"/>
                  </a:lnTo>
                  <a:lnTo>
                    <a:pt x="129280" y="69342"/>
                  </a:lnTo>
                  <a:close/>
                </a:path>
                <a:path w="257175" h="118745">
                  <a:moveTo>
                    <a:pt x="129984" y="69342"/>
                  </a:moveTo>
                  <a:lnTo>
                    <a:pt x="129844" y="69469"/>
                  </a:lnTo>
                  <a:lnTo>
                    <a:pt x="129501" y="69596"/>
                  </a:lnTo>
                  <a:lnTo>
                    <a:pt x="130136" y="69596"/>
                  </a:lnTo>
                  <a:lnTo>
                    <a:pt x="129984" y="69342"/>
                  </a:lnTo>
                  <a:close/>
                </a:path>
                <a:path w="257175" h="118745">
                  <a:moveTo>
                    <a:pt x="136033" y="69215"/>
                  </a:moveTo>
                  <a:lnTo>
                    <a:pt x="135509" y="69215"/>
                  </a:lnTo>
                  <a:lnTo>
                    <a:pt x="135686" y="69596"/>
                  </a:lnTo>
                  <a:lnTo>
                    <a:pt x="135921" y="69469"/>
                  </a:lnTo>
                  <a:lnTo>
                    <a:pt x="136020" y="69342"/>
                  </a:lnTo>
                  <a:close/>
                </a:path>
                <a:path w="257175" h="118745">
                  <a:moveTo>
                    <a:pt x="177787" y="69342"/>
                  </a:moveTo>
                  <a:lnTo>
                    <a:pt x="177558" y="69469"/>
                  </a:lnTo>
                  <a:lnTo>
                    <a:pt x="177723" y="69596"/>
                  </a:lnTo>
                  <a:lnTo>
                    <a:pt x="177787" y="69342"/>
                  </a:lnTo>
                  <a:close/>
                </a:path>
                <a:path w="257175" h="118745">
                  <a:moveTo>
                    <a:pt x="188934" y="69586"/>
                  </a:moveTo>
                  <a:close/>
                </a:path>
                <a:path w="257175" h="118745">
                  <a:moveTo>
                    <a:pt x="203530" y="69342"/>
                  </a:moveTo>
                  <a:lnTo>
                    <a:pt x="203246" y="69377"/>
                  </a:lnTo>
                  <a:lnTo>
                    <a:pt x="203428" y="69596"/>
                  </a:lnTo>
                  <a:lnTo>
                    <a:pt x="203530" y="69342"/>
                  </a:lnTo>
                  <a:close/>
                </a:path>
                <a:path w="257175" h="118745">
                  <a:moveTo>
                    <a:pt x="188810" y="69215"/>
                  </a:moveTo>
                  <a:lnTo>
                    <a:pt x="188810" y="69513"/>
                  </a:lnTo>
                  <a:lnTo>
                    <a:pt x="188810" y="69215"/>
                  </a:lnTo>
                  <a:close/>
                </a:path>
                <a:path w="257175" h="118745">
                  <a:moveTo>
                    <a:pt x="136065" y="69283"/>
                  </a:moveTo>
                  <a:lnTo>
                    <a:pt x="135887" y="69513"/>
                  </a:lnTo>
                  <a:lnTo>
                    <a:pt x="136065" y="69283"/>
                  </a:lnTo>
                  <a:close/>
                </a:path>
                <a:path w="257175" h="118745">
                  <a:moveTo>
                    <a:pt x="99402" y="69469"/>
                  </a:moveTo>
                  <a:close/>
                </a:path>
                <a:path w="257175" h="118745">
                  <a:moveTo>
                    <a:pt x="41750" y="68834"/>
                  </a:moveTo>
                  <a:lnTo>
                    <a:pt x="41674" y="69481"/>
                  </a:lnTo>
                  <a:lnTo>
                    <a:pt x="41750" y="68834"/>
                  </a:lnTo>
                  <a:close/>
                </a:path>
                <a:path w="257175" h="118745">
                  <a:moveTo>
                    <a:pt x="40394" y="68580"/>
                  </a:moveTo>
                  <a:lnTo>
                    <a:pt x="39446" y="68580"/>
                  </a:lnTo>
                  <a:lnTo>
                    <a:pt x="39598" y="68834"/>
                  </a:lnTo>
                  <a:lnTo>
                    <a:pt x="39433" y="68834"/>
                  </a:lnTo>
                  <a:lnTo>
                    <a:pt x="39306" y="69469"/>
                  </a:lnTo>
                  <a:lnTo>
                    <a:pt x="39522" y="69342"/>
                  </a:lnTo>
                  <a:lnTo>
                    <a:pt x="41216" y="69342"/>
                  </a:lnTo>
                  <a:lnTo>
                    <a:pt x="41275" y="68961"/>
                  </a:lnTo>
                  <a:lnTo>
                    <a:pt x="40525" y="68961"/>
                  </a:lnTo>
                  <a:lnTo>
                    <a:pt x="40394" y="68580"/>
                  </a:lnTo>
                  <a:close/>
                </a:path>
                <a:path w="257175" h="118745">
                  <a:moveTo>
                    <a:pt x="69189" y="69342"/>
                  </a:moveTo>
                  <a:lnTo>
                    <a:pt x="69088" y="69469"/>
                  </a:lnTo>
                  <a:lnTo>
                    <a:pt x="69307" y="69469"/>
                  </a:lnTo>
                  <a:lnTo>
                    <a:pt x="69189" y="69342"/>
                  </a:lnTo>
                  <a:close/>
                </a:path>
                <a:path w="257175" h="118745">
                  <a:moveTo>
                    <a:pt x="76492" y="69088"/>
                  </a:moveTo>
                  <a:lnTo>
                    <a:pt x="69913" y="69088"/>
                  </a:lnTo>
                  <a:lnTo>
                    <a:pt x="69837" y="69365"/>
                  </a:lnTo>
                  <a:lnTo>
                    <a:pt x="70421" y="69342"/>
                  </a:lnTo>
                  <a:lnTo>
                    <a:pt x="76492" y="69342"/>
                  </a:lnTo>
                  <a:lnTo>
                    <a:pt x="76492" y="69088"/>
                  </a:lnTo>
                  <a:close/>
                </a:path>
                <a:path w="257175" h="118745">
                  <a:moveTo>
                    <a:pt x="101130" y="68707"/>
                  </a:moveTo>
                  <a:lnTo>
                    <a:pt x="97586" y="68707"/>
                  </a:lnTo>
                  <a:lnTo>
                    <a:pt x="98082" y="69469"/>
                  </a:lnTo>
                  <a:lnTo>
                    <a:pt x="98256" y="69088"/>
                  </a:lnTo>
                  <a:lnTo>
                    <a:pt x="98183" y="68834"/>
                  </a:lnTo>
                  <a:lnTo>
                    <a:pt x="100825" y="68834"/>
                  </a:lnTo>
                  <a:lnTo>
                    <a:pt x="101130" y="68707"/>
                  </a:lnTo>
                  <a:close/>
                </a:path>
                <a:path w="257175" h="118745">
                  <a:moveTo>
                    <a:pt x="136774" y="68453"/>
                  </a:moveTo>
                  <a:lnTo>
                    <a:pt x="125818" y="68453"/>
                  </a:lnTo>
                  <a:lnTo>
                    <a:pt x="126476" y="68834"/>
                  </a:lnTo>
                  <a:lnTo>
                    <a:pt x="126590" y="69088"/>
                  </a:lnTo>
                  <a:lnTo>
                    <a:pt x="126276" y="69469"/>
                  </a:lnTo>
                  <a:lnTo>
                    <a:pt x="126453" y="69342"/>
                  </a:lnTo>
                  <a:lnTo>
                    <a:pt x="129280" y="69342"/>
                  </a:lnTo>
                  <a:lnTo>
                    <a:pt x="130022" y="68834"/>
                  </a:lnTo>
                  <a:lnTo>
                    <a:pt x="136232" y="68834"/>
                  </a:lnTo>
                  <a:lnTo>
                    <a:pt x="136398" y="68580"/>
                  </a:lnTo>
                  <a:lnTo>
                    <a:pt x="136649" y="68580"/>
                  </a:lnTo>
                  <a:close/>
                </a:path>
                <a:path w="257175" h="118745">
                  <a:moveTo>
                    <a:pt x="135974" y="69088"/>
                  </a:moveTo>
                  <a:lnTo>
                    <a:pt x="135089" y="69088"/>
                  </a:lnTo>
                  <a:lnTo>
                    <a:pt x="134937" y="69342"/>
                  </a:lnTo>
                  <a:lnTo>
                    <a:pt x="134835" y="69469"/>
                  </a:lnTo>
                  <a:lnTo>
                    <a:pt x="135216" y="69469"/>
                  </a:lnTo>
                  <a:lnTo>
                    <a:pt x="135267" y="69215"/>
                  </a:lnTo>
                  <a:lnTo>
                    <a:pt x="136033" y="69215"/>
                  </a:lnTo>
                  <a:close/>
                </a:path>
                <a:path w="257175" h="118745">
                  <a:moveTo>
                    <a:pt x="202395" y="69088"/>
                  </a:moveTo>
                  <a:lnTo>
                    <a:pt x="201676" y="69469"/>
                  </a:lnTo>
                  <a:lnTo>
                    <a:pt x="202438" y="69469"/>
                  </a:lnTo>
                  <a:lnTo>
                    <a:pt x="202395" y="69088"/>
                  </a:lnTo>
                  <a:close/>
                </a:path>
                <a:path w="257175" h="118745">
                  <a:moveTo>
                    <a:pt x="69138" y="69342"/>
                  </a:moveTo>
                  <a:close/>
                </a:path>
                <a:path w="257175" h="118745">
                  <a:moveTo>
                    <a:pt x="40408" y="68326"/>
                  </a:moveTo>
                  <a:lnTo>
                    <a:pt x="38646" y="68326"/>
                  </a:lnTo>
                  <a:lnTo>
                    <a:pt x="38912" y="69342"/>
                  </a:lnTo>
                  <a:lnTo>
                    <a:pt x="39179" y="68580"/>
                  </a:lnTo>
                  <a:lnTo>
                    <a:pt x="40394" y="68580"/>
                  </a:lnTo>
                  <a:lnTo>
                    <a:pt x="40408" y="68326"/>
                  </a:lnTo>
                  <a:close/>
                </a:path>
                <a:path w="257175" h="118745">
                  <a:moveTo>
                    <a:pt x="77901" y="68580"/>
                  </a:moveTo>
                  <a:lnTo>
                    <a:pt x="69875" y="68580"/>
                  </a:lnTo>
                  <a:lnTo>
                    <a:pt x="70393" y="68703"/>
                  </a:lnTo>
                  <a:lnTo>
                    <a:pt x="70370" y="68961"/>
                  </a:lnTo>
                  <a:lnTo>
                    <a:pt x="70040" y="69088"/>
                  </a:lnTo>
                  <a:lnTo>
                    <a:pt x="76619" y="69088"/>
                  </a:lnTo>
                  <a:lnTo>
                    <a:pt x="76822" y="69342"/>
                  </a:lnTo>
                  <a:lnTo>
                    <a:pt x="77190" y="69342"/>
                  </a:lnTo>
                  <a:lnTo>
                    <a:pt x="77101" y="69088"/>
                  </a:lnTo>
                  <a:lnTo>
                    <a:pt x="77406" y="68961"/>
                  </a:lnTo>
                  <a:lnTo>
                    <a:pt x="78749" y="68961"/>
                  </a:lnTo>
                  <a:lnTo>
                    <a:pt x="77622" y="68834"/>
                  </a:lnTo>
                  <a:lnTo>
                    <a:pt x="77901" y="68580"/>
                  </a:lnTo>
                  <a:close/>
                </a:path>
                <a:path w="257175" h="118745">
                  <a:moveTo>
                    <a:pt x="100406" y="69215"/>
                  </a:moveTo>
                  <a:lnTo>
                    <a:pt x="100596" y="69342"/>
                  </a:lnTo>
                  <a:lnTo>
                    <a:pt x="100406" y="69215"/>
                  </a:lnTo>
                  <a:close/>
                </a:path>
                <a:path w="257175" h="118745">
                  <a:moveTo>
                    <a:pt x="100784" y="68961"/>
                  </a:moveTo>
                  <a:lnTo>
                    <a:pt x="100380" y="68961"/>
                  </a:lnTo>
                  <a:lnTo>
                    <a:pt x="100660" y="69342"/>
                  </a:lnTo>
                  <a:lnTo>
                    <a:pt x="100784" y="68961"/>
                  </a:lnTo>
                  <a:close/>
                </a:path>
                <a:path w="257175" h="118745">
                  <a:moveTo>
                    <a:pt x="101532" y="68707"/>
                  </a:moveTo>
                  <a:lnTo>
                    <a:pt x="101130" y="68707"/>
                  </a:lnTo>
                  <a:lnTo>
                    <a:pt x="101269" y="68834"/>
                  </a:lnTo>
                  <a:lnTo>
                    <a:pt x="101320" y="69342"/>
                  </a:lnTo>
                  <a:lnTo>
                    <a:pt x="101295" y="68834"/>
                  </a:lnTo>
                  <a:lnTo>
                    <a:pt x="101549" y="68834"/>
                  </a:lnTo>
                  <a:close/>
                </a:path>
                <a:path w="257175" h="118745">
                  <a:moveTo>
                    <a:pt x="105829" y="69088"/>
                  </a:moveTo>
                  <a:lnTo>
                    <a:pt x="103682" y="69088"/>
                  </a:lnTo>
                  <a:lnTo>
                    <a:pt x="103847" y="69342"/>
                  </a:lnTo>
                  <a:lnTo>
                    <a:pt x="105676" y="69342"/>
                  </a:lnTo>
                  <a:lnTo>
                    <a:pt x="105829" y="69088"/>
                  </a:lnTo>
                  <a:close/>
                </a:path>
                <a:path w="257175" h="118745">
                  <a:moveTo>
                    <a:pt x="107461" y="68961"/>
                  </a:moveTo>
                  <a:lnTo>
                    <a:pt x="107035" y="68961"/>
                  </a:lnTo>
                  <a:lnTo>
                    <a:pt x="107302" y="69215"/>
                  </a:lnTo>
                  <a:lnTo>
                    <a:pt x="107461" y="68961"/>
                  </a:lnTo>
                  <a:close/>
                </a:path>
                <a:path w="257175" h="118745">
                  <a:moveTo>
                    <a:pt x="116293" y="69088"/>
                  </a:moveTo>
                  <a:lnTo>
                    <a:pt x="109664" y="69088"/>
                  </a:lnTo>
                  <a:lnTo>
                    <a:pt x="109784" y="69237"/>
                  </a:lnTo>
                  <a:lnTo>
                    <a:pt x="109575" y="69342"/>
                  </a:lnTo>
                  <a:lnTo>
                    <a:pt x="116332" y="69342"/>
                  </a:lnTo>
                  <a:lnTo>
                    <a:pt x="116293" y="69088"/>
                  </a:lnTo>
                  <a:close/>
                </a:path>
                <a:path w="257175" h="118745">
                  <a:moveTo>
                    <a:pt x="116586" y="68961"/>
                  </a:moveTo>
                  <a:lnTo>
                    <a:pt x="116623" y="69283"/>
                  </a:lnTo>
                  <a:lnTo>
                    <a:pt x="116586" y="68961"/>
                  </a:lnTo>
                  <a:close/>
                </a:path>
                <a:path w="257175" h="118745">
                  <a:moveTo>
                    <a:pt x="117195" y="68707"/>
                  </a:moveTo>
                  <a:lnTo>
                    <a:pt x="117095" y="68897"/>
                  </a:lnTo>
                  <a:lnTo>
                    <a:pt x="116992" y="69215"/>
                  </a:lnTo>
                  <a:lnTo>
                    <a:pt x="117433" y="69151"/>
                  </a:lnTo>
                  <a:lnTo>
                    <a:pt x="117309" y="68834"/>
                  </a:lnTo>
                  <a:close/>
                </a:path>
                <a:path w="257175" h="118745">
                  <a:moveTo>
                    <a:pt x="135382" y="69215"/>
                  </a:moveTo>
                  <a:lnTo>
                    <a:pt x="135585" y="69342"/>
                  </a:lnTo>
                  <a:lnTo>
                    <a:pt x="135382" y="69215"/>
                  </a:lnTo>
                  <a:close/>
                </a:path>
                <a:path w="257175" h="118745">
                  <a:moveTo>
                    <a:pt x="161442" y="68453"/>
                  </a:moveTo>
                  <a:lnTo>
                    <a:pt x="161361" y="69101"/>
                  </a:lnTo>
                  <a:lnTo>
                    <a:pt x="160807" y="69342"/>
                  </a:lnTo>
                  <a:lnTo>
                    <a:pt x="161645" y="69342"/>
                  </a:lnTo>
                  <a:lnTo>
                    <a:pt x="161405" y="69237"/>
                  </a:lnTo>
                  <a:lnTo>
                    <a:pt x="161442" y="68453"/>
                  </a:lnTo>
                  <a:close/>
                </a:path>
                <a:path w="257175" h="118745">
                  <a:moveTo>
                    <a:pt x="161823" y="69215"/>
                  </a:moveTo>
                  <a:lnTo>
                    <a:pt x="161645" y="69342"/>
                  </a:lnTo>
                  <a:lnTo>
                    <a:pt x="161785" y="69342"/>
                  </a:lnTo>
                  <a:close/>
                </a:path>
                <a:path w="257175" h="118745">
                  <a:moveTo>
                    <a:pt x="181597" y="68199"/>
                  </a:moveTo>
                  <a:lnTo>
                    <a:pt x="181749" y="69342"/>
                  </a:lnTo>
                  <a:lnTo>
                    <a:pt x="185597" y="69342"/>
                  </a:lnTo>
                  <a:lnTo>
                    <a:pt x="185589" y="68961"/>
                  </a:lnTo>
                  <a:lnTo>
                    <a:pt x="182181" y="68961"/>
                  </a:lnTo>
                  <a:lnTo>
                    <a:pt x="181597" y="68199"/>
                  </a:lnTo>
                  <a:close/>
                </a:path>
                <a:path w="257175" h="118745">
                  <a:moveTo>
                    <a:pt x="187428" y="69003"/>
                  </a:moveTo>
                  <a:lnTo>
                    <a:pt x="187375" y="69342"/>
                  </a:lnTo>
                  <a:lnTo>
                    <a:pt x="187428" y="69003"/>
                  </a:lnTo>
                  <a:close/>
                </a:path>
                <a:path w="257175" h="118745">
                  <a:moveTo>
                    <a:pt x="188207" y="69215"/>
                  </a:moveTo>
                  <a:lnTo>
                    <a:pt x="187508" y="69215"/>
                  </a:lnTo>
                  <a:lnTo>
                    <a:pt x="187375" y="69342"/>
                  </a:lnTo>
                  <a:lnTo>
                    <a:pt x="188201" y="69342"/>
                  </a:lnTo>
                  <a:close/>
                </a:path>
                <a:path w="257175" h="118745">
                  <a:moveTo>
                    <a:pt x="190080" y="68326"/>
                  </a:moveTo>
                  <a:lnTo>
                    <a:pt x="190106" y="69342"/>
                  </a:lnTo>
                  <a:lnTo>
                    <a:pt x="190296" y="69342"/>
                  </a:lnTo>
                  <a:lnTo>
                    <a:pt x="190350" y="69151"/>
                  </a:lnTo>
                  <a:lnTo>
                    <a:pt x="190741" y="68961"/>
                  </a:lnTo>
                  <a:lnTo>
                    <a:pt x="191166" y="68961"/>
                  </a:lnTo>
                  <a:lnTo>
                    <a:pt x="191211" y="68707"/>
                  </a:lnTo>
                  <a:lnTo>
                    <a:pt x="190961" y="68703"/>
                  </a:lnTo>
                  <a:lnTo>
                    <a:pt x="190080" y="68326"/>
                  </a:lnTo>
                  <a:close/>
                </a:path>
                <a:path w="257175" h="118745">
                  <a:moveTo>
                    <a:pt x="201371" y="68580"/>
                  </a:moveTo>
                  <a:lnTo>
                    <a:pt x="201485" y="69342"/>
                  </a:lnTo>
                  <a:lnTo>
                    <a:pt x="202057" y="68961"/>
                  </a:lnTo>
                  <a:lnTo>
                    <a:pt x="202311" y="68961"/>
                  </a:lnTo>
                  <a:lnTo>
                    <a:pt x="202876" y="68703"/>
                  </a:lnTo>
                  <a:lnTo>
                    <a:pt x="201371" y="68580"/>
                  </a:lnTo>
                  <a:close/>
                </a:path>
                <a:path w="257175" h="118745">
                  <a:moveTo>
                    <a:pt x="204470" y="68326"/>
                  </a:moveTo>
                  <a:lnTo>
                    <a:pt x="204165" y="68834"/>
                  </a:lnTo>
                  <a:lnTo>
                    <a:pt x="204304" y="69025"/>
                  </a:lnTo>
                  <a:lnTo>
                    <a:pt x="204415" y="69237"/>
                  </a:lnTo>
                  <a:lnTo>
                    <a:pt x="204165" y="69342"/>
                  </a:lnTo>
                  <a:lnTo>
                    <a:pt x="204851" y="69342"/>
                  </a:lnTo>
                  <a:lnTo>
                    <a:pt x="205224" y="69189"/>
                  </a:lnTo>
                  <a:lnTo>
                    <a:pt x="204735" y="68729"/>
                  </a:lnTo>
                  <a:lnTo>
                    <a:pt x="204470" y="68326"/>
                  </a:lnTo>
                  <a:close/>
                </a:path>
                <a:path w="257175" h="118745">
                  <a:moveTo>
                    <a:pt x="34694" y="67731"/>
                  </a:moveTo>
                  <a:lnTo>
                    <a:pt x="34448" y="67781"/>
                  </a:lnTo>
                  <a:lnTo>
                    <a:pt x="33923" y="68356"/>
                  </a:lnTo>
                  <a:lnTo>
                    <a:pt x="33820" y="69215"/>
                  </a:lnTo>
                  <a:lnTo>
                    <a:pt x="34467" y="68453"/>
                  </a:lnTo>
                  <a:lnTo>
                    <a:pt x="35217" y="68453"/>
                  </a:lnTo>
                  <a:lnTo>
                    <a:pt x="34998" y="68317"/>
                  </a:lnTo>
                  <a:lnTo>
                    <a:pt x="34632" y="68199"/>
                  </a:lnTo>
                  <a:lnTo>
                    <a:pt x="35039" y="67818"/>
                  </a:lnTo>
                  <a:lnTo>
                    <a:pt x="34694" y="67731"/>
                  </a:lnTo>
                  <a:close/>
                </a:path>
                <a:path w="257175" h="118745">
                  <a:moveTo>
                    <a:pt x="81534" y="68580"/>
                  </a:moveTo>
                  <a:lnTo>
                    <a:pt x="79451" y="68580"/>
                  </a:lnTo>
                  <a:lnTo>
                    <a:pt x="79616" y="68707"/>
                  </a:lnTo>
                  <a:lnTo>
                    <a:pt x="79667" y="68961"/>
                  </a:lnTo>
                  <a:lnTo>
                    <a:pt x="79679" y="69215"/>
                  </a:lnTo>
                  <a:lnTo>
                    <a:pt x="88684" y="69215"/>
                  </a:lnTo>
                  <a:lnTo>
                    <a:pt x="88264" y="69104"/>
                  </a:lnTo>
                  <a:lnTo>
                    <a:pt x="88379" y="68834"/>
                  </a:lnTo>
                  <a:lnTo>
                    <a:pt x="81673" y="68834"/>
                  </a:lnTo>
                  <a:lnTo>
                    <a:pt x="81571" y="68703"/>
                  </a:lnTo>
                  <a:close/>
                </a:path>
                <a:path w="257175" h="118745">
                  <a:moveTo>
                    <a:pt x="89509" y="67310"/>
                  </a:moveTo>
                  <a:lnTo>
                    <a:pt x="88646" y="67310"/>
                  </a:lnTo>
                  <a:lnTo>
                    <a:pt x="88925" y="67437"/>
                  </a:lnTo>
                  <a:lnTo>
                    <a:pt x="89255" y="67818"/>
                  </a:lnTo>
                  <a:lnTo>
                    <a:pt x="89489" y="68195"/>
                  </a:lnTo>
                  <a:lnTo>
                    <a:pt x="89143" y="68703"/>
                  </a:lnTo>
                  <a:lnTo>
                    <a:pt x="88684" y="69215"/>
                  </a:lnTo>
                  <a:lnTo>
                    <a:pt x="90492" y="69215"/>
                  </a:lnTo>
                  <a:lnTo>
                    <a:pt x="90521" y="68961"/>
                  </a:lnTo>
                  <a:lnTo>
                    <a:pt x="90335" y="68961"/>
                  </a:lnTo>
                  <a:lnTo>
                    <a:pt x="89954" y="68199"/>
                  </a:lnTo>
                  <a:lnTo>
                    <a:pt x="90487" y="68199"/>
                  </a:lnTo>
                  <a:lnTo>
                    <a:pt x="90258" y="68072"/>
                  </a:lnTo>
                  <a:lnTo>
                    <a:pt x="89763" y="67945"/>
                  </a:lnTo>
                  <a:lnTo>
                    <a:pt x="89670" y="67437"/>
                  </a:lnTo>
                  <a:lnTo>
                    <a:pt x="89535" y="67437"/>
                  </a:lnTo>
                  <a:lnTo>
                    <a:pt x="89509" y="67310"/>
                  </a:lnTo>
                  <a:close/>
                </a:path>
                <a:path w="257175" h="118745">
                  <a:moveTo>
                    <a:pt x="91668" y="69088"/>
                  </a:moveTo>
                  <a:close/>
                </a:path>
                <a:path w="257175" h="118745">
                  <a:moveTo>
                    <a:pt x="93484" y="68707"/>
                  </a:moveTo>
                  <a:lnTo>
                    <a:pt x="91567" y="68707"/>
                  </a:lnTo>
                  <a:lnTo>
                    <a:pt x="91998" y="68961"/>
                  </a:lnTo>
                  <a:lnTo>
                    <a:pt x="92221" y="69151"/>
                  </a:lnTo>
                  <a:lnTo>
                    <a:pt x="93122" y="69215"/>
                  </a:lnTo>
                  <a:lnTo>
                    <a:pt x="93307" y="68999"/>
                  </a:lnTo>
                  <a:lnTo>
                    <a:pt x="93484" y="68707"/>
                  </a:lnTo>
                  <a:close/>
                </a:path>
                <a:path w="257175" h="118745">
                  <a:moveTo>
                    <a:pt x="100825" y="68834"/>
                  </a:moveTo>
                  <a:lnTo>
                    <a:pt x="98183" y="68834"/>
                  </a:lnTo>
                  <a:lnTo>
                    <a:pt x="98361" y="69215"/>
                  </a:lnTo>
                  <a:lnTo>
                    <a:pt x="99123" y="68961"/>
                  </a:lnTo>
                  <a:lnTo>
                    <a:pt x="100784" y="68961"/>
                  </a:lnTo>
                  <a:close/>
                </a:path>
                <a:path w="257175" h="118745">
                  <a:moveTo>
                    <a:pt x="102955" y="68834"/>
                  </a:moveTo>
                  <a:lnTo>
                    <a:pt x="102031" y="68834"/>
                  </a:lnTo>
                  <a:lnTo>
                    <a:pt x="102400" y="69215"/>
                  </a:lnTo>
                  <a:lnTo>
                    <a:pt x="102628" y="69088"/>
                  </a:lnTo>
                  <a:lnTo>
                    <a:pt x="102796" y="69088"/>
                  </a:lnTo>
                  <a:lnTo>
                    <a:pt x="102955" y="68834"/>
                  </a:lnTo>
                  <a:close/>
                </a:path>
                <a:path w="257175" h="118745">
                  <a:moveTo>
                    <a:pt x="116944" y="69185"/>
                  </a:moveTo>
                  <a:close/>
                </a:path>
                <a:path w="257175" h="118745">
                  <a:moveTo>
                    <a:pt x="161683" y="69088"/>
                  </a:moveTo>
                  <a:close/>
                </a:path>
                <a:path w="257175" h="118745">
                  <a:moveTo>
                    <a:pt x="187171" y="68580"/>
                  </a:moveTo>
                  <a:lnTo>
                    <a:pt x="186194" y="68580"/>
                  </a:lnTo>
                  <a:lnTo>
                    <a:pt x="186093" y="69215"/>
                  </a:lnTo>
                  <a:lnTo>
                    <a:pt x="186928" y="69088"/>
                  </a:lnTo>
                  <a:lnTo>
                    <a:pt x="187171" y="68580"/>
                  </a:lnTo>
                  <a:close/>
                </a:path>
                <a:path w="257175" h="118745">
                  <a:moveTo>
                    <a:pt x="187733" y="68999"/>
                  </a:moveTo>
                  <a:lnTo>
                    <a:pt x="187566" y="69215"/>
                  </a:lnTo>
                  <a:lnTo>
                    <a:pt x="188099" y="69215"/>
                  </a:lnTo>
                  <a:lnTo>
                    <a:pt x="187733" y="68999"/>
                  </a:lnTo>
                  <a:close/>
                </a:path>
                <a:path w="257175" h="118745">
                  <a:moveTo>
                    <a:pt x="188214" y="69088"/>
                  </a:moveTo>
                  <a:close/>
                </a:path>
                <a:path w="257175" h="118745">
                  <a:moveTo>
                    <a:pt x="205473" y="69088"/>
                  </a:moveTo>
                  <a:lnTo>
                    <a:pt x="205317" y="69151"/>
                  </a:lnTo>
                  <a:lnTo>
                    <a:pt x="205473" y="69088"/>
                  </a:lnTo>
                  <a:close/>
                </a:path>
                <a:path w="257175" h="118745">
                  <a:moveTo>
                    <a:pt x="103682" y="69088"/>
                  </a:moveTo>
                  <a:close/>
                </a:path>
                <a:path w="257175" h="118745">
                  <a:moveTo>
                    <a:pt x="116713" y="68834"/>
                  </a:moveTo>
                  <a:lnTo>
                    <a:pt x="116573" y="68961"/>
                  </a:lnTo>
                  <a:lnTo>
                    <a:pt x="116944" y="69185"/>
                  </a:lnTo>
                  <a:lnTo>
                    <a:pt x="116713" y="68834"/>
                  </a:lnTo>
                  <a:close/>
                </a:path>
                <a:path w="257175" h="118745">
                  <a:moveTo>
                    <a:pt x="187455" y="68835"/>
                  </a:moveTo>
                  <a:lnTo>
                    <a:pt x="187544" y="69180"/>
                  </a:lnTo>
                  <a:lnTo>
                    <a:pt x="187559" y="68897"/>
                  </a:lnTo>
                  <a:close/>
                </a:path>
                <a:path w="257175" h="118745">
                  <a:moveTo>
                    <a:pt x="103416" y="68580"/>
                  </a:moveTo>
                  <a:lnTo>
                    <a:pt x="103369" y="69104"/>
                  </a:lnTo>
                  <a:lnTo>
                    <a:pt x="103562" y="69151"/>
                  </a:lnTo>
                  <a:lnTo>
                    <a:pt x="103416" y="68580"/>
                  </a:lnTo>
                  <a:close/>
                </a:path>
                <a:path w="257175" h="118745">
                  <a:moveTo>
                    <a:pt x="71266" y="68453"/>
                  </a:moveTo>
                  <a:lnTo>
                    <a:pt x="69646" y="68453"/>
                  </a:lnTo>
                  <a:lnTo>
                    <a:pt x="69913" y="69088"/>
                  </a:lnTo>
                  <a:lnTo>
                    <a:pt x="69875" y="68580"/>
                  </a:lnTo>
                  <a:lnTo>
                    <a:pt x="71374" y="68580"/>
                  </a:lnTo>
                  <a:close/>
                </a:path>
                <a:path w="257175" h="118745">
                  <a:moveTo>
                    <a:pt x="78892" y="68834"/>
                  </a:moveTo>
                  <a:lnTo>
                    <a:pt x="79121" y="69088"/>
                  </a:lnTo>
                  <a:lnTo>
                    <a:pt x="79311" y="69088"/>
                  </a:lnTo>
                  <a:lnTo>
                    <a:pt x="78892" y="68834"/>
                  </a:lnTo>
                  <a:close/>
                </a:path>
                <a:path w="257175" h="118745">
                  <a:moveTo>
                    <a:pt x="79451" y="68580"/>
                  </a:moveTo>
                  <a:lnTo>
                    <a:pt x="79311" y="69088"/>
                  </a:lnTo>
                  <a:lnTo>
                    <a:pt x="79451" y="68580"/>
                  </a:lnTo>
                  <a:close/>
                </a:path>
                <a:path w="257175" h="118745">
                  <a:moveTo>
                    <a:pt x="91782" y="68834"/>
                  </a:moveTo>
                  <a:lnTo>
                    <a:pt x="91274" y="68834"/>
                  </a:lnTo>
                  <a:lnTo>
                    <a:pt x="91414" y="69088"/>
                  </a:lnTo>
                  <a:lnTo>
                    <a:pt x="91744" y="69088"/>
                  </a:lnTo>
                  <a:lnTo>
                    <a:pt x="91998" y="68961"/>
                  </a:lnTo>
                  <a:lnTo>
                    <a:pt x="91782" y="68834"/>
                  </a:lnTo>
                  <a:close/>
                </a:path>
                <a:path w="257175" h="118745">
                  <a:moveTo>
                    <a:pt x="135945" y="69025"/>
                  </a:moveTo>
                  <a:close/>
                </a:path>
                <a:path w="257175" h="118745">
                  <a:moveTo>
                    <a:pt x="152057" y="68453"/>
                  </a:moveTo>
                  <a:lnTo>
                    <a:pt x="151523" y="68453"/>
                  </a:lnTo>
                  <a:lnTo>
                    <a:pt x="152247" y="69088"/>
                  </a:lnTo>
                  <a:lnTo>
                    <a:pt x="152057" y="68453"/>
                  </a:lnTo>
                  <a:close/>
                </a:path>
                <a:path w="257175" h="118745">
                  <a:moveTo>
                    <a:pt x="202311" y="68961"/>
                  </a:moveTo>
                  <a:lnTo>
                    <a:pt x="202057" y="68961"/>
                  </a:lnTo>
                  <a:lnTo>
                    <a:pt x="202374" y="69088"/>
                  </a:lnTo>
                  <a:close/>
                </a:path>
                <a:path w="257175" h="118745">
                  <a:moveTo>
                    <a:pt x="136042" y="68961"/>
                  </a:moveTo>
                  <a:close/>
                </a:path>
                <a:path w="257175" h="118745">
                  <a:moveTo>
                    <a:pt x="187236" y="68707"/>
                  </a:moveTo>
                  <a:lnTo>
                    <a:pt x="187428" y="69003"/>
                  </a:lnTo>
                  <a:lnTo>
                    <a:pt x="187452" y="68834"/>
                  </a:lnTo>
                  <a:lnTo>
                    <a:pt x="187236" y="68707"/>
                  </a:lnTo>
                  <a:close/>
                </a:path>
                <a:path w="257175" h="118745">
                  <a:moveTo>
                    <a:pt x="187477" y="67818"/>
                  </a:moveTo>
                  <a:lnTo>
                    <a:pt x="187446" y="68195"/>
                  </a:lnTo>
                  <a:lnTo>
                    <a:pt x="187559" y="68897"/>
                  </a:lnTo>
                  <a:lnTo>
                    <a:pt x="187733" y="68999"/>
                  </a:lnTo>
                  <a:lnTo>
                    <a:pt x="188302" y="68453"/>
                  </a:lnTo>
                  <a:lnTo>
                    <a:pt x="189255" y="68453"/>
                  </a:lnTo>
                  <a:lnTo>
                    <a:pt x="189321" y="68199"/>
                  </a:lnTo>
                  <a:lnTo>
                    <a:pt x="187833" y="68199"/>
                  </a:lnTo>
                  <a:lnTo>
                    <a:pt x="187477" y="67818"/>
                  </a:lnTo>
                  <a:close/>
                </a:path>
                <a:path w="257175" h="118745">
                  <a:moveTo>
                    <a:pt x="41021" y="68199"/>
                  </a:moveTo>
                  <a:lnTo>
                    <a:pt x="40576" y="68707"/>
                  </a:lnTo>
                  <a:lnTo>
                    <a:pt x="40640" y="68961"/>
                  </a:lnTo>
                  <a:lnTo>
                    <a:pt x="41275" y="68961"/>
                  </a:lnTo>
                  <a:lnTo>
                    <a:pt x="41750" y="68834"/>
                  </a:lnTo>
                  <a:lnTo>
                    <a:pt x="41780" y="68580"/>
                  </a:lnTo>
                  <a:lnTo>
                    <a:pt x="41529" y="68580"/>
                  </a:lnTo>
                  <a:lnTo>
                    <a:pt x="41046" y="68453"/>
                  </a:lnTo>
                  <a:lnTo>
                    <a:pt x="41021" y="68199"/>
                  </a:lnTo>
                  <a:close/>
                </a:path>
                <a:path w="257175" h="118745">
                  <a:moveTo>
                    <a:pt x="41681" y="68834"/>
                  </a:moveTo>
                  <a:lnTo>
                    <a:pt x="41376" y="68834"/>
                  </a:lnTo>
                  <a:lnTo>
                    <a:pt x="41516" y="68961"/>
                  </a:lnTo>
                  <a:lnTo>
                    <a:pt x="41681" y="68834"/>
                  </a:lnTo>
                  <a:close/>
                </a:path>
                <a:path w="257175" h="118745">
                  <a:moveTo>
                    <a:pt x="68643" y="68453"/>
                  </a:moveTo>
                  <a:lnTo>
                    <a:pt x="58013" y="68453"/>
                  </a:lnTo>
                  <a:lnTo>
                    <a:pt x="57886" y="68961"/>
                  </a:lnTo>
                  <a:lnTo>
                    <a:pt x="58102" y="68834"/>
                  </a:lnTo>
                  <a:lnTo>
                    <a:pt x="68884" y="68834"/>
                  </a:lnTo>
                  <a:lnTo>
                    <a:pt x="68681" y="68707"/>
                  </a:lnTo>
                  <a:lnTo>
                    <a:pt x="68643" y="68453"/>
                  </a:lnTo>
                  <a:close/>
                </a:path>
                <a:path w="257175" h="118745">
                  <a:moveTo>
                    <a:pt x="90551" y="68707"/>
                  </a:moveTo>
                  <a:lnTo>
                    <a:pt x="90335" y="68961"/>
                  </a:lnTo>
                  <a:lnTo>
                    <a:pt x="90521" y="68961"/>
                  </a:lnTo>
                  <a:lnTo>
                    <a:pt x="90551" y="68707"/>
                  </a:lnTo>
                  <a:close/>
                </a:path>
                <a:path w="257175" h="118745">
                  <a:moveTo>
                    <a:pt x="101587" y="68897"/>
                  </a:moveTo>
                  <a:close/>
                </a:path>
                <a:path w="257175" h="118745">
                  <a:moveTo>
                    <a:pt x="116497" y="68580"/>
                  </a:moveTo>
                  <a:lnTo>
                    <a:pt x="116293" y="68834"/>
                  </a:lnTo>
                  <a:lnTo>
                    <a:pt x="116446" y="68834"/>
                  </a:lnTo>
                  <a:lnTo>
                    <a:pt x="116573" y="68961"/>
                  </a:lnTo>
                  <a:lnTo>
                    <a:pt x="116497" y="68580"/>
                  </a:lnTo>
                  <a:close/>
                </a:path>
                <a:path w="257175" h="118745">
                  <a:moveTo>
                    <a:pt x="141025" y="68326"/>
                  </a:moveTo>
                  <a:lnTo>
                    <a:pt x="140589" y="68326"/>
                  </a:lnTo>
                  <a:lnTo>
                    <a:pt x="140652" y="68897"/>
                  </a:lnTo>
                  <a:lnTo>
                    <a:pt x="141306" y="68961"/>
                  </a:lnTo>
                  <a:lnTo>
                    <a:pt x="141190" y="68703"/>
                  </a:lnTo>
                  <a:lnTo>
                    <a:pt x="141025" y="68326"/>
                  </a:lnTo>
                  <a:close/>
                </a:path>
                <a:path w="257175" h="118745">
                  <a:moveTo>
                    <a:pt x="142862" y="68580"/>
                  </a:moveTo>
                  <a:lnTo>
                    <a:pt x="141135" y="68580"/>
                  </a:lnTo>
                  <a:lnTo>
                    <a:pt x="141516" y="68707"/>
                  </a:lnTo>
                  <a:lnTo>
                    <a:pt x="141363" y="68961"/>
                  </a:lnTo>
                  <a:lnTo>
                    <a:pt x="143510" y="68961"/>
                  </a:lnTo>
                  <a:lnTo>
                    <a:pt x="142862" y="68580"/>
                  </a:lnTo>
                  <a:close/>
                </a:path>
                <a:path w="257175" h="118745">
                  <a:moveTo>
                    <a:pt x="158216" y="67437"/>
                  </a:moveTo>
                  <a:lnTo>
                    <a:pt x="150609" y="67437"/>
                  </a:lnTo>
                  <a:lnTo>
                    <a:pt x="150456" y="68199"/>
                  </a:lnTo>
                  <a:lnTo>
                    <a:pt x="151041" y="68199"/>
                  </a:lnTo>
                  <a:lnTo>
                    <a:pt x="150969" y="68711"/>
                  </a:lnTo>
                  <a:lnTo>
                    <a:pt x="151218" y="68961"/>
                  </a:lnTo>
                  <a:lnTo>
                    <a:pt x="151306" y="68703"/>
                  </a:lnTo>
                  <a:lnTo>
                    <a:pt x="151523" y="68453"/>
                  </a:lnTo>
                  <a:lnTo>
                    <a:pt x="159798" y="68453"/>
                  </a:lnTo>
                  <a:lnTo>
                    <a:pt x="159299" y="67564"/>
                  </a:lnTo>
                  <a:lnTo>
                    <a:pt x="158280" y="67564"/>
                  </a:lnTo>
                  <a:close/>
                </a:path>
                <a:path w="257175" h="118745">
                  <a:moveTo>
                    <a:pt x="161378" y="66802"/>
                  </a:moveTo>
                  <a:lnTo>
                    <a:pt x="160083" y="68961"/>
                  </a:lnTo>
                  <a:lnTo>
                    <a:pt x="160970" y="68961"/>
                  </a:lnTo>
                  <a:lnTo>
                    <a:pt x="161081" y="68703"/>
                  </a:lnTo>
                  <a:lnTo>
                    <a:pt x="161025" y="68195"/>
                  </a:lnTo>
                  <a:lnTo>
                    <a:pt x="161048" y="67818"/>
                  </a:lnTo>
                  <a:lnTo>
                    <a:pt x="161315" y="67818"/>
                  </a:lnTo>
                  <a:lnTo>
                    <a:pt x="161418" y="67658"/>
                  </a:lnTo>
                  <a:lnTo>
                    <a:pt x="161747" y="67564"/>
                  </a:lnTo>
                  <a:lnTo>
                    <a:pt x="162198" y="67564"/>
                  </a:lnTo>
                  <a:lnTo>
                    <a:pt x="161378" y="66802"/>
                  </a:lnTo>
                  <a:close/>
                </a:path>
                <a:path w="257175" h="118745">
                  <a:moveTo>
                    <a:pt x="167373" y="68834"/>
                  </a:moveTo>
                  <a:lnTo>
                    <a:pt x="166579" y="68835"/>
                  </a:lnTo>
                  <a:lnTo>
                    <a:pt x="166154" y="68961"/>
                  </a:lnTo>
                  <a:lnTo>
                    <a:pt x="167525" y="68961"/>
                  </a:lnTo>
                  <a:lnTo>
                    <a:pt x="167373" y="68834"/>
                  </a:lnTo>
                  <a:close/>
                </a:path>
                <a:path w="257175" h="118745">
                  <a:moveTo>
                    <a:pt x="167005" y="67818"/>
                  </a:moveTo>
                  <a:lnTo>
                    <a:pt x="167176" y="68072"/>
                  </a:lnTo>
                  <a:lnTo>
                    <a:pt x="167271" y="68453"/>
                  </a:lnTo>
                  <a:lnTo>
                    <a:pt x="167398" y="68834"/>
                  </a:lnTo>
                  <a:lnTo>
                    <a:pt x="176558" y="68961"/>
                  </a:lnTo>
                  <a:lnTo>
                    <a:pt x="176377" y="68580"/>
                  </a:lnTo>
                  <a:lnTo>
                    <a:pt x="176669" y="68580"/>
                  </a:lnTo>
                  <a:lnTo>
                    <a:pt x="177126" y="68326"/>
                  </a:lnTo>
                  <a:lnTo>
                    <a:pt x="177279" y="68326"/>
                  </a:lnTo>
                  <a:lnTo>
                    <a:pt x="177304" y="68072"/>
                  </a:lnTo>
                  <a:lnTo>
                    <a:pt x="167347" y="68072"/>
                  </a:lnTo>
                  <a:lnTo>
                    <a:pt x="167005" y="67818"/>
                  </a:lnTo>
                  <a:close/>
                </a:path>
                <a:path w="257175" h="118745">
                  <a:moveTo>
                    <a:pt x="183637" y="67589"/>
                  </a:moveTo>
                  <a:lnTo>
                    <a:pt x="182638" y="67912"/>
                  </a:lnTo>
                  <a:lnTo>
                    <a:pt x="181952" y="68199"/>
                  </a:lnTo>
                  <a:lnTo>
                    <a:pt x="182321" y="68326"/>
                  </a:lnTo>
                  <a:lnTo>
                    <a:pt x="182606" y="68835"/>
                  </a:lnTo>
                  <a:lnTo>
                    <a:pt x="182181" y="68961"/>
                  </a:lnTo>
                  <a:lnTo>
                    <a:pt x="185115" y="68961"/>
                  </a:lnTo>
                  <a:lnTo>
                    <a:pt x="184829" y="68580"/>
                  </a:lnTo>
                  <a:lnTo>
                    <a:pt x="184023" y="68580"/>
                  </a:lnTo>
                  <a:lnTo>
                    <a:pt x="184056" y="68326"/>
                  </a:lnTo>
                  <a:lnTo>
                    <a:pt x="183921" y="68326"/>
                  </a:lnTo>
                  <a:lnTo>
                    <a:pt x="183811" y="67912"/>
                  </a:lnTo>
                  <a:lnTo>
                    <a:pt x="183716" y="67640"/>
                  </a:lnTo>
                  <a:close/>
                </a:path>
                <a:path w="257175" h="118745">
                  <a:moveTo>
                    <a:pt x="186042" y="68326"/>
                  </a:moveTo>
                  <a:lnTo>
                    <a:pt x="185610" y="68326"/>
                  </a:lnTo>
                  <a:lnTo>
                    <a:pt x="185115" y="68961"/>
                  </a:lnTo>
                  <a:lnTo>
                    <a:pt x="185589" y="68961"/>
                  </a:lnTo>
                  <a:lnTo>
                    <a:pt x="185702" y="68703"/>
                  </a:lnTo>
                  <a:lnTo>
                    <a:pt x="186042" y="68326"/>
                  </a:lnTo>
                  <a:close/>
                </a:path>
                <a:path w="257175" h="118745">
                  <a:moveTo>
                    <a:pt x="101561" y="68834"/>
                  </a:moveTo>
                  <a:close/>
                </a:path>
                <a:path w="257175" h="118745">
                  <a:moveTo>
                    <a:pt x="50634" y="68711"/>
                  </a:moveTo>
                  <a:lnTo>
                    <a:pt x="50266" y="68834"/>
                  </a:lnTo>
                  <a:lnTo>
                    <a:pt x="50685" y="68834"/>
                  </a:lnTo>
                  <a:close/>
                </a:path>
                <a:path w="257175" h="118745">
                  <a:moveTo>
                    <a:pt x="50706" y="68729"/>
                  </a:moveTo>
                  <a:lnTo>
                    <a:pt x="50977" y="68834"/>
                  </a:lnTo>
                  <a:lnTo>
                    <a:pt x="50706" y="68729"/>
                  </a:lnTo>
                  <a:close/>
                </a:path>
                <a:path w="257175" h="118745">
                  <a:moveTo>
                    <a:pt x="53714" y="68580"/>
                  </a:moveTo>
                  <a:lnTo>
                    <a:pt x="51079" y="68580"/>
                  </a:lnTo>
                  <a:lnTo>
                    <a:pt x="50977" y="68834"/>
                  </a:lnTo>
                  <a:lnTo>
                    <a:pt x="53238" y="68834"/>
                  </a:lnTo>
                  <a:lnTo>
                    <a:pt x="53655" y="68729"/>
                  </a:lnTo>
                  <a:lnTo>
                    <a:pt x="53714" y="68580"/>
                  </a:lnTo>
                  <a:close/>
                </a:path>
                <a:path w="257175" h="118745">
                  <a:moveTo>
                    <a:pt x="71145" y="68199"/>
                  </a:moveTo>
                  <a:lnTo>
                    <a:pt x="69100" y="68199"/>
                  </a:lnTo>
                  <a:lnTo>
                    <a:pt x="69164" y="68834"/>
                  </a:lnTo>
                  <a:lnTo>
                    <a:pt x="69646" y="68453"/>
                  </a:lnTo>
                  <a:lnTo>
                    <a:pt x="71266" y="68453"/>
                  </a:lnTo>
                  <a:lnTo>
                    <a:pt x="71145" y="68199"/>
                  </a:lnTo>
                  <a:close/>
                </a:path>
                <a:path w="257175" h="118745">
                  <a:moveTo>
                    <a:pt x="84099" y="68199"/>
                  </a:moveTo>
                  <a:lnTo>
                    <a:pt x="71488" y="68199"/>
                  </a:lnTo>
                  <a:lnTo>
                    <a:pt x="71374" y="68453"/>
                  </a:lnTo>
                  <a:lnTo>
                    <a:pt x="77901" y="68580"/>
                  </a:lnTo>
                  <a:lnTo>
                    <a:pt x="77762" y="68834"/>
                  </a:lnTo>
                  <a:lnTo>
                    <a:pt x="78733" y="68834"/>
                  </a:lnTo>
                  <a:lnTo>
                    <a:pt x="78854" y="68453"/>
                  </a:lnTo>
                  <a:lnTo>
                    <a:pt x="78917" y="68326"/>
                  </a:lnTo>
                  <a:lnTo>
                    <a:pt x="83915" y="68326"/>
                  </a:lnTo>
                  <a:lnTo>
                    <a:pt x="84099" y="68199"/>
                  </a:lnTo>
                  <a:close/>
                </a:path>
                <a:path w="257175" h="118745">
                  <a:moveTo>
                    <a:pt x="83915" y="68326"/>
                  </a:moveTo>
                  <a:lnTo>
                    <a:pt x="78917" y="68326"/>
                  </a:lnTo>
                  <a:lnTo>
                    <a:pt x="79044" y="68580"/>
                  </a:lnTo>
                  <a:lnTo>
                    <a:pt x="81876" y="68580"/>
                  </a:lnTo>
                  <a:lnTo>
                    <a:pt x="81953" y="68834"/>
                  </a:lnTo>
                  <a:lnTo>
                    <a:pt x="83400" y="68834"/>
                  </a:lnTo>
                  <a:lnTo>
                    <a:pt x="83404" y="68574"/>
                  </a:lnTo>
                  <a:lnTo>
                    <a:pt x="83731" y="68453"/>
                  </a:lnTo>
                  <a:lnTo>
                    <a:pt x="83915" y="68326"/>
                  </a:lnTo>
                  <a:close/>
                </a:path>
                <a:path w="257175" h="118745">
                  <a:moveTo>
                    <a:pt x="84010" y="68580"/>
                  </a:moveTo>
                  <a:lnTo>
                    <a:pt x="83870" y="68834"/>
                  </a:lnTo>
                  <a:lnTo>
                    <a:pt x="84137" y="68834"/>
                  </a:lnTo>
                  <a:lnTo>
                    <a:pt x="84010" y="68580"/>
                  </a:lnTo>
                  <a:close/>
                </a:path>
                <a:path w="257175" h="118745">
                  <a:moveTo>
                    <a:pt x="84493" y="67564"/>
                  </a:moveTo>
                  <a:lnTo>
                    <a:pt x="82689" y="67564"/>
                  </a:lnTo>
                  <a:lnTo>
                    <a:pt x="82600" y="67945"/>
                  </a:lnTo>
                  <a:lnTo>
                    <a:pt x="71348" y="67945"/>
                  </a:lnTo>
                  <a:lnTo>
                    <a:pt x="71589" y="68199"/>
                  </a:lnTo>
                  <a:lnTo>
                    <a:pt x="84099" y="68199"/>
                  </a:lnTo>
                  <a:lnTo>
                    <a:pt x="84188" y="68834"/>
                  </a:lnTo>
                  <a:lnTo>
                    <a:pt x="88379" y="68834"/>
                  </a:lnTo>
                  <a:lnTo>
                    <a:pt x="87947" y="68707"/>
                  </a:lnTo>
                  <a:lnTo>
                    <a:pt x="87871" y="68580"/>
                  </a:lnTo>
                  <a:lnTo>
                    <a:pt x="85725" y="68580"/>
                  </a:lnTo>
                  <a:lnTo>
                    <a:pt x="85356" y="68326"/>
                  </a:lnTo>
                  <a:lnTo>
                    <a:pt x="84556" y="68326"/>
                  </a:lnTo>
                  <a:lnTo>
                    <a:pt x="84493" y="67564"/>
                  </a:lnTo>
                  <a:close/>
                </a:path>
                <a:path w="257175" h="118745">
                  <a:moveTo>
                    <a:pt x="117017" y="68199"/>
                  </a:moveTo>
                  <a:lnTo>
                    <a:pt x="110413" y="68199"/>
                  </a:lnTo>
                  <a:lnTo>
                    <a:pt x="110540" y="68834"/>
                  </a:lnTo>
                  <a:lnTo>
                    <a:pt x="116293" y="68834"/>
                  </a:lnTo>
                  <a:lnTo>
                    <a:pt x="116370" y="68580"/>
                  </a:lnTo>
                  <a:lnTo>
                    <a:pt x="116623" y="68356"/>
                  </a:lnTo>
                  <a:lnTo>
                    <a:pt x="116890" y="68326"/>
                  </a:lnTo>
                  <a:close/>
                </a:path>
                <a:path w="257175" h="118745">
                  <a:moveTo>
                    <a:pt x="167068" y="68453"/>
                  </a:moveTo>
                  <a:lnTo>
                    <a:pt x="166916" y="68580"/>
                  </a:lnTo>
                  <a:lnTo>
                    <a:pt x="166992" y="68834"/>
                  </a:lnTo>
                  <a:lnTo>
                    <a:pt x="167068" y="68453"/>
                  </a:lnTo>
                  <a:close/>
                </a:path>
                <a:path w="257175" h="118745">
                  <a:moveTo>
                    <a:pt x="180559" y="66929"/>
                  </a:moveTo>
                  <a:lnTo>
                    <a:pt x="178600" y="66929"/>
                  </a:lnTo>
                  <a:lnTo>
                    <a:pt x="178574" y="67056"/>
                  </a:lnTo>
                  <a:lnTo>
                    <a:pt x="178409" y="67183"/>
                  </a:lnTo>
                  <a:lnTo>
                    <a:pt x="178231" y="67437"/>
                  </a:lnTo>
                  <a:lnTo>
                    <a:pt x="178015" y="67564"/>
                  </a:lnTo>
                  <a:lnTo>
                    <a:pt x="168376" y="67564"/>
                  </a:lnTo>
                  <a:lnTo>
                    <a:pt x="168325" y="67818"/>
                  </a:lnTo>
                  <a:lnTo>
                    <a:pt x="168198" y="68072"/>
                  </a:lnTo>
                  <a:lnTo>
                    <a:pt x="177304" y="68072"/>
                  </a:lnTo>
                  <a:lnTo>
                    <a:pt x="177520" y="68834"/>
                  </a:lnTo>
                  <a:lnTo>
                    <a:pt x="178993" y="68326"/>
                  </a:lnTo>
                  <a:lnTo>
                    <a:pt x="179412" y="68326"/>
                  </a:lnTo>
                  <a:lnTo>
                    <a:pt x="179504" y="68195"/>
                  </a:lnTo>
                  <a:lnTo>
                    <a:pt x="179578" y="67691"/>
                  </a:lnTo>
                  <a:lnTo>
                    <a:pt x="179501" y="67437"/>
                  </a:lnTo>
                  <a:lnTo>
                    <a:pt x="180321" y="67437"/>
                  </a:lnTo>
                  <a:lnTo>
                    <a:pt x="180559" y="66929"/>
                  </a:lnTo>
                  <a:close/>
                </a:path>
                <a:path w="257175" h="118745">
                  <a:moveTo>
                    <a:pt x="179412" y="68326"/>
                  </a:moveTo>
                  <a:lnTo>
                    <a:pt x="178993" y="68326"/>
                  </a:lnTo>
                  <a:lnTo>
                    <a:pt x="179209" y="68834"/>
                  </a:lnTo>
                  <a:lnTo>
                    <a:pt x="179324" y="68453"/>
                  </a:lnTo>
                  <a:lnTo>
                    <a:pt x="179412" y="68326"/>
                  </a:lnTo>
                  <a:close/>
                </a:path>
                <a:path w="257175" h="118745">
                  <a:moveTo>
                    <a:pt x="204025" y="68707"/>
                  </a:moveTo>
                  <a:lnTo>
                    <a:pt x="204165" y="68834"/>
                  </a:lnTo>
                  <a:lnTo>
                    <a:pt x="204025" y="68707"/>
                  </a:lnTo>
                  <a:close/>
                </a:path>
                <a:path w="257175" h="118745">
                  <a:moveTo>
                    <a:pt x="50711" y="68707"/>
                  </a:moveTo>
                  <a:close/>
                </a:path>
                <a:path w="257175" h="118745">
                  <a:moveTo>
                    <a:pt x="39560" y="66929"/>
                  </a:moveTo>
                  <a:lnTo>
                    <a:pt x="36893" y="66929"/>
                  </a:lnTo>
                  <a:lnTo>
                    <a:pt x="37171" y="67589"/>
                  </a:lnTo>
                  <a:lnTo>
                    <a:pt x="37299" y="67945"/>
                  </a:lnTo>
                  <a:lnTo>
                    <a:pt x="37172" y="68453"/>
                  </a:lnTo>
                  <a:lnTo>
                    <a:pt x="37045" y="68707"/>
                  </a:lnTo>
                  <a:lnTo>
                    <a:pt x="38486" y="68707"/>
                  </a:lnTo>
                  <a:lnTo>
                    <a:pt x="38646" y="68326"/>
                  </a:lnTo>
                  <a:lnTo>
                    <a:pt x="40408" y="68326"/>
                  </a:lnTo>
                  <a:lnTo>
                    <a:pt x="40398" y="67945"/>
                  </a:lnTo>
                  <a:lnTo>
                    <a:pt x="39878" y="67945"/>
                  </a:lnTo>
                  <a:lnTo>
                    <a:pt x="39782" y="67691"/>
                  </a:lnTo>
                  <a:lnTo>
                    <a:pt x="39560" y="67691"/>
                  </a:lnTo>
                  <a:lnTo>
                    <a:pt x="39560" y="66929"/>
                  </a:lnTo>
                  <a:close/>
                </a:path>
                <a:path w="257175" h="118745">
                  <a:moveTo>
                    <a:pt x="54267" y="66294"/>
                  </a:moveTo>
                  <a:lnTo>
                    <a:pt x="50457" y="66294"/>
                  </a:lnTo>
                  <a:lnTo>
                    <a:pt x="50559" y="66702"/>
                  </a:lnTo>
                  <a:lnTo>
                    <a:pt x="50685" y="67691"/>
                  </a:lnTo>
                  <a:lnTo>
                    <a:pt x="50393" y="67691"/>
                  </a:lnTo>
                  <a:lnTo>
                    <a:pt x="50525" y="68453"/>
                  </a:lnTo>
                  <a:lnTo>
                    <a:pt x="50632" y="68707"/>
                  </a:lnTo>
                  <a:lnTo>
                    <a:pt x="50736" y="68580"/>
                  </a:lnTo>
                  <a:lnTo>
                    <a:pt x="53714" y="68580"/>
                  </a:lnTo>
                  <a:lnTo>
                    <a:pt x="53826" y="68195"/>
                  </a:lnTo>
                  <a:lnTo>
                    <a:pt x="52959" y="67818"/>
                  </a:lnTo>
                  <a:lnTo>
                    <a:pt x="53251" y="67056"/>
                  </a:lnTo>
                  <a:lnTo>
                    <a:pt x="53892" y="67056"/>
                  </a:lnTo>
                  <a:lnTo>
                    <a:pt x="54057" y="66802"/>
                  </a:lnTo>
                  <a:lnTo>
                    <a:pt x="54182" y="66548"/>
                  </a:lnTo>
                  <a:lnTo>
                    <a:pt x="54267" y="66294"/>
                  </a:lnTo>
                  <a:close/>
                </a:path>
                <a:path w="257175" h="118745">
                  <a:moveTo>
                    <a:pt x="68935" y="68453"/>
                  </a:moveTo>
                  <a:lnTo>
                    <a:pt x="68643" y="68453"/>
                  </a:lnTo>
                  <a:lnTo>
                    <a:pt x="68681" y="68707"/>
                  </a:lnTo>
                  <a:lnTo>
                    <a:pt x="68935" y="68453"/>
                  </a:lnTo>
                  <a:close/>
                </a:path>
                <a:path w="257175" h="118745">
                  <a:moveTo>
                    <a:pt x="87764" y="67818"/>
                  </a:moveTo>
                  <a:lnTo>
                    <a:pt x="87541" y="67818"/>
                  </a:lnTo>
                  <a:lnTo>
                    <a:pt x="87947" y="68707"/>
                  </a:lnTo>
                  <a:lnTo>
                    <a:pt x="88468" y="68707"/>
                  </a:lnTo>
                  <a:lnTo>
                    <a:pt x="87988" y="68356"/>
                  </a:lnTo>
                  <a:lnTo>
                    <a:pt x="88328" y="68199"/>
                  </a:lnTo>
                  <a:lnTo>
                    <a:pt x="87764" y="67818"/>
                  </a:lnTo>
                  <a:close/>
                </a:path>
                <a:path w="257175" h="118745">
                  <a:moveTo>
                    <a:pt x="109677" y="68356"/>
                  </a:moveTo>
                  <a:lnTo>
                    <a:pt x="109308" y="68707"/>
                  </a:lnTo>
                  <a:lnTo>
                    <a:pt x="110223" y="68707"/>
                  </a:lnTo>
                  <a:lnTo>
                    <a:pt x="110216" y="68580"/>
                  </a:lnTo>
                  <a:lnTo>
                    <a:pt x="109753" y="68580"/>
                  </a:lnTo>
                  <a:lnTo>
                    <a:pt x="109677" y="68356"/>
                  </a:lnTo>
                  <a:close/>
                </a:path>
                <a:path w="257175" h="118745">
                  <a:moveTo>
                    <a:pt x="136649" y="68580"/>
                  </a:moveTo>
                  <a:lnTo>
                    <a:pt x="136398" y="68580"/>
                  </a:lnTo>
                  <a:lnTo>
                    <a:pt x="136525" y="68707"/>
                  </a:lnTo>
                  <a:lnTo>
                    <a:pt x="136649" y="68580"/>
                  </a:lnTo>
                  <a:close/>
                </a:path>
                <a:path w="257175" h="118745">
                  <a:moveTo>
                    <a:pt x="186169" y="68580"/>
                  </a:moveTo>
                  <a:lnTo>
                    <a:pt x="186154" y="68707"/>
                  </a:lnTo>
                  <a:lnTo>
                    <a:pt x="186169" y="68580"/>
                  </a:lnTo>
                  <a:close/>
                </a:path>
                <a:path w="257175" h="118745">
                  <a:moveTo>
                    <a:pt x="191947" y="67691"/>
                  </a:moveTo>
                  <a:lnTo>
                    <a:pt x="190969" y="68707"/>
                  </a:lnTo>
                  <a:lnTo>
                    <a:pt x="192570" y="68707"/>
                  </a:lnTo>
                  <a:lnTo>
                    <a:pt x="191947" y="67691"/>
                  </a:lnTo>
                  <a:close/>
                </a:path>
                <a:path w="257175" h="118745">
                  <a:moveTo>
                    <a:pt x="58013" y="68453"/>
                  </a:moveTo>
                  <a:lnTo>
                    <a:pt x="57736" y="68510"/>
                  </a:lnTo>
                  <a:lnTo>
                    <a:pt x="57800" y="68703"/>
                  </a:lnTo>
                  <a:lnTo>
                    <a:pt x="58013" y="68453"/>
                  </a:lnTo>
                  <a:close/>
                </a:path>
                <a:path w="257175" h="118745">
                  <a:moveTo>
                    <a:pt x="35369" y="68453"/>
                  </a:moveTo>
                  <a:lnTo>
                    <a:pt x="34467" y="68453"/>
                  </a:lnTo>
                  <a:lnTo>
                    <a:pt x="35179" y="68580"/>
                  </a:lnTo>
                  <a:lnTo>
                    <a:pt x="35369" y="68453"/>
                  </a:lnTo>
                  <a:close/>
                </a:path>
                <a:path w="257175" h="118745">
                  <a:moveTo>
                    <a:pt x="36791" y="67945"/>
                  </a:moveTo>
                  <a:lnTo>
                    <a:pt x="36639" y="68580"/>
                  </a:lnTo>
                  <a:lnTo>
                    <a:pt x="36868" y="68580"/>
                  </a:lnTo>
                  <a:lnTo>
                    <a:pt x="36791" y="67945"/>
                  </a:lnTo>
                  <a:close/>
                </a:path>
                <a:path w="257175" h="118745">
                  <a:moveTo>
                    <a:pt x="41795" y="68453"/>
                  </a:moveTo>
                  <a:lnTo>
                    <a:pt x="41529" y="68580"/>
                  </a:lnTo>
                  <a:lnTo>
                    <a:pt x="41780" y="68580"/>
                  </a:lnTo>
                  <a:close/>
                </a:path>
                <a:path w="257175" h="118745">
                  <a:moveTo>
                    <a:pt x="86067" y="67945"/>
                  </a:moveTo>
                  <a:lnTo>
                    <a:pt x="86004" y="68326"/>
                  </a:lnTo>
                  <a:lnTo>
                    <a:pt x="85877" y="68580"/>
                  </a:lnTo>
                  <a:lnTo>
                    <a:pt x="87871" y="68580"/>
                  </a:lnTo>
                  <a:lnTo>
                    <a:pt x="87503" y="68326"/>
                  </a:lnTo>
                  <a:lnTo>
                    <a:pt x="87172" y="68326"/>
                  </a:lnTo>
                  <a:lnTo>
                    <a:pt x="86703" y="68195"/>
                  </a:lnTo>
                  <a:lnTo>
                    <a:pt x="86309" y="68072"/>
                  </a:lnTo>
                  <a:lnTo>
                    <a:pt x="86067" y="67945"/>
                  </a:lnTo>
                  <a:close/>
                </a:path>
                <a:path w="257175" h="118745">
                  <a:moveTo>
                    <a:pt x="102298" y="68199"/>
                  </a:moveTo>
                  <a:lnTo>
                    <a:pt x="102104" y="68356"/>
                  </a:lnTo>
                  <a:lnTo>
                    <a:pt x="101981" y="68580"/>
                  </a:lnTo>
                  <a:lnTo>
                    <a:pt x="102450" y="68580"/>
                  </a:lnTo>
                  <a:lnTo>
                    <a:pt x="102298" y="68199"/>
                  </a:lnTo>
                  <a:close/>
                </a:path>
                <a:path w="257175" h="118745">
                  <a:moveTo>
                    <a:pt x="103276" y="66675"/>
                  </a:moveTo>
                  <a:lnTo>
                    <a:pt x="102108" y="66675"/>
                  </a:lnTo>
                  <a:lnTo>
                    <a:pt x="102450" y="68580"/>
                  </a:lnTo>
                  <a:lnTo>
                    <a:pt x="102387" y="67818"/>
                  </a:lnTo>
                  <a:lnTo>
                    <a:pt x="102715" y="67818"/>
                  </a:lnTo>
                  <a:lnTo>
                    <a:pt x="102565" y="66929"/>
                  </a:lnTo>
                  <a:lnTo>
                    <a:pt x="103692" y="66929"/>
                  </a:lnTo>
                  <a:lnTo>
                    <a:pt x="103339" y="66802"/>
                  </a:lnTo>
                  <a:close/>
                </a:path>
                <a:path w="257175" h="118745">
                  <a:moveTo>
                    <a:pt x="102768" y="68453"/>
                  </a:moveTo>
                  <a:lnTo>
                    <a:pt x="102514" y="68580"/>
                  </a:lnTo>
                  <a:lnTo>
                    <a:pt x="102844" y="68580"/>
                  </a:lnTo>
                  <a:close/>
                </a:path>
                <a:path w="257175" h="118745">
                  <a:moveTo>
                    <a:pt x="102715" y="67818"/>
                  </a:moveTo>
                  <a:lnTo>
                    <a:pt x="102387" y="67818"/>
                  </a:lnTo>
                  <a:lnTo>
                    <a:pt x="102844" y="68580"/>
                  </a:lnTo>
                  <a:lnTo>
                    <a:pt x="102715" y="67818"/>
                  </a:lnTo>
                  <a:close/>
                </a:path>
                <a:path w="257175" h="118745">
                  <a:moveTo>
                    <a:pt x="102933" y="68453"/>
                  </a:moveTo>
                  <a:close/>
                </a:path>
                <a:path w="257175" h="118745">
                  <a:moveTo>
                    <a:pt x="110032" y="68072"/>
                  </a:moveTo>
                  <a:lnTo>
                    <a:pt x="109847" y="68195"/>
                  </a:lnTo>
                  <a:lnTo>
                    <a:pt x="109753" y="68580"/>
                  </a:lnTo>
                  <a:lnTo>
                    <a:pt x="110159" y="68580"/>
                  </a:lnTo>
                  <a:lnTo>
                    <a:pt x="109961" y="68285"/>
                  </a:lnTo>
                  <a:lnTo>
                    <a:pt x="110032" y="68072"/>
                  </a:lnTo>
                  <a:close/>
                </a:path>
                <a:path w="257175" h="118745">
                  <a:moveTo>
                    <a:pt x="110477" y="67564"/>
                  </a:moveTo>
                  <a:lnTo>
                    <a:pt x="110259" y="67731"/>
                  </a:lnTo>
                  <a:lnTo>
                    <a:pt x="110159" y="68580"/>
                  </a:lnTo>
                  <a:lnTo>
                    <a:pt x="110339" y="68292"/>
                  </a:lnTo>
                  <a:lnTo>
                    <a:pt x="117021" y="68195"/>
                  </a:lnTo>
                  <a:lnTo>
                    <a:pt x="110858" y="68072"/>
                  </a:lnTo>
                  <a:lnTo>
                    <a:pt x="117563" y="67945"/>
                  </a:lnTo>
                  <a:lnTo>
                    <a:pt x="117068" y="67818"/>
                  </a:lnTo>
                  <a:lnTo>
                    <a:pt x="139471" y="67818"/>
                  </a:lnTo>
                  <a:lnTo>
                    <a:pt x="139268" y="67691"/>
                  </a:lnTo>
                  <a:lnTo>
                    <a:pt x="110591" y="67691"/>
                  </a:lnTo>
                  <a:lnTo>
                    <a:pt x="110477" y="67564"/>
                  </a:lnTo>
                  <a:close/>
                </a:path>
                <a:path w="257175" h="118745">
                  <a:moveTo>
                    <a:pt x="141490" y="68199"/>
                  </a:moveTo>
                  <a:lnTo>
                    <a:pt x="141301" y="68317"/>
                  </a:lnTo>
                  <a:lnTo>
                    <a:pt x="141084" y="68580"/>
                  </a:lnTo>
                  <a:lnTo>
                    <a:pt x="142735" y="68580"/>
                  </a:lnTo>
                  <a:lnTo>
                    <a:pt x="142455" y="68453"/>
                  </a:lnTo>
                  <a:lnTo>
                    <a:pt x="141605" y="68453"/>
                  </a:lnTo>
                  <a:lnTo>
                    <a:pt x="141490" y="68199"/>
                  </a:lnTo>
                  <a:close/>
                </a:path>
                <a:path w="257175" h="118745">
                  <a:moveTo>
                    <a:pt x="142817" y="68199"/>
                  </a:moveTo>
                  <a:lnTo>
                    <a:pt x="142633" y="68199"/>
                  </a:lnTo>
                  <a:lnTo>
                    <a:pt x="142735" y="68580"/>
                  </a:lnTo>
                  <a:lnTo>
                    <a:pt x="142817" y="68199"/>
                  </a:lnTo>
                  <a:close/>
                </a:path>
                <a:path w="257175" h="118745">
                  <a:moveTo>
                    <a:pt x="165900" y="68326"/>
                  </a:moveTo>
                  <a:lnTo>
                    <a:pt x="162617" y="68326"/>
                  </a:lnTo>
                  <a:lnTo>
                    <a:pt x="162509" y="68453"/>
                  </a:lnTo>
                  <a:lnTo>
                    <a:pt x="162179" y="68580"/>
                  </a:lnTo>
                  <a:lnTo>
                    <a:pt x="166001" y="68580"/>
                  </a:lnTo>
                  <a:lnTo>
                    <a:pt x="165900" y="68326"/>
                  </a:lnTo>
                  <a:close/>
                </a:path>
                <a:path w="257175" h="118745">
                  <a:moveTo>
                    <a:pt x="184734" y="68453"/>
                  </a:moveTo>
                  <a:lnTo>
                    <a:pt x="184023" y="68580"/>
                  </a:lnTo>
                  <a:lnTo>
                    <a:pt x="184829" y="68580"/>
                  </a:lnTo>
                  <a:close/>
                </a:path>
                <a:path w="257175" h="118745">
                  <a:moveTo>
                    <a:pt x="186880" y="67945"/>
                  </a:moveTo>
                  <a:lnTo>
                    <a:pt x="187058" y="68072"/>
                  </a:lnTo>
                  <a:lnTo>
                    <a:pt x="187083" y="68580"/>
                  </a:lnTo>
                  <a:lnTo>
                    <a:pt x="187413" y="68072"/>
                  </a:lnTo>
                  <a:lnTo>
                    <a:pt x="186880" y="67945"/>
                  </a:lnTo>
                  <a:close/>
                </a:path>
                <a:path w="257175" h="118745">
                  <a:moveTo>
                    <a:pt x="69138" y="66675"/>
                  </a:moveTo>
                  <a:lnTo>
                    <a:pt x="58801" y="66675"/>
                  </a:lnTo>
                  <a:lnTo>
                    <a:pt x="59145" y="67310"/>
                  </a:lnTo>
                  <a:lnTo>
                    <a:pt x="59216" y="67589"/>
                  </a:lnTo>
                  <a:lnTo>
                    <a:pt x="57642" y="68195"/>
                  </a:lnTo>
                  <a:lnTo>
                    <a:pt x="57736" y="68510"/>
                  </a:lnTo>
                  <a:lnTo>
                    <a:pt x="58013" y="68453"/>
                  </a:lnTo>
                  <a:lnTo>
                    <a:pt x="68935" y="68453"/>
                  </a:lnTo>
                  <a:lnTo>
                    <a:pt x="69100" y="68199"/>
                  </a:lnTo>
                  <a:lnTo>
                    <a:pt x="71107" y="68199"/>
                  </a:lnTo>
                  <a:lnTo>
                    <a:pt x="71031" y="67945"/>
                  </a:lnTo>
                  <a:lnTo>
                    <a:pt x="70980" y="67564"/>
                  </a:lnTo>
                  <a:lnTo>
                    <a:pt x="81775" y="67564"/>
                  </a:lnTo>
                  <a:lnTo>
                    <a:pt x="70345" y="67437"/>
                  </a:lnTo>
                  <a:lnTo>
                    <a:pt x="70091" y="67183"/>
                  </a:lnTo>
                  <a:lnTo>
                    <a:pt x="69837" y="67056"/>
                  </a:lnTo>
                  <a:lnTo>
                    <a:pt x="69820" y="66929"/>
                  </a:lnTo>
                  <a:lnTo>
                    <a:pt x="69151" y="66929"/>
                  </a:lnTo>
                  <a:lnTo>
                    <a:pt x="69138" y="66675"/>
                  </a:lnTo>
                  <a:close/>
                </a:path>
                <a:path w="257175" h="118745">
                  <a:moveTo>
                    <a:pt x="37084" y="68326"/>
                  </a:moveTo>
                  <a:lnTo>
                    <a:pt x="37071" y="68453"/>
                  </a:lnTo>
                  <a:lnTo>
                    <a:pt x="37084" y="68326"/>
                  </a:lnTo>
                  <a:close/>
                </a:path>
                <a:path w="257175" h="118745">
                  <a:moveTo>
                    <a:pt x="41440" y="68072"/>
                  </a:moveTo>
                  <a:lnTo>
                    <a:pt x="41046" y="68453"/>
                  </a:lnTo>
                  <a:lnTo>
                    <a:pt x="41567" y="68453"/>
                  </a:lnTo>
                  <a:lnTo>
                    <a:pt x="41495" y="68195"/>
                  </a:lnTo>
                  <a:close/>
                </a:path>
                <a:path w="257175" h="118745">
                  <a:moveTo>
                    <a:pt x="100253" y="68199"/>
                  </a:moveTo>
                  <a:lnTo>
                    <a:pt x="91186" y="68199"/>
                  </a:lnTo>
                  <a:lnTo>
                    <a:pt x="91300" y="68453"/>
                  </a:lnTo>
                  <a:lnTo>
                    <a:pt x="100545" y="68453"/>
                  </a:lnTo>
                  <a:lnTo>
                    <a:pt x="100490" y="68326"/>
                  </a:lnTo>
                  <a:lnTo>
                    <a:pt x="100215" y="68326"/>
                  </a:lnTo>
                  <a:close/>
                </a:path>
                <a:path w="257175" h="118745">
                  <a:moveTo>
                    <a:pt x="101104" y="68199"/>
                  </a:moveTo>
                  <a:lnTo>
                    <a:pt x="100545" y="68453"/>
                  </a:lnTo>
                  <a:lnTo>
                    <a:pt x="101257" y="68453"/>
                  </a:lnTo>
                  <a:lnTo>
                    <a:pt x="101104" y="68199"/>
                  </a:lnTo>
                  <a:close/>
                </a:path>
                <a:path w="257175" h="118745">
                  <a:moveTo>
                    <a:pt x="103329" y="68285"/>
                  </a:moveTo>
                  <a:lnTo>
                    <a:pt x="103136" y="68453"/>
                  </a:lnTo>
                  <a:lnTo>
                    <a:pt x="103339" y="68453"/>
                  </a:lnTo>
                  <a:lnTo>
                    <a:pt x="103329" y="68285"/>
                  </a:lnTo>
                  <a:close/>
                </a:path>
                <a:path w="257175" h="118745">
                  <a:moveTo>
                    <a:pt x="137922" y="68199"/>
                  </a:moveTo>
                  <a:lnTo>
                    <a:pt x="137083" y="68199"/>
                  </a:lnTo>
                  <a:lnTo>
                    <a:pt x="137388" y="68453"/>
                  </a:lnTo>
                  <a:lnTo>
                    <a:pt x="137922" y="68199"/>
                  </a:lnTo>
                  <a:close/>
                </a:path>
                <a:path w="257175" h="118745">
                  <a:moveTo>
                    <a:pt x="139471" y="67818"/>
                  </a:moveTo>
                  <a:lnTo>
                    <a:pt x="137604" y="67818"/>
                  </a:lnTo>
                  <a:lnTo>
                    <a:pt x="137401" y="67945"/>
                  </a:lnTo>
                  <a:lnTo>
                    <a:pt x="137706" y="67945"/>
                  </a:lnTo>
                  <a:lnTo>
                    <a:pt x="137452" y="68199"/>
                  </a:lnTo>
                  <a:lnTo>
                    <a:pt x="137922" y="68199"/>
                  </a:lnTo>
                  <a:lnTo>
                    <a:pt x="138087" y="68453"/>
                  </a:lnTo>
                  <a:lnTo>
                    <a:pt x="138315" y="68453"/>
                  </a:lnTo>
                  <a:lnTo>
                    <a:pt x="138282" y="68195"/>
                  </a:lnTo>
                  <a:lnTo>
                    <a:pt x="138442" y="68072"/>
                  </a:lnTo>
                  <a:lnTo>
                    <a:pt x="139385" y="68072"/>
                  </a:lnTo>
                  <a:lnTo>
                    <a:pt x="139471" y="67818"/>
                  </a:lnTo>
                  <a:close/>
                </a:path>
                <a:path w="257175" h="118745">
                  <a:moveTo>
                    <a:pt x="139877" y="68326"/>
                  </a:moveTo>
                  <a:lnTo>
                    <a:pt x="139255" y="68453"/>
                  </a:lnTo>
                  <a:lnTo>
                    <a:pt x="140220" y="68453"/>
                  </a:lnTo>
                  <a:lnTo>
                    <a:pt x="139877" y="68326"/>
                  </a:lnTo>
                  <a:close/>
                </a:path>
                <a:path w="257175" h="118745">
                  <a:moveTo>
                    <a:pt x="140716" y="67691"/>
                  </a:moveTo>
                  <a:lnTo>
                    <a:pt x="140335" y="67818"/>
                  </a:lnTo>
                  <a:lnTo>
                    <a:pt x="140220" y="68453"/>
                  </a:lnTo>
                  <a:lnTo>
                    <a:pt x="140544" y="68453"/>
                  </a:lnTo>
                  <a:lnTo>
                    <a:pt x="140589" y="68326"/>
                  </a:lnTo>
                  <a:lnTo>
                    <a:pt x="141025" y="68326"/>
                  </a:lnTo>
                  <a:lnTo>
                    <a:pt x="140991" y="68195"/>
                  </a:lnTo>
                  <a:lnTo>
                    <a:pt x="140749" y="67912"/>
                  </a:lnTo>
                  <a:lnTo>
                    <a:pt x="140716" y="67691"/>
                  </a:lnTo>
                  <a:close/>
                </a:path>
                <a:path w="257175" h="118745">
                  <a:moveTo>
                    <a:pt x="141643" y="67691"/>
                  </a:moveTo>
                  <a:lnTo>
                    <a:pt x="141566" y="68199"/>
                  </a:lnTo>
                  <a:lnTo>
                    <a:pt x="141605" y="68453"/>
                  </a:lnTo>
                  <a:lnTo>
                    <a:pt x="142430" y="68453"/>
                  </a:lnTo>
                  <a:lnTo>
                    <a:pt x="141795" y="68326"/>
                  </a:lnTo>
                  <a:lnTo>
                    <a:pt x="141903" y="68072"/>
                  </a:lnTo>
                  <a:lnTo>
                    <a:pt x="141808" y="67818"/>
                  </a:lnTo>
                  <a:lnTo>
                    <a:pt x="141643" y="67691"/>
                  </a:lnTo>
                  <a:close/>
                </a:path>
                <a:path w="257175" h="118745">
                  <a:moveTo>
                    <a:pt x="142452" y="67564"/>
                  </a:moveTo>
                  <a:lnTo>
                    <a:pt x="142297" y="68072"/>
                  </a:lnTo>
                  <a:lnTo>
                    <a:pt x="142430" y="68453"/>
                  </a:lnTo>
                  <a:lnTo>
                    <a:pt x="142443" y="68199"/>
                  </a:lnTo>
                  <a:lnTo>
                    <a:pt x="142817" y="68199"/>
                  </a:lnTo>
                  <a:lnTo>
                    <a:pt x="142452" y="67564"/>
                  </a:lnTo>
                  <a:close/>
                </a:path>
                <a:path w="257175" h="118745">
                  <a:moveTo>
                    <a:pt x="161315" y="67818"/>
                  </a:moveTo>
                  <a:lnTo>
                    <a:pt x="161104" y="68285"/>
                  </a:lnTo>
                  <a:lnTo>
                    <a:pt x="161213" y="68453"/>
                  </a:lnTo>
                  <a:lnTo>
                    <a:pt x="162013" y="68453"/>
                  </a:lnTo>
                  <a:lnTo>
                    <a:pt x="161874" y="68199"/>
                  </a:lnTo>
                  <a:lnTo>
                    <a:pt x="161353" y="68199"/>
                  </a:lnTo>
                  <a:lnTo>
                    <a:pt x="161315" y="67818"/>
                  </a:lnTo>
                  <a:close/>
                </a:path>
                <a:path w="257175" h="118745">
                  <a:moveTo>
                    <a:pt x="161950" y="68199"/>
                  </a:moveTo>
                  <a:lnTo>
                    <a:pt x="162013" y="68453"/>
                  </a:lnTo>
                  <a:lnTo>
                    <a:pt x="161950" y="68199"/>
                  </a:lnTo>
                  <a:close/>
                </a:path>
                <a:path w="257175" h="118745">
                  <a:moveTo>
                    <a:pt x="165989" y="67691"/>
                  </a:moveTo>
                  <a:lnTo>
                    <a:pt x="162547" y="67691"/>
                  </a:lnTo>
                  <a:lnTo>
                    <a:pt x="163156" y="67818"/>
                  </a:lnTo>
                  <a:lnTo>
                    <a:pt x="163233" y="68326"/>
                  </a:lnTo>
                  <a:lnTo>
                    <a:pt x="165900" y="68326"/>
                  </a:lnTo>
                  <a:lnTo>
                    <a:pt x="166154" y="68453"/>
                  </a:lnTo>
                  <a:lnTo>
                    <a:pt x="166077" y="68072"/>
                  </a:lnTo>
                  <a:lnTo>
                    <a:pt x="165862" y="68072"/>
                  </a:lnTo>
                  <a:lnTo>
                    <a:pt x="165989" y="67691"/>
                  </a:lnTo>
                  <a:close/>
                </a:path>
                <a:path w="257175" h="118745">
                  <a:moveTo>
                    <a:pt x="177279" y="68326"/>
                  </a:moveTo>
                  <a:lnTo>
                    <a:pt x="177126" y="68326"/>
                  </a:lnTo>
                  <a:lnTo>
                    <a:pt x="177342" y="68453"/>
                  </a:lnTo>
                  <a:lnTo>
                    <a:pt x="177279" y="68326"/>
                  </a:lnTo>
                  <a:close/>
                </a:path>
                <a:path w="257175" h="118745">
                  <a:moveTo>
                    <a:pt x="180321" y="67437"/>
                  </a:moveTo>
                  <a:lnTo>
                    <a:pt x="179501" y="67437"/>
                  </a:lnTo>
                  <a:lnTo>
                    <a:pt x="179844" y="68453"/>
                  </a:lnTo>
                  <a:lnTo>
                    <a:pt x="180321" y="67437"/>
                  </a:lnTo>
                  <a:close/>
                </a:path>
                <a:path w="257175" h="118745">
                  <a:moveTo>
                    <a:pt x="84683" y="68199"/>
                  </a:moveTo>
                  <a:lnTo>
                    <a:pt x="85026" y="68326"/>
                  </a:lnTo>
                  <a:lnTo>
                    <a:pt x="84683" y="68199"/>
                  </a:lnTo>
                  <a:close/>
                </a:path>
                <a:path w="257175" h="118745">
                  <a:moveTo>
                    <a:pt x="85648" y="67437"/>
                  </a:moveTo>
                  <a:lnTo>
                    <a:pt x="85051" y="67437"/>
                  </a:lnTo>
                  <a:lnTo>
                    <a:pt x="85026" y="68326"/>
                  </a:lnTo>
                  <a:lnTo>
                    <a:pt x="85356" y="68326"/>
                  </a:lnTo>
                  <a:lnTo>
                    <a:pt x="85588" y="67912"/>
                  </a:lnTo>
                  <a:lnTo>
                    <a:pt x="85648" y="67437"/>
                  </a:lnTo>
                  <a:close/>
                </a:path>
                <a:path w="257175" h="118745">
                  <a:moveTo>
                    <a:pt x="90487" y="68199"/>
                  </a:moveTo>
                  <a:lnTo>
                    <a:pt x="89954" y="68199"/>
                  </a:lnTo>
                  <a:lnTo>
                    <a:pt x="90233" y="68326"/>
                  </a:lnTo>
                  <a:lnTo>
                    <a:pt x="90487" y="68199"/>
                  </a:lnTo>
                  <a:close/>
                </a:path>
                <a:path w="257175" h="118745">
                  <a:moveTo>
                    <a:pt x="100380" y="68072"/>
                  </a:moveTo>
                  <a:lnTo>
                    <a:pt x="100215" y="68326"/>
                  </a:lnTo>
                  <a:lnTo>
                    <a:pt x="100490" y="68326"/>
                  </a:lnTo>
                  <a:lnTo>
                    <a:pt x="100380" y="68072"/>
                  </a:lnTo>
                  <a:close/>
                </a:path>
                <a:path w="257175" h="118745">
                  <a:moveTo>
                    <a:pt x="162624" y="68317"/>
                  </a:moveTo>
                  <a:close/>
                </a:path>
                <a:path w="257175" h="118745">
                  <a:moveTo>
                    <a:pt x="162725" y="68199"/>
                  </a:moveTo>
                  <a:lnTo>
                    <a:pt x="163233" y="68326"/>
                  </a:lnTo>
                  <a:lnTo>
                    <a:pt x="162725" y="68199"/>
                  </a:lnTo>
                  <a:close/>
                </a:path>
                <a:path w="257175" h="118745">
                  <a:moveTo>
                    <a:pt x="184569" y="67564"/>
                  </a:moveTo>
                  <a:lnTo>
                    <a:pt x="183718" y="67564"/>
                  </a:lnTo>
                  <a:lnTo>
                    <a:pt x="184188" y="67945"/>
                  </a:lnTo>
                  <a:lnTo>
                    <a:pt x="183997" y="68072"/>
                  </a:lnTo>
                  <a:lnTo>
                    <a:pt x="183921" y="68326"/>
                  </a:lnTo>
                  <a:lnTo>
                    <a:pt x="184056" y="68326"/>
                  </a:lnTo>
                  <a:lnTo>
                    <a:pt x="184077" y="68195"/>
                  </a:lnTo>
                  <a:lnTo>
                    <a:pt x="185534" y="68072"/>
                  </a:lnTo>
                  <a:lnTo>
                    <a:pt x="185686" y="67945"/>
                  </a:lnTo>
                  <a:lnTo>
                    <a:pt x="184683" y="67818"/>
                  </a:lnTo>
                  <a:lnTo>
                    <a:pt x="184569" y="67564"/>
                  </a:lnTo>
                  <a:close/>
                </a:path>
                <a:path w="257175" h="118745">
                  <a:moveTo>
                    <a:pt x="184835" y="68072"/>
                  </a:moveTo>
                  <a:lnTo>
                    <a:pt x="184302" y="68072"/>
                  </a:lnTo>
                  <a:lnTo>
                    <a:pt x="184499" y="68195"/>
                  </a:lnTo>
                  <a:lnTo>
                    <a:pt x="184607" y="68326"/>
                  </a:lnTo>
                  <a:lnTo>
                    <a:pt x="184797" y="68326"/>
                  </a:lnTo>
                  <a:lnTo>
                    <a:pt x="184835" y="68072"/>
                  </a:lnTo>
                  <a:close/>
                </a:path>
                <a:path w="257175" h="118745">
                  <a:moveTo>
                    <a:pt x="162198" y="67564"/>
                  </a:moveTo>
                  <a:lnTo>
                    <a:pt x="161747" y="67564"/>
                  </a:lnTo>
                  <a:lnTo>
                    <a:pt x="162140" y="68199"/>
                  </a:lnTo>
                  <a:lnTo>
                    <a:pt x="162624" y="68317"/>
                  </a:lnTo>
                  <a:lnTo>
                    <a:pt x="162483" y="67945"/>
                  </a:lnTo>
                  <a:lnTo>
                    <a:pt x="162703" y="67945"/>
                  </a:lnTo>
                  <a:lnTo>
                    <a:pt x="162471" y="67818"/>
                  </a:lnTo>
                  <a:lnTo>
                    <a:pt x="162198" y="67564"/>
                  </a:lnTo>
                  <a:close/>
                </a:path>
                <a:path w="257175" h="118745">
                  <a:moveTo>
                    <a:pt x="103692" y="66929"/>
                  </a:moveTo>
                  <a:lnTo>
                    <a:pt x="102565" y="66929"/>
                  </a:lnTo>
                  <a:lnTo>
                    <a:pt x="103206" y="67387"/>
                  </a:lnTo>
                  <a:lnTo>
                    <a:pt x="103329" y="68285"/>
                  </a:lnTo>
                  <a:lnTo>
                    <a:pt x="109623" y="68199"/>
                  </a:lnTo>
                  <a:lnTo>
                    <a:pt x="109728" y="67543"/>
                  </a:lnTo>
                  <a:lnTo>
                    <a:pt x="109359" y="67437"/>
                  </a:lnTo>
                  <a:lnTo>
                    <a:pt x="109339" y="67183"/>
                  </a:lnTo>
                  <a:lnTo>
                    <a:pt x="103733" y="67183"/>
                  </a:lnTo>
                  <a:lnTo>
                    <a:pt x="103692" y="66929"/>
                  </a:lnTo>
                  <a:close/>
                </a:path>
                <a:path w="257175" h="118745">
                  <a:moveTo>
                    <a:pt x="40322" y="67818"/>
                  </a:moveTo>
                  <a:lnTo>
                    <a:pt x="39882" y="67818"/>
                  </a:lnTo>
                  <a:lnTo>
                    <a:pt x="40398" y="67945"/>
                  </a:lnTo>
                  <a:lnTo>
                    <a:pt x="40640" y="68199"/>
                  </a:lnTo>
                  <a:lnTo>
                    <a:pt x="40322" y="67818"/>
                  </a:lnTo>
                  <a:close/>
                </a:path>
                <a:path w="257175" h="118745">
                  <a:moveTo>
                    <a:pt x="69227" y="65786"/>
                  </a:moveTo>
                  <a:lnTo>
                    <a:pt x="47231" y="65786"/>
                  </a:lnTo>
                  <a:lnTo>
                    <a:pt x="47658" y="66641"/>
                  </a:lnTo>
                  <a:lnTo>
                    <a:pt x="47898" y="67912"/>
                  </a:lnTo>
                  <a:lnTo>
                    <a:pt x="47688" y="68199"/>
                  </a:lnTo>
                  <a:lnTo>
                    <a:pt x="48070" y="67912"/>
                  </a:lnTo>
                  <a:lnTo>
                    <a:pt x="47965" y="67356"/>
                  </a:lnTo>
                  <a:lnTo>
                    <a:pt x="48437" y="67310"/>
                  </a:lnTo>
                  <a:lnTo>
                    <a:pt x="48628" y="67056"/>
                  </a:lnTo>
                  <a:lnTo>
                    <a:pt x="49472" y="67056"/>
                  </a:lnTo>
                  <a:lnTo>
                    <a:pt x="49508" y="66802"/>
                  </a:lnTo>
                  <a:lnTo>
                    <a:pt x="49337" y="66641"/>
                  </a:lnTo>
                  <a:lnTo>
                    <a:pt x="49301" y="66421"/>
                  </a:lnTo>
                  <a:lnTo>
                    <a:pt x="50236" y="66421"/>
                  </a:lnTo>
                  <a:lnTo>
                    <a:pt x="50457" y="66294"/>
                  </a:lnTo>
                  <a:lnTo>
                    <a:pt x="69119" y="66294"/>
                  </a:lnTo>
                  <a:lnTo>
                    <a:pt x="68872" y="66040"/>
                  </a:lnTo>
                  <a:lnTo>
                    <a:pt x="69227" y="65786"/>
                  </a:lnTo>
                  <a:close/>
                </a:path>
                <a:path w="257175" h="118745">
                  <a:moveTo>
                    <a:pt x="71132" y="68072"/>
                  </a:moveTo>
                  <a:close/>
                </a:path>
                <a:path w="257175" h="118745">
                  <a:moveTo>
                    <a:pt x="87058" y="67691"/>
                  </a:moveTo>
                  <a:lnTo>
                    <a:pt x="86868" y="67691"/>
                  </a:lnTo>
                  <a:lnTo>
                    <a:pt x="86956" y="68072"/>
                  </a:lnTo>
                  <a:lnTo>
                    <a:pt x="87109" y="68199"/>
                  </a:lnTo>
                  <a:lnTo>
                    <a:pt x="87058" y="67691"/>
                  </a:lnTo>
                  <a:close/>
                </a:path>
                <a:path w="257175" h="118745">
                  <a:moveTo>
                    <a:pt x="89611" y="67056"/>
                  </a:moveTo>
                  <a:lnTo>
                    <a:pt x="88252" y="67056"/>
                  </a:lnTo>
                  <a:lnTo>
                    <a:pt x="88165" y="67640"/>
                  </a:lnTo>
                  <a:lnTo>
                    <a:pt x="88290" y="68199"/>
                  </a:lnTo>
                  <a:lnTo>
                    <a:pt x="88451" y="67658"/>
                  </a:lnTo>
                  <a:lnTo>
                    <a:pt x="88646" y="67310"/>
                  </a:lnTo>
                  <a:lnTo>
                    <a:pt x="89509" y="67310"/>
                  </a:lnTo>
                  <a:lnTo>
                    <a:pt x="89611" y="67056"/>
                  </a:lnTo>
                  <a:close/>
                </a:path>
                <a:path w="257175" h="118745">
                  <a:moveTo>
                    <a:pt x="185331" y="68072"/>
                  </a:moveTo>
                  <a:lnTo>
                    <a:pt x="184835" y="68072"/>
                  </a:lnTo>
                  <a:lnTo>
                    <a:pt x="185096" y="68195"/>
                  </a:lnTo>
                  <a:lnTo>
                    <a:pt x="185331" y="68072"/>
                  </a:lnTo>
                  <a:close/>
                </a:path>
                <a:path w="257175" h="118745">
                  <a:moveTo>
                    <a:pt x="189636" y="67437"/>
                  </a:moveTo>
                  <a:lnTo>
                    <a:pt x="188404" y="67437"/>
                  </a:lnTo>
                  <a:lnTo>
                    <a:pt x="188518" y="67818"/>
                  </a:lnTo>
                  <a:lnTo>
                    <a:pt x="188277" y="67945"/>
                  </a:lnTo>
                  <a:lnTo>
                    <a:pt x="187947" y="68072"/>
                  </a:lnTo>
                  <a:lnTo>
                    <a:pt x="189321" y="68199"/>
                  </a:lnTo>
                  <a:lnTo>
                    <a:pt x="189441" y="67781"/>
                  </a:lnTo>
                  <a:lnTo>
                    <a:pt x="189636" y="67437"/>
                  </a:lnTo>
                  <a:close/>
                </a:path>
                <a:path w="257175" h="118745">
                  <a:moveTo>
                    <a:pt x="87589" y="67691"/>
                  </a:moveTo>
                  <a:lnTo>
                    <a:pt x="87058" y="67691"/>
                  </a:lnTo>
                  <a:lnTo>
                    <a:pt x="87439" y="68072"/>
                  </a:lnTo>
                  <a:lnTo>
                    <a:pt x="87541" y="67818"/>
                  </a:lnTo>
                  <a:lnTo>
                    <a:pt x="87764" y="67818"/>
                  </a:lnTo>
                  <a:lnTo>
                    <a:pt x="87589" y="67691"/>
                  </a:lnTo>
                  <a:close/>
                </a:path>
                <a:path w="257175" h="118745">
                  <a:moveTo>
                    <a:pt x="90652" y="67691"/>
                  </a:moveTo>
                  <a:lnTo>
                    <a:pt x="90258" y="68072"/>
                  </a:lnTo>
                  <a:lnTo>
                    <a:pt x="90528" y="68072"/>
                  </a:lnTo>
                  <a:lnTo>
                    <a:pt x="90652" y="67691"/>
                  </a:lnTo>
                  <a:close/>
                </a:path>
                <a:path w="257175" h="118745">
                  <a:moveTo>
                    <a:pt x="95758" y="67437"/>
                  </a:moveTo>
                  <a:lnTo>
                    <a:pt x="93586" y="67437"/>
                  </a:lnTo>
                  <a:lnTo>
                    <a:pt x="94132" y="68072"/>
                  </a:lnTo>
                  <a:lnTo>
                    <a:pt x="100291" y="68072"/>
                  </a:lnTo>
                  <a:lnTo>
                    <a:pt x="96641" y="67935"/>
                  </a:lnTo>
                  <a:lnTo>
                    <a:pt x="95758" y="67818"/>
                  </a:lnTo>
                  <a:lnTo>
                    <a:pt x="95758" y="67437"/>
                  </a:lnTo>
                  <a:close/>
                </a:path>
                <a:path w="257175" h="118745">
                  <a:moveTo>
                    <a:pt x="101043" y="67437"/>
                  </a:moveTo>
                  <a:lnTo>
                    <a:pt x="100487" y="67437"/>
                  </a:lnTo>
                  <a:lnTo>
                    <a:pt x="100406" y="67781"/>
                  </a:lnTo>
                  <a:lnTo>
                    <a:pt x="100291" y="68072"/>
                  </a:lnTo>
                  <a:lnTo>
                    <a:pt x="101231" y="68072"/>
                  </a:lnTo>
                  <a:lnTo>
                    <a:pt x="100825" y="67945"/>
                  </a:lnTo>
                  <a:lnTo>
                    <a:pt x="101028" y="67945"/>
                  </a:lnTo>
                  <a:lnTo>
                    <a:pt x="101043" y="67437"/>
                  </a:lnTo>
                  <a:close/>
                </a:path>
                <a:path w="257175" h="118745">
                  <a:moveTo>
                    <a:pt x="101015" y="66675"/>
                  </a:moveTo>
                  <a:lnTo>
                    <a:pt x="101028" y="67945"/>
                  </a:lnTo>
                  <a:lnTo>
                    <a:pt x="100825" y="67945"/>
                  </a:lnTo>
                  <a:lnTo>
                    <a:pt x="101231" y="68072"/>
                  </a:lnTo>
                  <a:lnTo>
                    <a:pt x="101358" y="67437"/>
                  </a:lnTo>
                  <a:lnTo>
                    <a:pt x="101676" y="67437"/>
                  </a:lnTo>
                  <a:lnTo>
                    <a:pt x="101892" y="67056"/>
                  </a:lnTo>
                  <a:lnTo>
                    <a:pt x="101219" y="67056"/>
                  </a:lnTo>
                  <a:lnTo>
                    <a:pt x="101219" y="66929"/>
                  </a:lnTo>
                  <a:lnTo>
                    <a:pt x="101015" y="66675"/>
                  </a:lnTo>
                  <a:close/>
                </a:path>
                <a:path w="257175" h="118745">
                  <a:moveTo>
                    <a:pt x="102245" y="67437"/>
                  </a:moveTo>
                  <a:lnTo>
                    <a:pt x="101676" y="67437"/>
                  </a:lnTo>
                  <a:lnTo>
                    <a:pt x="101727" y="67691"/>
                  </a:lnTo>
                  <a:lnTo>
                    <a:pt x="101320" y="67691"/>
                  </a:lnTo>
                  <a:lnTo>
                    <a:pt x="101231" y="68072"/>
                  </a:lnTo>
                  <a:lnTo>
                    <a:pt x="102359" y="68072"/>
                  </a:lnTo>
                  <a:lnTo>
                    <a:pt x="102245" y="67437"/>
                  </a:lnTo>
                  <a:close/>
                </a:path>
                <a:path w="257175" h="118745">
                  <a:moveTo>
                    <a:pt x="102387" y="67818"/>
                  </a:moveTo>
                  <a:lnTo>
                    <a:pt x="102450" y="68072"/>
                  </a:lnTo>
                  <a:lnTo>
                    <a:pt x="102387" y="67818"/>
                  </a:lnTo>
                  <a:close/>
                </a:path>
                <a:path w="257175" h="118745">
                  <a:moveTo>
                    <a:pt x="103276" y="67437"/>
                  </a:moveTo>
                  <a:lnTo>
                    <a:pt x="102651" y="67437"/>
                  </a:lnTo>
                  <a:lnTo>
                    <a:pt x="102758" y="68072"/>
                  </a:lnTo>
                  <a:lnTo>
                    <a:pt x="103316" y="68072"/>
                  </a:lnTo>
                  <a:lnTo>
                    <a:pt x="103276" y="67437"/>
                  </a:lnTo>
                  <a:close/>
                </a:path>
                <a:path w="257175" h="118745">
                  <a:moveTo>
                    <a:pt x="110896" y="67437"/>
                  </a:moveTo>
                  <a:lnTo>
                    <a:pt x="109778" y="67437"/>
                  </a:lnTo>
                  <a:lnTo>
                    <a:pt x="109706" y="67589"/>
                  </a:lnTo>
                  <a:lnTo>
                    <a:pt x="109580" y="68072"/>
                  </a:lnTo>
                  <a:lnTo>
                    <a:pt x="110134" y="68072"/>
                  </a:lnTo>
                  <a:lnTo>
                    <a:pt x="110259" y="67731"/>
                  </a:lnTo>
                  <a:lnTo>
                    <a:pt x="110477" y="67564"/>
                  </a:lnTo>
                  <a:lnTo>
                    <a:pt x="110744" y="67564"/>
                  </a:lnTo>
                  <a:lnTo>
                    <a:pt x="110896" y="67437"/>
                  </a:lnTo>
                  <a:close/>
                </a:path>
                <a:path w="257175" h="118745">
                  <a:moveTo>
                    <a:pt x="110909" y="67945"/>
                  </a:moveTo>
                  <a:close/>
                </a:path>
                <a:path w="257175" h="118745">
                  <a:moveTo>
                    <a:pt x="137706" y="67945"/>
                  </a:moveTo>
                  <a:lnTo>
                    <a:pt x="137274" y="67945"/>
                  </a:lnTo>
                  <a:lnTo>
                    <a:pt x="137731" y="68072"/>
                  </a:lnTo>
                  <a:close/>
                </a:path>
                <a:path w="257175" h="118745">
                  <a:moveTo>
                    <a:pt x="140312" y="67945"/>
                  </a:moveTo>
                  <a:lnTo>
                    <a:pt x="139428" y="67945"/>
                  </a:lnTo>
                  <a:lnTo>
                    <a:pt x="140289" y="68072"/>
                  </a:lnTo>
                  <a:close/>
                </a:path>
                <a:path w="257175" h="118745">
                  <a:moveTo>
                    <a:pt x="141524" y="67945"/>
                  </a:moveTo>
                  <a:lnTo>
                    <a:pt x="140754" y="67945"/>
                  </a:lnTo>
                  <a:lnTo>
                    <a:pt x="141465" y="68072"/>
                  </a:lnTo>
                  <a:close/>
                </a:path>
                <a:path w="257175" h="118745">
                  <a:moveTo>
                    <a:pt x="142227" y="67945"/>
                  </a:moveTo>
                  <a:lnTo>
                    <a:pt x="141957" y="67945"/>
                  </a:lnTo>
                  <a:lnTo>
                    <a:pt x="142297" y="68072"/>
                  </a:lnTo>
                  <a:close/>
                </a:path>
                <a:path w="257175" h="118745">
                  <a:moveTo>
                    <a:pt x="150507" y="67945"/>
                  </a:moveTo>
                  <a:lnTo>
                    <a:pt x="142671" y="67945"/>
                  </a:lnTo>
                  <a:lnTo>
                    <a:pt x="150482" y="68072"/>
                  </a:lnTo>
                  <a:close/>
                </a:path>
                <a:path w="257175" h="118745">
                  <a:moveTo>
                    <a:pt x="160693" y="67945"/>
                  </a:moveTo>
                  <a:lnTo>
                    <a:pt x="159512" y="67945"/>
                  </a:lnTo>
                  <a:lnTo>
                    <a:pt x="160616" y="68072"/>
                  </a:lnTo>
                  <a:close/>
                </a:path>
                <a:path w="257175" h="118745">
                  <a:moveTo>
                    <a:pt x="161184" y="67945"/>
                  </a:moveTo>
                  <a:lnTo>
                    <a:pt x="160997" y="67945"/>
                  </a:lnTo>
                  <a:lnTo>
                    <a:pt x="161184" y="67945"/>
                  </a:lnTo>
                  <a:close/>
                </a:path>
                <a:path w="257175" h="118745">
                  <a:moveTo>
                    <a:pt x="161983" y="67945"/>
                  </a:moveTo>
                  <a:lnTo>
                    <a:pt x="161328" y="67945"/>
                  </a:lnTo>
                  <a:lnTo>
                    <a:pt x="162062" y="68072"/>
                  </a:lnTo>
                  <a:close/>
                </a:path>
                <a:path w="257175" h="118745">
                  <a:moveTo>
                    <a:pt x="162483" y="67945"/>
                  </a:moveTo>
                  <a:lnTo>
                    <a:pt x="162814" y="68072"/>
                  </a:lnTo>
                  <a:lnTo>
                    <a:pt x="162483" y="67945"/>
                  </a:lnTo>
                  <a:close/>
                </a:path>
                <a:path w="257175" h="118745">
                  <a:moveTo>
                    <a:pt x="162703" y="67945"/>
                  </a:moveTo>
                  <a:lnTo>
                    <a:pt x="162483" y="67945"/>
                  </a:lnTo>
                  <a:lnTo>
                    <a:pt x="162814" y="68072"/>
                  </a:lnTo>
                  <a:close/>
                </a:path>
                <a:path w="257175" h="118745">
                  <a:moveTo>
                    <a:pt x="163195" y="67945"/>
                  </a:moveTo>
                  <a:lnTo>
                    <a:pt x="162703" y="67945"/>
                  </a:lnTo>
                  <a:lnTo>
                    <a:pt x="163233" y="68072"/>
                  </a:lnTo>
                  <a:close/>
                </a:path>
                <a:path w="257175" h="118745">
                  <a:moveTo>
                    <a:pt x="166052" y="67945"/>
                  </a:moveTo>
                  <a:lnTo>
                    <a:pt x="165887" y="67945"/>
                  </a:lnTo>
                  <a:lnTo>
                    <a:pt x="166052" y="67945"/>
                  </a:lnTo>
                  <a:close/>
                </a:path>
                <a:path w="257175" h="118745">
                  <a:moveTo>
                    <a:pt x="166052" y="67945"/>
                  </a:moveTo>
                  <a:lnTo>
                    <a:pt x="165862" y="68072"/>
                  </a:lnTo>
                  <a:lnTo>
                    <a:pt x="166077" y="68072"/>
                  </a:lnTo>
                  <a:close/>
                </a:path>
                <a:path w="257175" h="118745">
                  <a:moveTo>
                    <a:pt x="167043" y="67945"/>
                  </a:moveTo>
                  <a:lnTo>
                    <a:pt x="166052" y="67945"/>
                  </a:lnTo>
                  <a:lnTo>
                    <a:pt x="167176" y="68072"/>
                  </a:lnTo>
                  <a:lnTo>
                    <a:pt x="167043" y="67945"/>
                  </a:lnTo>
                  <a:close/>
                </a:path>
                <a:path w="257175" h="118745">
                  <a:moveTo>
                    <a:pt x="167449" y="67945"/>
                  </a:moveTo>
                  <a:lnTo>
                    <a:pt x="167176" y="67945"/>
                  </a:lnTo>
                  <a:lnTo>
                    <a:pt x="167347" y="68072"/>
                  </a:lnTo>
                  <a:close/>
                </a:path>
                <a:path w="257175" h="118745">
                  <a:moveTo>
                    <a:pt x="167665" y="67437"/>
                  </a:moveTo>
                  <a:lnTo>
                    <a:pt x="166738" y="67437"/>
                  </a:lnTo>
                  <a:lnTo>
                    <a:pt x="167233" y="67564"/>
                  </a:lnTo>
                  <a:lnTo>
                    <a:pt x="167347" y="68072"/>
                  </a:lnTo>
                  <a:lnTo>
                    <a:pt x="167513" y="68072"/>
                  </a:lnTo>
                  <a:lnTo>
                    <a:pt x="167551" y="67818"/>
                  </a:lnTo>
                  <a:lnTo>
                    <a:pt x="167665" y="67437"/>
                  </a:lnTo>
                  <a:close/>
                </a:path>
                <a:path w="257175" h="118745">
                  <a:moveTo>
                    <a:pt x="167805" y="67818"/>
                  </a:moveTo>
                  <a:lnTo>
                    <a:pt x="167513" y="68072"/>
                  </a:lnTo>
                  <a:lnTo>
                    <a:pt x="168198" y="68072"/>
                  </a:lnTo>
                  <a:lnTo>
                    <a:pt x="167805" y="67818"/>
                  </a:lnTo>
                  <a:close/>
                </a:path>
                <a:path w="257175" h="118745">
                  <a:moveTo>
                    <a:pt x="168262" y="67945"/>
                  </a:moveTo>
                  <a:lnTo>
                    <a:pt x="168001" y="67945"/>
                  </a:lnTo>
                  <a:lnTo>
                    <a:pt x="168198" y="68072"/>
                  </a:lnTo>
                  <a:close/>
                </a:path>
                <a:path w="257175" h="118745">
                  <a:moveTo>
                    <a:pt x="179673" y="67945"/>
                  </a:moveTo>
                  <a:close/>
                </a:path>
                <a:path w="257175" h="118745">
                  <a:moveTo>
                    <a:pt x="182638" y="67945"/>
                  </a:moveTo>
                  <a:lnTo>
                    <a:pt x="180083" y="67945"/>
                  </a:lnTo>
                  <a:lnTo>
                    <a:pt x="182295" y="68072"/>
                  </a:lnTo>
                  <a:lnTo>
                    <a:pt x="182638" y="67945"/>
                  </a:lnTo>
                  <a:close/>
                </a:path>
                <a:path w="257175" h="118745">
                  <a:moveTo>
                    <a:pt x="184188" y="67945"/>
                  </a:moveTo>
                  <a:lnTo>
                    <a:pt x="183819" y="67945"/>
                  </a:lnTo>
                  <a:lnTo>
                    <a:pt x="183997" y="68072"/>
                  </a:lnTo>
                  <a:lnTo>
                    <a:pt x="184188" y="67945"/>
                  </a:lnTo>
                  <a:close/>
                </a:path>
                <a:path w="257175" h="118745">
                  <a:moveTo>
                    <a:pt x="186880" y="67945"/>
                  </a:moveTo>
                  <a:lnTo>
                    <a:pt x="185686" y="67945"/>
                  </a:lnTo>
                  <a:lnTo>
                    <a:pt x="185534" y="68072"/>
                  </a:lnTo>
                  <a:lnTo>
                    <a:pt x="187058" y="68072"/>
                  </a:lnTo>
                  <a:lnTo>
                    <a:pt x="186880" y="67945"/>
                  </a:lnTo>
                  <a:close/>
                </a:path>
                <a:path w="257175" h="118745">
                  <a:moveTo>
                    <a:pt x="187445" y="67945"/>
                  </a:moveTo>
                  <a:lnTo>
                    <a:pt x="186880" y="67945"/>
                  </a:lnTo>
                  <a:lnTo>
                    <a:pt x="187413" y="68072"/>
                  </a:lnTo>
                  <a:close/>
                </a:path>
                <a:path w="257175" h="118745">
                  <a:moveTo>
                    <a:pt x="188175" y="67945"/>
                  </a:moveTo>
                  <a:lnTo>
                    <a:pt x="187595" y="67945"/>
                  </a:lnTo>
                  <a:lnTo>
                    <a:pt x="187947" y="68072"/>
                  </a:lnTo>
                  <a:lnTo>
                    <a:pt x="188175" y="67945"/>
                  </a:lnTo>
                  <a:close/>
                </a:path>
                <a:path w="257175" h="118745">
                  <a:moveTo>
                    <a:pt x="191703" y="67945"/>
                  </a:moveTo>
                  <a:lnTo>
                    <a:pt x="189387" y="67945"/>
                  </a:lnTo>
                  <a:lnTo>
                    <a:pt x="191581" y="68072"/>
                  </a:lnTo>
                  <a:close/>
                </a:path>
                <a:path w="257175" h="118745">
                  <a:moveTo>
                    <a:pt x="192697" y="67945"/>
                  </a:moveTo>
                  <a:lnTo>
                    <a:pt x="192103" y="67945"/>
                  </a:lnTo>
                  <a:lnTo>
                    <a:pt x="192690" y="68072"/>
                  </a:lnTo>
                  <a:close/>
                </a:path>
                <a:path w="257175" h="118745">
                  <a:moveTo>
                    <a:pt x="57429" y="67183"/>
                  </a:moveTo>
                  <a:lnTo>
                    <a:pt x="56857" y="67183"/>
                  </a:lnTo>
                  <a:lnTo>
                    <a:pt x="56892" y="67356"/>
                  </a:lnTo>
                  <a:lnTo>
                    <a:pt x="57013" y="67640"/>
                  </a:lnTo>
                  <a:lnTo>
                    <a:pt x="57327" y="67945"/>
                  </a:lnTo>
                  <a:lnTo>
                    <a:pt x="57429" y="67183"/>
                  </a:lnTo>
                  <a:close/>
                </a:path>
                <a:path w="257175" h="118745">
                  <a:moveTo>
                    <a:pt x="81775" y="67564"/>
                  </a:moveTo>
                  <a:lnTo>
                    <a:pt x="71094" y="67564"/>
                  </a:lnTo>
                  <a:lnTo>
                    <a:pt x="71285" y="67818"/>
                  </a:lnTo>
                  <a:lnTo>
                    <a:pt x="71031" y="67945"/>
                  </a:lnTo>
                  <a:lnTo>
                    <a:pt x="82537" y="67945"/>
                  </a:lnTo>
                  <a:lnTo>
                    <a:pt x="81915" y="67818"/>
                  </a:lnTo>
                  <a:lnTo>
                    <a:pt x="81775" y="67564"/>
                  </a:lnTo>
                  <a:close/>
                </a:path>
                <a:path w="257175" h="118745">
                  <a:moveTo>
                    <a:pt x="90068" y="67564"/>
                  </a:moveTo>
                  <a:lnTo>
                    <a:pt x="90068" y="67818"/>
                  </a:lnTo>
                  <a:lnTo>
                    <a:pt x="89763" y="67945"/>
                  </a:lnTo>
                  <a:lnTo>
                    <a:pt x="90211" y="67945"/>
                  </a:lnTo>
                  <a:lnTo>
                    <a:pt x="90068" y="67564"/>
                  </a:lnTo>
                  <a:close/>
                </a:path>
                <a:path w="257175" h="118745">
                  <a:moveTo>
                    <a:pt x="96885" y="67437"/>
                  </a:moveTo>
                  <a:lnTo>
                    <a:pt x="95758" y="67437"/>
                  </a:lnTo>
                  <a:lnTo>
                    <a:pt x="95758" y="67818"/>
                  </a:lnTo>
                  <a:lnTo>
                    <a:pt x="96710" y="67945"/>
                  </a:lnTo>
                  <a:lnTo>
                    <a:pt x="96817" y="67781"/>
                  </a:lnTo>
                  <a:lnTo>
                    <a:pt x="96885" y="67437"/>
                  </a:lnTo>
                  <a:close/>
                </a:path>
                <a:path w="257175" h="118745">
                  <a:moveTo>
                    <a:pt x="96888" y="67356"/>
                  </a:moveTo>
                  <a:lnTo>
                    <a:pt x="96817" y="67781"/>
                  </a:lnTo>
                  <a:lnTo>
                    <a:pt x="96710" y="67945"/>
                  </a:lnTo>
                  <a:lnTo>
                    <a:pt x="99148" y="67945"/>
                  </a:lnTo>
                  <a:lnTo>
                    <a:pt x="98729" y="67818"/>
                  </a:lnTo>
                  <a:lnTo>
                    <a:pt x="97028" y="67818"/>
                  </a:lnTo>
                  <a:lnTo>
                    <a:pt x="96956" y="67387"/>
                  </a:lnTo>
                  <a:close/>
                </a:path>
                <a:path w="257175" h="118745">
                  <a:moveTo>
                    <a:pt x="99187" y="67437"/>
                  </a:moveTo>
                  <a:lnTo>
                    <a:pt x="98729" y="67437"/>
                  </a:lnTo>
                  <a:lnTo>
                    <a:pt x="98729" y="67818"/>
                  </a:lnTo>
                  <a:lnTo>
                    <a:pt x="99148" y="67945"/>
                  </a:lnTo>
                  <a:lnTo>
                    <a:pt x="99036" y="67731"/>
                  </a:lnTo>
                  <a:lnTo>
                    <a:pt x="99069" y="67543"/>
                  </a:lnTo>
                  <a:close/>
                </a:path>
                <a:path w="257175" h="118745">
                  <a:moveTo>
                    <a:pt x="99687" y="66675"/>
                  </a:moveTo>
                  <a:lnTo>
                    <a:pt x="98933" y="66675"/>
                  </a:lnTo>
                  <a:lnTo>
                    <a:pt x="99069" y="67543"/>
                  </a:lnTo>
                  <a:lnTo>
                    <a:pt x="99036" y="67731"/>
                  </a:lnTo>
                  <a:lnTo>
                    <a:pt x="99148" y="67945"/>
                  </a:lnTo>
                  <a:lnTo>
                    <a:pt x="100330" y="67945"/>
                  </a:lnTo>
                  <a:lnTo>
                    <a:pt x="100448" y="67691"/>
                  </a:lnTo>
                  <a:lnTo>
                    <a:pt x="100467" y="67310"/>
                  </a:lnTo>
                  <a:lnTo>
                    <a:pt x="99504" y="67310"/>
                  </a:lnTo>
                  <a:lnTo>
                    <a:pt x="99616" y="66802"/>
                  </a:lnTo>
                  <a:close/>
                </a:path>
                <a:path w="257175" h="118745">
                  <a:moveTo>
                    <a:pt x="147243" y="66421"/>
                  </a:moveTo>
                  <a:lnTo>
                    <a:pt x="145275" y="66421"/>
                  </a:lnTo>
                  <a:lnTo>
                    <a:pt x="145326" y="66675"/>
                  </a:lnTo>
                  <a:lnTo>
                    <a:pt x="145314" y="66917"/>
                  </a:lnTo>
                  <a:lnTo>
                    <a:pt x="145271" y="67356"/>
                  </a:lnTo>
                  <a:lnTo>
                    <a:pt x="146024" y="67945"/>
                  </a:lnTo>
                  <a:lnTo>
                    <a:pt x="146227" y="67945"/>
                  </a:lnTo>
                  <a:lnTo>
                    <a:pt x="146106" y="67640"/>
                  </a:lnTo>
                  <a:lnTo>
                    <a:pt x="146011" y="67183"/>
                  </a:lnTo>
                  <a:lnTo>
                    <a:pt x="147345" y="67183"/>
                  </a:lnTo>
                  <a:lnTo>
                    <a:pt x="147311" y="66917"/>
                  </a:lnTo>
                  <a:lnTo>
                    <a:pt x="147599" y="66802"/>
                  </a:lnTo>
                  <a:lnTo>
                    <a:pt x="147548" y="66548"/>
                  </a:lnTo>
                  <a:lnTo>
                    <a:pt x="147243" y="66421"/>
                  </a:lnTo>
                  <a:close/>
                </a:path>
                <a:path w="257175" h="118745">
                  <a:moveTo>
                    <a:pt x="147802" y="66040"/>
                  </a:moveTo>
                  <a:lnTo>
                    <a:pt x="147701" y="66548"/>
                  </a:lnTo>
                  <a:lnTo>
                    <a:pt x="147701" y="66802"/>
                  </a:lnTo>
                  <a:lnTo>
                    <a:pt x="148348" y="67056"/>
                  </a:lnTo>
                  <a:lnTo>
                    <a:pt x="147457" y="67356"/>
                  </a:lnTo>
                  <a:lnTo>
                    <a:pt x="147342" y="67564"/>
                  </a:lnTo>
                  <a:lnTo>
                    <a:pt x="147713" y="67945"/>
                  </a:lnTo>
                  <a:lnTo>
                    <a:pt x="148043" y="67183"/>
                  </a:lnTo>
                  <a:lnTo>
                    <a:pt x="158089" y="67183"/>
                  </a:lnTo>
                  <a:lnTo>
                    <a:pt x="157962" y="66929"/>
                  </a:lnTo>
                  <a:lnTo>
                    <a:pt x="148107" y="66929"/>
                  </a:lnTo>
                  <a:lnTo>
                    <a:pt x="147861" y="66294"/>
                  </a:lnTo>
                  <a:lnTo>
                    <a:pt x="147802" y="66040"/>
                  </a:lnTo>
                  <a:close/>
                </a:path>
                <a:path w="257175" h="118745">
                  <a:moveTo>
                    <a:pt x="158153" y="67310"/>
                  </a:moveTo>
                  <a:lnTo>
                    <a:pt x="149720" y="67310"/>
                  </a:lnTo>
                  <a:lnTo>
                    <a:pt x="149796" y="67945"/>
                  </a:lnTo>
                  <a:lnTo>
                    <a:pt x="149783" y="67564"/>
                  </a:lnTo>
                  <a:lnTo>
                    <a:pt x="150253" y="67564"/>
                  </a:lnTo>
                  <a:lnTo>
                    <a:pt x="150609" y="67437"/>
                  </a:lnTo>
                  <a:lnTo>
                    <a:pt x="158216" y="67437"/>
                  </a:lnTo>
                  <a:lnTo>
                    <a:pt x="158153" y="67310"/>
                  </a:lnTo>
                  <a:close/>
                </a:path>
                <a:path w="257175" h="118745">
                  <a:moveTo>
                    <a:pt x="182638" y="67818"/>
                  </a:moveTo>
                  <a:lnTo>
                    <a:pt x="182493" y="67818"/>
                  </a:lnTo>
                  <a:lnTo>
                    <a:pt x="182638" y="67818"/>
                  </a:lnTo>
                  <a:close/>
                </a:path>
                <a:path w="257175" h="118745">
                  <a:moveTo>
                    <a:pt x="188201" y="67818"/>
                  </a:moveTo>
                  <a:close/>
                </a:path>
                <a:path w="257175" h="118745">
                  <a:moveTo>
                    <a:pt x="190085" y="67818"/>
                  </a:moveTo>
                  <a:close/>
                </a:path>
                <a:path w="257175" h="118745">
                  <a:moveTo>
                    <a:pt x="33502" y="65532"/>
                  </a:moveTo>
                  <a:lnTo>
                    <a:pt x="33172" y="65532"/>
                  </a:lnTo>
                  <a:lnTo>
                    <a:pt x="33279" y="65786"/>
                  </a:lnTo>
                  <a:lnTo>
                    <a:pt x="33401" y="66206"/>
                  </a:lnTo>
                  <a:lnTo>
                    <a:pt x="33286" y="66802"/>
                  </a:lnTo>
                  <a:lnTo>
                    <a:pt x="34264" y="67818"/>
                  </a:lnTo>
                  <a:lnTo>
                    <a:pt x="34448" y="67781"/>
                  </a:lnTo>
                  <a:lnTo>
                    <a:pt x="34899" y="67691"/>
                  </a:lnTo>
                  <a:lnTo>
                    <a:pt x="34676" y="67356"/>
                  </a:lnTo>
                  <a:lnTo>
                    <a:pt x="34759" y="67183"/>
                  </a:lnTo>
                  <a:lnTo>
                    <a:pt x="35102" y="66802"/>
                  </a:lnTo>
                  <a:lnTo>
                    <a:pt x="34505" y="66802"/>
                  </a:lnTo>
                  <a:lnTo>
                    <a:pt x="34328" y="66167"/>
                  </a:lnTo>
                  <a:lnTo>
                    <a:pt x="33896" y="65913"/>
                  </a:lnTo>
                  <a:lnTo>
                    <a:pt x="33502" y="65532"/>
                  </a:lnTo>
                  <a:close/>
                </a:path>
                <a:path w="257175" h="118745">
                  <a:moveTo>
                    <a:pt x="39890" y="67564"/>
                  </a:moveTo>
                  <a:lnTo>
                    <a:pt x="39882" y="67818"/>
                  </a:lnTo>
                  <a:lnTo>
                    <a:pt x="39890" y="67564"/>
                  </a:lnTo>
                  <a:close/>
                </a:path>
                <a:path w="257175" h="118745">
                  <a:moveTo>
                    <a:pt x="48437" y="67310"/>
                  </a:moveTo>
                  <a:lnTo>
                    <a:pt x="47942" y="67310"/>
                  </a:lnTo>
                  <a:lnTo>
                    <a:pt x="48539" y="67818"/>
                  </a:lnTo>
                  <a:lnTo>
                    <a:pt x="48437" y="67310"/>
                  </a:lnTo>
                  <a:close/>
                </a:path>
                <a:path w="257175" h="118745">
                  <a:moveTo>
                    <a:pt x="74129" y="65532"/>
                  </a:moveTo>
                  <a:lnTo>
                    <a:pt x="70662" y="65532"/>
                  </a:lnTo>
                  <a:lnTo>
                    <a:pt x="70878" y="65659"/>
                  </a:lnTo>
                  <a:lnTo>
                    <a:pt x="71043" y="66421"/>
                  </a:lnTo>
                  <a:lnTo>
                    <a:pt x="70891" y="66421"/>
                  </a:lnTo>
                  <a:lnTo>
                    <a:pt x="70840" y="66548"/>
                  </a:lnTo>
                  <a:lnTo>
                    <a:pt x="70650" y="66929"/>
                  </a:lnTo>
                  <a:lnTo>
                    <a:pt x="81737" y="66929"/>
                  </a:lnTo>
                  <a:lnTo>
                    <a:pt x="81991" y="67183"/>
                  </a:lnTo>
                  <a:lnTo>
                    <a:pt x="82003" y="67818"/>
                  </a:lnTo>
                  <a:lnTo>
                    <a:pt x="82473" y="67818"/>
                  </a:lnTo>
                  <a:lnTo>
                    <a:pt x="82520" y="67640"/>
                  </a:lnTo>
                  <a:lnTo>
                    <a:pt x="82689" y="67564"/>
                  </a:lnTo>
                  <a:lnTo>
                    <a:pt x="84582" y="67564"/>
                  </a:lnTo>
                  <a:lnTo>
                    <a:pt x="82537" y="67437"/>
                  </a:lnTo>
                  <a:lnTo>
                    <a:pt x="82359" y="67310"/>
                  </a:lnTo>
                  <a:lnTo>
                    <a:pt x="82537" y="67310"/>
                  </a:lnTo>
                  <a:lnTo>
                    <a:pt x="82486" y="67056"/>
                  </a:lnTo>
                  <a:lnTo>
                    <a:pt x="85725" y="67056"/>
                  </a:lnTo>
                  <a:lnTo>
                    <a:pt x="85661" y="66548"/>
                  </a:lnTo>
                  <a:lnTo>
                    <a:pt x="86423" y="66294"/>
                  </a:lnTo>
                  <a:lnTo>
                    <a:pt x="71208" y="66294"/>
                  </a:lnTo>
                  <a:lnTo>
                    <a:pt x="71056" y="65786"/>
                  </a:lnTo>
                  <a:lnTo>
                    <a:pt x="84429" y="65786"/>
                  </a:lnTo>
                  <a:lnTo>
                    <a:pt x="74295" y="65659"/>
                  </a:lnTo>
                  <a:lnTo>
                    <a:pt x="74129" y="65532"/>
                  </a:lnTo>
                  <a:close/>
                </a:path>
                <a:path w="257175" h="118745">
                  <a:moveTo>
                    <a:pt x="97066" y="67437"/>
                  </a:moveTo>
                  <a:lnTo>
                    <a:pt x="97028" y="67818"/>
                  </a:lnTo>
                  <a:lnTo>
                    <a:pt x="97066" y="67437"/>
                  </a:lnTo>
                  <a:close/>
                </a:path>
                <a:path w="257175" h="118745">
                  <a:moveTo>
                    <a:pt x="97180" y="66802"/>
                  </a:moveTo>
                  <a:lnTo>
                    <a:pt x="97066" y="67056"/>
                  </a:lnTo>
                  <a:lnTo>
                    <a:pt x="96901" y="67056"/>
                  </a:lnTo>
                  <a:lnTo>
                    <a:pt x="97028" y="67818"/>
                  </a:lnTo>
                  <a:lnTo>
                    <a:pt x="97459" y="67818"/>
                  </a:lnTo>
                  <a:lnTo>
                    <a:pt x="97322" y="67731"/>
                  </a:lnTo>
                  <a:lnTo>
                    <a:pt x="97199" y="67564"/>
                  </a:lnTo>
                  <a:lnTo>
                    <a:pt x="97180" y="66802"/>
                  </a:lnTo>
                  <a:close/>
                </a:path>
                <a:path w="257175" h="118745">
                  <a:moveTo>
                    <a:pt x="97523" y="67437"/>
                  </a:moveTo>
                  <a:lnTo>
                    <a:pt x="97296" y="67437"/>
                  </a:lnTo>
                  <a:lnTo>
                    <a:pt x="97322" y="67731"/>
                  </a:lnTo>
                  <a:lnTo>
                    <a:pt x="97459" y="67818"/>
                  </a:lnTo>
                  <a:lnTo>
                    <a:pt x="97523" y="67437"/>
                  </a:lnTo>
                  <a:close/>
                </a:path>
                <a:path w="257175" h="118745">
                  <a:moveTo>
                    <a:pt x="97688" y="66675"/>
                  </a:moveTo>
                  <a:lnTo>
                    <a:pt x="97495" y="66675"/>
                  </a:lnTo>
                  <a:lnTo>
                    <a:pt x="97459" y="67818"/>
                  </a:lnTo>
                  <a:lnTo>
                    <a:pt x="97650" y="67818"/>
                  </a:lnTo>
                  <a:lnTo>
                    <a:pt x="97688" y="66675"/>
                  </a:lnTo>
                  <a:close/>
                </a:path>
                <a:path w="257175" h="118745">
                  <a:moveTo>
                    <a:pt x="97853" y="67437"/>
                  </a:moveTo>
                  <a:lnTo>
                    <a:pt x="97617" y="67437"/>
                  </a:lnTo>
                  <a:lnTo>
                    <a:pt x="97650" y="67818"/>
                  </a:lnTo>
                  <a:lnTo>
                    <a:pt x="97853" y="67437"/>
                  </a:lnTo>
                  <a:close/>
                </a:path>
                <a:path w="257175" h="118745">
                  <a:moveTo>
                    <a:pt x="98310" y="67183"/>
                  </a:moveTo>
                  <a:lnTo>
                    <a:pt x="98082" y="67310"/>
                  </a:lnTo>
                  <a:lnTo>
                    <a:pt x="97853" y="67437"/>
                  </a:lnTo>
                  <a:lnTo>
                    <a:pt x="97650" y="67818"/>
                  </a:lnTo>
                  <a:lnTo>
                    <a:pt x="98564" y="67818"/>
                  </a:lnTo>
                  <a:lnTo>
                    <a:pt x="98339" y="67640"/>
                  </a:lnTo>
                  <a:lnTo>
                    <a:pt x="98310" y="67183"/>
                  </a:lnTo>
                  <a:close/>
                </a:path>
                <a:path w="257175" h="118745">
                  <a:moveTo>
                    <a:pt x="98683" y="67437"/>
                  </a:moveTo>
                  <a:lnTo>
                    <a:pt x="98342" y="67437"/>
                  </a:lnTo>
                  <a:lnTo>
                    <a:pt x="98339" y="67640"/>
                  </a:lnTo>
                  <a:lnTo>
                    <a:pt x="98564" y="67818"/>
                  </a:lnTo>
                  <a:lnTo>
                    <a:pt x="98683" y="67437"/>
                  </a:lnTo>
                  <a:close/>
                </a:path>
                <a:path w="257175" h="118745">
                  <a:moveTo>
                    <a:pt x="98640" y="66802"/>
                  </a:moveTo>
                  <a:lnTo>
                    <a:pt x="98689" y="67387"/>
                  </a:lnTo>
                  <a:lnTo>
                    <a:pt x="98564" y="67818"/>
                  </a:lnTo>
                  <a:lnTo>
                    <a:pt x="98729" y="67818"/>
                  </a:lnTo>
                  <a:lnTo>
                    <a:pt x="98825" y="66917"/>
                  </a:lnTo>
                  <a:lnTo>
                    <a:pt x="98640" y="66802"/>
                  </a:lnTo>
                  <a:close/>
                </a:path>
                <a:path w="257175" h="118745">
                  <a:moveTo>
                    <a:pt x="141715" y="67437"/>
                  </a:moveTo>
                  <a:lnTo>
                    <a:pt x="139055" y="67437"/>
                  </a:lnTo>
                  <a:lnTo>
                    <a:pt x="139106" y="67589"/>
                  </a:lnTo>
                  <a:lnTo>
                    <a:pt x="139471" y="67818"/>
                  </a:lnTo>
                  <a:lnTo>
                    <a:pt x="140335" y="67818"/>
                  </a:lnTo>
                  <a:lnTo>
                    <a:pt x="140716" y="67691"/>
                  </a:lnTo>
                  <a:lnTo>
                    <a:pt x="142295" y="67691"/>
                  </a:lnTo>
                  <a:lnTo>
                    <a:pt x="142328" y="67564"/>
                  </a:lnTo>
                  <a:lnTo>
                    <a:pt x="141427" y="67564"/>
                  </a:lnTo>
                  <a:lnTo>
                    <a:pt x="141715" y="67437"/>
                  </a:lnTo>
                  <a:close/>
                </a:path>
                <a:path w="257175" h="118745">
                  <a:moveTo>
                    <a:pt x="141643" y="67691"/>
                  </a:moveTo>
                  <a:lnTo>
                    <a:pt x="140716" y="67691"/>
                  </a:lnTo>
                  <a:lnTo>
                    <a:pt x="141583" y="67818"/>
                  </a:lnTo>
                  <a:close/>
                </a:path>
                <a:path w="257175" h="118745">
                  <a:moveTo>
                    <a:pt x="142295" y="67691"/>
                  </a:moveTo>
                  <a:lnTo>
                    <a:pt x="141643" y="67691"/>
                  </a:lnTo>
                  <a:lnTo>
                    <a:pt x="141808" y="67818"/>
                  </a:lnTo>
                  <a:lnTo>
                    <a:pt x="142261" y="67818"/>
                  </a:lnTo>
                  <a:close/>
                </a:path>
                <a:path w="257175" h="118745">
                  <a:moveTo>
                    <a:pt x="145374" y="67437"/>
                  </a:moveTo>
                  <a:lnTo>
                    <a:pt x="142379" y="67437"/>
                  </a:lnTo>
                  <a:lnTo>
                    <a:pt x="142598" y="67818"/>
                  </a:lnTo>
                  <a:lnTo>
                    <a:pt x="145862" y="67818"/>
                  </a:lnTo>
                  <a:lnTo>
                    <a:pt x="145374" y="67437"/>
                  </a:lnTo>
                  <a:close/>
                </a:path>
                <a:path w="257175" h="118745">
                  <a:moveTo>
                    <a:pt x="146329" y="67437"/>
                  </a:moveTo>
                  <a:lnTo>
                    <a:pt x="146054" y="67437"/>
                  </a:lnTo>
                  <a:lnTo>
                    <a:pt x="146177" y="67818"/>
                  </a:lnTo>
                  <a:lnTo>
                    <a:pt x="147256" y="67818"/>
                  </a:lnTo>
                  <a:lnTo>
                    <a:pt x="147142" y="67564"/>
                  </a:lnTo>
                  <a:lnTo>
                    <a:pt x="146354" y="67564"/>
                  </a:lnTo>
                  <a:close/>
                </a:path>
                <a:path w="257175" h="118745">
                  <a:moveTo>
                    <a:pt x="147218" y="67437"/>
                  </a:moveTo>
                  <a:lnTo>
                    <a:pt x="146723" y="67437"/>
                  </a:lnTo>
                  <a:lnTo>
                    <a:pt x="146951" y="67564"/>
                  </a:lnTo>
                  <a:lnTo>
                    <a:pt x="147142" y="67564"/>
                  </a:lnTo>
                  <a:lnTo>
                    <a:pt x="147256" y="67818"/>
                  </a:lnTo>
                  <a:lnTo>
                    <a:pt x="147218" y="67437"/>
                  </a:lnTo>
                  <a:close/>
                </a:path>
                <a:path w="257175" h="118745">
                  <a:moveTo>
                    <a:pt x="147218" y="67437"/>
                  </a:moveTo>
                  <a:lnTo>
                    <a:pt x="147256" y="67818"/>
                  </a:lnTo>
                  <a:lnTo>
                    <a:pt x="147589" y="67818"/>
                  </a:lnTo>
                  <a:lnTo>
                    <a:pt x="147218" y="67437"/>
                  </a:lnTo>
                  <a:close/>
                </a:path>
                <a:path w="257175" h="118745">
                  <a:moveTo>
                    <a:pt x="148266" y="67437"/>
                  </a:moveTo>
                  <a:lnTo>
                    <a:pt x="147933" y="67437"/>
                  </a:lnTo>
                  <a:lnTo>
                    <a:pt x="147768" y="67818"/>
                  </a:lnTo>
                  <a:lnTo>
                    <a:pt x="149781" y="67818"/>
                  </a:lnTo>
                  <a:lnTo>
                    <a:pt x="148488" y="67691"/>
                  </a:lnTo>
                  <a:lnTo>
                    <a:pt x="148266" y="67437"/>
                  </a:lnTo>
                  <a:close/>
                </a:path>
                <a:path w="257175" h="118745">
                  <a:moveTo>
                    <a:pt x="150609" y="67437"/>
                  </a:moveTo>
                  <a:lnTo>
                    <a:pt x="150253" y="67564"/>
                  </a:lnTo>
                  <a:lnTo>
                    <a:pt x="149783" y="67564"/>
                  </a:lnTo>
                  <a:lnTo>
                    <a:pt x="149792" y="67818"/>
                  </a:lnTo>
                  <a:lnTo>
                    <a:pt x="150533" y="67818"/>
                  </a:lnTo>
                  <a:lnTo>
                    <a:pt x="150609" y="67437"/>
                  </a:lnTo>
                  <a:close/>
                </a:path>
                <a:path w="257175" h="118745">
                  <a:moveTo>
                    <a:pt x="160997" y="67437"/>
                  </a:moveTo>
                  <a:lnTo>
                    <a:pt x="159227" y="67437"/>
                  </a:lnTo>
                  <a:lnTo>
                    <a:pt x="159441" y="67818"/>
                  </a:lnTo>
                  <a:lnTo>
                    <a:pt x="160769" y="67818"/>
                  </a:lnTo>
                  <a:lnTo>
                    <a:pt x="160997" y="67437"/>
                  </a:lnTo>
                  <a:close/>
                </a:path>
                <a:path w="257175" h="118745">
                  <a:moveTo>
                    <a:pt x="161747" y="67564"/>
                  </a:moveTo>
                  <a:lnTo>
                    <a:pt x="161418" y="67658"/>
                  </a:lnTo>
                  <a:lnTo>
                    <a:pt x="161315" y="67818"/>
                  </a:lnTo>
                  <a:lnTo>
                    <a:pt x="161904" y="67818"/>
                  </a:lnTo>
                  <a:lnTo>
                    <a:pt x="161747" y="67564"/>
                  </a:lnTo>
                  <a:close/>
                </a:path>
                <a:path w="257175" h="118745">
                  <a:moveTo>
                    <a:pt x="162365" y="67437"/>
                  </a:moveTo>
                  <a:lnTo>
                    <a:pt x="162061" y="67437"/>
                  </a:lnTo>
                  <a:lnTo>
                    <a:pt x="162471" y="67818"/>
                  </a:lnTo>
                  <a:lnTo>
                    <a:pt x="162496" y="67564"/>
                  </a:lnTo>
                  <a:lnTo>
                    <a:pt x="162365" y="67437"/>
                  </a:lnTo>
                  <a:close/>
                </a:path>
                <a:path w="257175" h="118745">
                  <a:moveTo>
                    <a:pt x="162471" y="67564"/>
                  </a:moveTo>
                  <a:lnTo>
                    <a:pt x="162471" y="67818"/>
                  </a:lnTo>
                  <a:lnTo>
                    <a:pt x="162471" y="67564"/>
                  </a:lnTo>
                  <a:close/>
                </a:path>
                <a:path w="257175" h="118745">
                  <a:moveTo>
                    <a:pt x="166065" y="67564"/>
                  </a:moveTo>
                  <a:lnTo>
                    <a:pt x="162496" y="67564"/>
                  </a:lnTo>
                  <a:lnTo>
                    <a:pt x="162593" y="67818"/>
                  </a:lnTo>
                  <a:lnTo>
                    <a:pt x="163156" y="67818"/>
                  </a:lnTo>
                  <a:lnTo>
                    <a:pt x="162547" y="67691"/>
                  </a:lnTo>
                  <a:lnTo>
                    <a:pt x="165989" y="67691"/>
                  </a:lnTo>
                  <a:lnTo>
                    <a:pt x="166065" y="67564"/>
                  </a:lnTo>
                  <a:close/>
                </a:path>
                <a:path w="257175" h="118745">
                  <a:moveTo>
                    <a:pt x="166738" y="67437"/>
                  </a:moveTo>
                  <a:lnTo>
                    <a:pt x="166204" y="67564"/>
                  </a:lnTo>
                  <a:lnTo>
                    <a:pt x="166065" y="67564"/>
                  </a:lnTo>
                  <a:lnTo>
                    <a:pt x="165912" y="67818"/>
                  </a:lnTo>
                  <a:lnTo>
                    <a:pt x="167377" y="67818"/>
                  </a:lnTo>
                  <a:lnTo>
                    <a:pt x="167277" y="67640"/>
                  </a:lnTo>
                  <a:lnTo>
                    <a:pt x="166738" y="67437"/>
                  </a:lnTo>
                  <a:close/>
                </a:path>
                <a:path w="257175" h="118745">
                  <a:moveTo>
                    <a:pt x="168173" y="67437"/>
                  </a:moveTo>
                  <a:lnTo>
                    <a:pt x="167665" y="67437"/>
                  </a:lnTo>
                  <a:lnTo>
                    <a:pt x="167551" y="67818"/>
                  </a:lnTo>
                  <a:lnTo>
                    <a:pt x="168325" y="67818"/>
                  </a:lnTo>
                  <a:lnTo>
                    <a:pt x="168325" y="67564"/>
                  </a:lnTo>
                  <a:lnTo>
                    <a:pt x="168173" y="67437"/>
                  </a:lnTo>
                  <a:close/>
                </a:path>
                <a:path w="257175" h="118745">
                  <a:moveTo>
                    <a:pt x="179587" y="67691"/>
                  </a:moveTo>
                  <a:close/>
                </a:path>
                <a:path w="257175" h="118745">
                  <a:moveTo>
                    <a:pt x="180846" y="67437"/>
                  </a:moveTo>
                  <a:lnTo>
                    <a:pt x="180321" y="67437"/>
                  </a:lnTo>
                  <a:lnTo>
                    <a:pt x="180142" y="67818"/>
                  </a:lnTo>
                  <a:lnTo>
                    <a:pt x="182493" y="67818"/>
                  </a:lnTo>
                  <a:lnTo>
                    <a:pt x="180936" y="67691"/>
                  </a:lnTo>
                  <a:lnTo>
                    <a:pt x="180846" y="67437"/>
                  </a:lnTo>
                  <a:close/>
                </a:path>
                <a:path w="257175" h="118745">
                  <a:moveTo>
                    <a:pt x="183400" y="67437"/>
                  </a:moveTo>
                  <a:lnTo>
                    <a:pt x="182364" y="67437"/>
                  </a:lnTo>
                  <a:lnTo>
                    <a:pt x="182466" y="67589"/>
                  </a:lnTo>
                  <a:lnTo>
                    <a:pt x="182638" y="67818"/>
                  </a:lnTo>
                  <a:lnTo>
                    <a:pt x="182930" y="67818"/>
                  </a:lnTo>
                  <a:lnTo>
                    <a:pt x="183479" y="67640"/>
                  </a:lnTo>
                  <a:lnTo>
                    <a:pt x="183400" y="67437"/>
                  </a:lnTo>
                  <a:close/>
                </a:path>
                <a:path w="257175" h="118745">
                  <a:moveTo>
                    <a:pt x="183743" y="67658"/>
                  </a:moveTo>
                  <a:lnTo>
                    <a:pt x="183785" y="67818"/>
                  </a:lnTo>
                  <a:lnTo>
                    <a:pt x="183991" y="67818"/>
                  </a:lnTo>
                  <a:lnTo>
                    <a:pt x="183743" y="67658"/>
                  </a:lnTo>
                  <a:close/>
                </a:path>
                <a:path w="257175" h="118745">
                  <a:moveTo>
                    <a:pt x="188404" y="67437"/>
                  </a:moveTo>
                  <a:lnTo>
                    <a:pt x="184511" y="67437"/>
                  </a:lnTo>
                  <a:lnTo>
                    <a:pt x="184683" y="67818"/>
                  </a:lnTo>
                  <a:lnTo>
                    <a:pt x="185039" y="67691"/>
                  </a:lnTo>
                  <a:lnTo>
                    <a:pt x="188499" y="67691"/>
                  </a:lnTo>
                  <a:lnTo>
                    <a:pt x="188404" y="67437"/>
                  </a:lnTo>
                  <a:close/>
                </a:path>
                <a:path w="257175" h="118745">
                  <a:moveTo>
                    <a:pt x="185750" y="67691"/>
                  </a:moveTo>
                  <a:lnTo>
                    <a:pt x="185039" y="67691"/>
                  </a:lnTo>
                  <a:lnTo>
                    <a:pt x="184683" y="67818"/>
                  </a:lnTo>
                  <a:lnTo>
                    <a:pt x="185718" y="67818"/>
                  </a:lnTo>
                  <a:close/>
                </a:path>
                <a:path w="257175" h="118745">
                  <a:moveTo>
                    <a:pt x="188499" y="67691"/>
                  </a:moveTo>
                  <a:lnTo>
                    <a:pt x="185750" y="67691"/>
                  </a:lnTo>
                  <a:lnTo>
                    <a:pt x="188518" y="67818"/>
                  </a:lnTo>
                  <a:close/>
                </a:path>
                <a:path w="257175" h="118745">
                  <a:moveTo>
                    <a:pt x="189636" y="67437"/>
                  </a:moveTo>
                  <a:lnTo>
                    <a:pt x="189420" y="67818"/>
                  </a:lnTo>
                  <a:lnTo>
                    <a:pt x="190004" y="67818"/>
                  </a:lnTo>
                  <a:lnTo>
                    <a:pt x="189935" y="67543"/>
                  </a:lnTo>
                  <a:lnTo>
                    <a:pt x="189636" y="67437"/>
                  </a:lnTo>
                  <a:close/>
                </a:path>
                <a:path w="257175" h="118745">
                  <a:moveTo>
                    <a:pt x="193065" y="67564"/>
                  </a:moveTo>
                  <a:lnTo>
                    <a:pt x="190026" y="67564"/>
                  </a:lnTo>
                  <a:lnTo>
                    <a:pt x="190085" y="67818"/>
                  </a:lnTo>
                  <a:lnTo>
                    <a:pt x="191825" y="67818"/>
                  </a:lnTo>
                  <a:lnTo>
                    <a:pt x="192709" y="67691"/>
                  </a:lnTo>
                  <a:lnTo>
                    <a:pt x="193065" y="67564"/>
                  </a:lnTo>
                  <a:close/>
                </a:path>
                <a:path w="257175" h="118745">
                  <a:moveTo>
                    <a:pt x="192709" y="67691"/>
                  </a:moveTo>
                  <a:lnTo>
                    <a:pt x="191947" y="67691"/>
                  </a:lnTo>
                  <a:lnTo>
                    <a:pt x="192703" y="67818"/>
                  </a:lnTo>
                  <a:close/>
                </a:path>
                <a:path w="257175" h="118745">
                  <a:moveTo>
                    <a:pt x="34531" y="67691"/>
                  </a:moveTo>
                  <a:lnTo>
                    <a:pt x="34694" y="67731"/>
                  </a:lnTo>
                  <a:lnTo>
                    <a:pt x="34531" y="67691"/>
                  </a:lnTo>
                  <a:close/>
                </a:path>
                <a:path w="257175" h="118745">
                  <a:moveTo>
                    <a:pt x="34899" y="67691"/>
                  </a:moveTo>
                  <a:lnTo>
                    <a:pt x="34531" y="67691"/>
                  </a:lnTo>
                  <a:lnTo>
                    <a:pt x="34694" y="67731"/>
                  </a:lnTo>
                  <a:lnTo>
                    <a:pt x="34899" y="67691"/>
                  </a:lnTo>
                  <a:close/>
                </a:path>
                <a:path w="257175" h="118745">
                  <a:moveTo>
                    <a:pt x="39687" y="67437"/>
                  </a:moveTo>
                  <a:lnTo>
                    <a:pt x="39560" y="67691"/>
                  </a:lnTo>
                  <a:lnTo>
                    <a:pt x="39782" y="67691"/>
                  </a:lnTo>
                  <a:lnTo>
                    <a:pt x="39687" y="67437"/>
                  </a:lnTo>
                  <a:close/>
                </a:path>
                <a:path w="257175" h="118745">
                  <a:moveTo>
                    <a:pt x="57581" y="66802"/>
                  </a:moveTo>
                  <a:lnTo>
                    <a:pt x="57670" y="67056"/>
                  </a:lnTo>
                  <a:lnTo>
                    <a:pt x="57442" y="67183"/>
                  </a:lnTo>
                  <a:lnTo>
                    <a:pt x="57873" y="67183"/>
                  </a:lnTo>
                  <a:lnTo>
                    <a:pt x="57962" y="67691"/>
                  </a:lnTo>
                  <a:lnTo>
                    <a:pt x="58140" y="67437"/>
                  </a:lnTo>
                  <a:lnTo>
                    <a:pt x="57937" y="67056"/>
                  </a:lnTo>
                  <a:lnTo>
                    <a:pt x="57581" y="66802"/>
                  </a:lnTo>
                  <a:close/>
                </a:path>
                <a:path w="257175" h="118745">
                  <a:moveTo>
                    <a:pt x="87414" y="67564"/>
                  </a:moveTo>
                  <a:lnTo>
                    <a:pt x="87490" y="67691"/>
                  </a:lnTo>
                  <a:lnTo>
                    <a:pt x="87414" y="67564"/>
                  </a:lnTo>
                  <a:close/>
                </a:path>
                <a:path w="257175" h="118745">
                  <a:moveTo>
                    <a:pt x="101358" y="67437"/>
                  </a:moveTo>
                  <a:lnTo>
                    <a:pt x="101320" y="67691"/>
                  </a:lnTo>
                  <a:lnTo>
                    <a:pt x="101358" y="67437"/>
                  </a:lnTo>
                  <a:close/>
                </a:path>
                <a:path w="257175" h="118745">
                  <a:moveTo>
                    <a:pt x="101676" y="67437"/>
                  </a:moveTo>
                  <a:lnTo>
                    <a:pt x="101358" y="67437"/>
                  </a:lnTo>
                  <a:lnTo>
                    <a:pt x="101447" y="67691"/>
                  </a:lnTo>
                  <a:lnTo>
                    <a:pt x="101625" y="67564"/>
                  </a:lnTo>
                  <a:close/>
                </a:path>
                <a:path w="257175" h="118745">
                  <a:moveTo>
                    <a:pt x="101625" y="67564"/>
                  </a:moveTo>
                  <a:lnTo>
                    <a:pt x="101447" y="67691"/>
                  </a:lnTo>
                  <a:lnTo>
                    <a:pt x="101727" y="67691"/>
                  </a:lnTo>
                  <a:lnTo>
                    <a:pt x="101625" y="67564"/>
                  </a:lnTo>
                  <a:close/>
                </a:path>
                <a:path w="257175" h="118745">
                  <a:moveTo>
                    <a:pt x="101701" y="67564"/>
                  </a:moveTo>
                  <a:lnTo>
                    <a:pt x="101727" y="67691"/>
                  </a:lnTo>
                  <a:lnTo>
                    <a:pt x="101701" y="67564"/>
                  </a:lnTo>
                  <a:close/>
                </a:path>
                <a:path w="257175" h="118745">
                  <a:moveTo>
                    <a:pt x="110744" y="67564"/>
                  </a:moveTo>
                  <a:lnTo>
                    <a:pt x="110477" y="67564"/>
                  </a:lnTo>
                  <a:lnTo>
                    <a:pt x="110591" y="67691"/>
                  </a:lnTo>
                  <a:lnTo>
                    <a:pt x="110744" y="67564"/>
                  </a:lnTo>
                  <a:close/>
                </a:path>
                <a:path w="257175" h="118745">
                  <a:moveTo>
                    <a:pt x="110896" y="67437"/>
                  </a:moveTo>
                  <a:lnTo>
                    <a:pt x="110591" y="67691"/>
                  </a:lnTo>
                  <a:lnTo>
                    <a:pt x="139268" y="67691"/>
                  </a:lnTo>
                  <a:lnTo>
                    <a:pt x="139065" y="67564"/>
                  </a:lnTo>
                  <a:lnTo>
                    <a:pt x="110934" y="67564"/>
                  </a:lnTo>
                  <a:close/>
                </a:path>
                <a:path w="257175" h="118745">
                  <a:moveTo>
                    <a:pt x="148513" y="67183"/>
                  </a:moveTo>
                  <a:lnTo>
                    <a:pt x="148043" y="67183"/>
                  </a:lnTo>
                  <a:lnTo>
                    <a:pt x="148488" y="67691"/>
                  </a:lnTo>
                  <a:lnTo>
                    <a:pt x="148720" y="67589"/>
                  </a:lnTo>
                  <a:lnTo>
                    <a:pt x="148399" y="67437"/>
                  </a:lnTo>
                  <a:lnTo>
                    <a:pt x="148513" y="67183"/>
                  </a:lnTo>
                  <a:close/>
                </a:path>
                <a:path w="257175" h="118745">
                  <a:moveTo>
                    <a:pt x="149002" y="67437"/>
                  </a:moveTo>
                  <a:lnTo>
                    <a:pt x="148399" y="67437"/>
                  </a:lnTo>
                  <a:lnTo>
                    <a:pt x="148720" y="67543"/>
                  </a:lnTo>
                  <a:lnTo>
                    <a:pt x="148488" y="67691"/>
                  </a:lnTo>
                  <a:lnTo>
                    <a:pt x="149766" y="67691"/>
                  </a:lnTo>
                  <a:lnTo>
                    <a:pt x="149750" y="67564"/>
                  </a:lnTo>
                  <a:lnTo>
                    <a:pt x="149110" y="67564"/>
                  </a:lnTo>
                  <a:close/>
                </a:path>
                <a:path w="257175" h="118745">
                  <a:moveTo>
                    <a:pt x="162496" y="67564"/>
                  </a:moveTo>
                  <a:lnTo>
                    <a:pt x="162483" y="67691"/>
                  </a:lnTo>
                  <a:lnTo>
                    <a:pt x="162496" y="67564"/>
                  </a:lnTo>
                  <a:close/>
                </a:path>
                <a:path w="257175" h="118745">
                  <a:moveTo>
                    <a:pt x="179501" y="67437"/>
                  </a:moveTo>
                  <a:lnTo>
                    <a:pt x="179578" y="67691"/>
                  </a:lnTo>
                  <a:lnTo>
                    <a:pt x="179501" y="67437"/>
                  </a:lnTo>
                  <a:close/>
                </a:path>
                <a:path w="257175" h="118745">
                  <a:moveTo>
                    <a:pt x="180759" y="66294"/>
                  </a:moveTo>
                  <a:lnTo>
                    <a:pt x="180644" y="66802"/>
                  </a:lnTo>
                  <a:lnTo>
                    <a:pt x="180710" y="67056"/>
                  </a:lnTo>
                  <a:lnTo>
                    <a:pt x="180936" y="67691"/>
                  </a:lnTo>
                  <a:lnTo>
                    <a:pt x="180759" y="66294"/>
                  </a:lnTo>
                  <a:close/>
                </a:path>
                <a:path w="257175" h="118745">
                  <a:moveTo>
                    <a:pt x="182194" y="67437"/>
                  </a:moveTo>
                  <a:lnTo>
                    <a:pt x="180903" y="67437"/>
                  </a:lnTo>
                  <a:lnTo>
                    <a:pt x="180936" y="67691"/>
                  </a:lnTo>
                  <a:lnTo>
                    <a:pt x="182450" y="67691"/>
                  </a:lnTo>
                  <a:lnTo>
                    <a:pt x="182407" y="67564"/>
                  </a:lnTo>
                  <a:lnTo>
                    <a:pt x="182143" y="67564"/>
                  </a:lnTo>
                  <a:close/>
                </a:path>
                <a:path w="257175" h="118745">
                  <a:moveTo>
                    <a:pt x="188671" y="66421"/>
                  </a:moveTo>
                  <a:lnTo>
                    <a:pt x="188823" y="67183"/>
                  </a:lnTo>
                  <a:lnTo>
                    <a:pt x="188544" y="67310"/>
                  </a:lnTo>
                  <a:lnTo>
                    <a:pt x="188455" y="67437"/>
                  </a:lnTo>
                  <a:lnTo>
                    <a:pt x="189636" y="67437"/>
                  </a:lnTo>
                  <a:lnTo>
                    <a:pt x="189935" y="67543"/>
                  </a:lnTo>
                  <a:lnTo>
                    <a:pt x="190071" y="67056"/>
                  </a:lnTo>
                  <a:lnTo>
                    <a:pt x="189166" y="67056"/>
                  </a:lnTo>
                  <a:lnTo>
                    <a:pt x="189078" y="66641"/>
                  </a:lnTo>
                  <a:lnTo>
                    <a:pt x="188671" y="66421"/>
                  </a:lnTo>
                  <a:close/>
                </a:path>
                <a:path w="257175" h="118745">
                  <a:moveTo>
                    <a:pt x="184581" y="66929"/>
                  </a:moveTo>
                  <a:lnTo>
                    <a:pt x="183222" y="66929"/>
                  </a:lnTo>
                  <a:lnTo>
                    <a:pt x="183400" y="67437"/>
                  </a:lnTo>
                  <a:lnTo>
                    <a:pt x="183637" y="67589"/>
                  </a:lnTo>
                  <a:lnTo>
                    <a:pt x="184569" y="67564"/>
                  </a:lnTo>
                  <a:lnTo>
                    <a:pt x="184581" y="66929"/>
                  </a:lnTo>
                  <a:close/>
                </a:path>
                <a:path w="257175" h="118745">
                  <a:moveTo>
                    <a:pt x="39449" y="64728"/>
                  </a:moveTo>
                  <a:lnTo>
                    <a:pt x="38883" y="65007"/>
                  </a:lnTo>
                  <a:lnTo>
                    <a:pt x="38823" y="65532"/>
                  </a:lnTo>
                  <a:lnTo>
                    <a:pt x="38696" y="65786"/>
                  </a:lnTo>
                  <a:lnTo>
                    <a:pt x="35598" y="65786"/>
                  </a:lnTo>
                  <a:lnTo>
                    <a:pt x="36258" y="67564"/>
                  </a:lnTo>
                  <a:lnTo>
                    <a:pt x="36576" y="67310"/>
                  </a:lnTo>
                  <a:lnTo>
                    <a:pt x="36893" y="66929"/>
                  </a:lnTo>
                  <a:lnTo>
                    <a:pt x="39306" y="66929"/>
                  </a:lnTo>
                  <a:lnTo>
                    <a:pt x="39413" y="66641"/>
                  </a:lnTo>
                  <a:lnTo>
                    <a:pt x="38976" y="66548"/>
                  </a:lnTo>
                  <a:lnTo>
                    <a:pt x="39445" y="65166"/>
                  </a:lnTo>
                  <a:lnTo>
                    <a:pt x="39449" y="64728"/>
                  </a:lnTo>
                  <a:close/>
                </a:path>
                <a:path w="257175" h="118745">
                  <a:moveTo>
                    <a:pt x="49301" y="67183"/>
                  </a:moveTo>
                  <a:lnTo>
                    <a:pt x="49631" y="67564"/>
                  </a:lnTo>
                  <a:lnTo>
                    <a:pt x="49536" y="67387"/>
                  </a:lnTo>
                  <a:lnTo>
                    <a:pt x="49301" y="67183"/>
                  </a:lnTo>
                  <a:close/>
                </a:path>
                <a:path w="257175" h="118745">
                  <a:moveTo>
                    <a:pt x="84963" y="67183"/>
                  </a:moveTo>
                  <a:lnTo>
                    <a:pt x="84759" y="67564"/>
                  </a:lnTo>
                  <a:lnTo>
                    <a:pt x="85051" y="67437"/>
                  </a:lnTo>
                  <a:lnTo>
                    <a:pt x="85648" y="67437"/>
                  </a:lnTo>
                  <a:lnTo>
                    <a:pt x="85617" y="67310"/>
                  </a:lnTo>
                  <a:lnTo>
                    <a:pt x="85102" y="67310"/>
                  </a:lnTo>
                  <a:lnTo>
                    <a:pt x="84963" y="67183"/>
                  </a:lnTo>
                  <a:close/>
                </a:path>
                <a:path w="257175" h="118745">
                  <a:moveTo>
                    <a:pt x="97142" y="67437"/>
                  </a:moveTo>
                  <a:lnTo>
                    <a:pt x="97320" y="67564"/>
                  </a:lnTo>
                  <a:lnTo>
                    <a:pt x="97142" y="67437"/>
                  </a:lnTo>
                  <a:close/>
                </a:path>
                <a:path w="257175" h="118745">
                  <a:moveTo>
                    <a:pt x="97296" y="67437"/>
                  </a:moveTo>
                  <a:lnTo>
                    <a:pt x="97142" y="67437"/>
                  </a:lnTo>
                  <a:lnTo>
                    <a:pt x="97320" y="67564"/>
                  </a:lnTo>
                  <a:close/>
                </a:path>
                <a:path w="257175" h="118745">
                  <a:moveTo>
                    <a:pt x="110921" y="67437"/>
                  </a:moveTo>
                  <a:close/>
                </a:path>
                <a:path w="257175" h="118745">
                  <a:moveTo>
                    <a:pt x="133019" y="66929"/>
                  </a:moveTo>
                  <a:lnTo>
                    <a:pt x="110705" y="66929"/>
                  </a:lnTo>
                  <a:lnTo>
                    <a:pt x="110832" y="67056"/>
                  </a:lnTo>
                  <a:lnTo>
                    <a:pt x="110896" y="67310"/>
                  </a:lnTo>
                  <a:lnTo>
                    <a:pt x="110871" y="67437"/>
                  </a:lnTo>
                  <a:lnTo>
                    <a:pt x="132943" y="67564"/>
                  </a:lnTo>
                  <a:lnTo>
                    <a:pt x="132981" y="67056"/>
                  </a:lnTo>
                  <a:lnTo>
                    <a:pt x="133019" y="66929"/>
                  </a:lnTo>
                  <a:close/>
                </a:path>
                <a:path w="257175" h="118745">
                  <a:moveTo>
                    <a:pt x="133153" y="67437"/>
                  </a:moveTo>
                  <a:lnTo>
                    <a:pt x="132981" y="67437"/>
                  </a:lnTo>
                  <a:lnTo>
                    <a:pt x="133184" y="67564"/>
                  </a:lnTo>
                  <a:close/>
                </a:path>
                <a:path w="257175" h="118745">
                  <a:moveTo>
                    <a:pt x="133324" y="67056"/>
                  </a:moveTo>
                  <a:lnTo>
                    <a:pt x="133159" y="67056"/>
                  </a:lnTo>
                  <a:lnTo>
                    <a:pt x="133121" y="67310"/>
                  </a:lnTo>
                  <a:lnTo>
                    <a:pt x="133184" y="67564"/>
                  </a:lnTo>
                  <a:lnTo>
                    <a:pt x="139065" y="67564"/>
                  </a:lnTo>
                  <a:lnTo>
                    <a:pt x="139036" y="67183"/>
                  </a:lnTo>
                  <a:lnTo>
                    <a:pt x="133477" y="67183"/>
                  </a:lnTo>
                  <a:lnTo>
                    <a:pt x="133324" y="67056"/>
                  </a:lnTo>
                  <a:close/>
                </a:path>
                <a:path w="257175" h="118745">
                  <a:moveTo>
                    <a:pt x="142252" y="66929"/>
                  </a:moveTo>
                  <a:lnTo>
                    <a:pt x="141884" y="66929"/>
                  </a:lnTo>
                  <a:lnTo>
                    <a:pt x="142290" y="67183"/>
                  </a:lnTo>
                  <a:lnTo>
                    <a:pt x="141427" y="67564"/>
                  </a:lnTo>
                  <a:lnTo>
                    <a:pt x="142341" y="67564"/>
                  </a:lnTo>
                  <a:lnTo>
                    <a:pt x="142494" y="67056"/>
                  </a:lnTo>
                  <a:lnTo>
                    <a:pt x="142252" y="66929"/>
                  </a:lnTo>
                  <a:close/>
                </a:path>
                <a:path w="257175" h="118745">
                  <a:moveTo>
                    <a:pt x="142379" y="67437"/>
                  </a:moveTo>
                  <a:close/>
                </a:path>
                <a:path w="257175" h="118745">
                  <a:moveTo>
                    <a:pt x="147345" y="67183"/>
                  </a:moveTo>
                  <a:lnTo>
                    <a:pt x="146011" y="67183"/>
                  </a:lnTo>
                  <a:lnTo>
                    <a:pt x="146304" y="67310"/>
                  </a:lnTo>
                  <a:lnTo>
                    <a:pt x="146354" y="67564"/>
                  </a:lnTo>
                  <a:lnTo>
                    <a:pt x="146723" y="67437"/>
                  </a:lnTo>
                  <a:lnTo>
                    <a:pt x="147218" y="67437"/>
                  </a:lnTo>
                  <a:lnTo>
                    <a:pt x="147231" y="67310"/>
                  </a:lnTo>
                  <a:close/>
                </a:path>
                <a:path w="257175" h="118745">
                  <a:moveTo>
                    <a:pt x="146723" y="67437"/>
                  </a:moveTo>
                  <a:lnTo>
                    <a:pt x="146354" y="67564"/>
                  </a:lnTo>
                  <a:lnTo>
                    <a:pt x="146951" y="67564"/>
                  </a:lnTo>
                  <a:lnTo>
                    <a:pt x="146723" y="67437"/>
                  </a:lnTo>
                  <a:close/>
                </a:path>
                <a:path w="257175" h="118745">
                  <a:moveTo>
                    <a:pt x="158089" y="67183"/>
                  </a:moveTo>
                  <a:lnTo>
                    <a:pt x="148602" y="67183"/>
                  </a:lnTo>
                  <a:lnTo>
                    <a:pt x="148894" y="67310"/>
                  </a:lnTo>
                  <a:lnTo>
                    <a:pt x="149110" y="67564"/>
                  </a:lnTo>
                  <a:lnTo>
                    <a:pt x="149567" y="67437"/>
                  </a:lnTo>
                  <a:lnTo>
                    <a:pt x="149720" y="67310"/>
                  </a:lnTo>
                  <a:lnTo>
                    <a:pt x="158153" y="67310"/>
                  </a:lnTo>
                  <a:close/>
                </a:path>
                <a:path w="257175" h="118745">
                  <a:moveTo>
                    <a:pt x="149735" y="67437"/>
                  </a:moveTo>
                  <a:lnTo>
                    <a:pt x="149186" y="67437"/>
                  </a:lnTo>
                  <a:lnTo>
                    <a:pt x="149750" y="67564"/>
                  </a:lnTo>
                  <a:close/>
                </a:path>
                <a:path w="257175" h="118745">
                  <a:moveTo>
                    <a:pt x="158915" y="67437"/>
                  </a:moveTo>
                  <a:lnTo>
                    <a:pt x="158216" y="67437"/>
                  </a:lnTo>
                  <a:lnTo>
                    <a:pt x="158915" y="67437"/>
                  </a:lnTo>
                  <a:close/>
                </a:path>
                <a:path w="257175" h="118745">
                  <a:moveTo>
                    <a:pt x="158851" y="66802"/>
                  </a:moveTo>
                  <a:lnTo>
                    <a:pt x="158559" y="66929"/>
                  </a:lnTo>
                  <a:lnTo>
                    <a:pt x="159029" y="66929"/>
                  </a:lnTo>
                  <a:lnTo>
                    <a:pt x="159067" y="67183"/>
                  </a:lnTo>
                  <a:lnTo>
                    <a:pt x="158915" y="67437"/>
                  </a:lnTo>
                  <a:lnTo>
                    <a:pt x="158280" y="67564"/>
                  </a:lnTo>
                  <a:lnTo>
                    <a:pt x="159299" y="67564"/>
                  </a:lnTo>
                  <a:lnTo>
                    <a:pt x="159182" y="67356"/>
                  </a:lnTo>
                  <a:lnTo>
                    <a:pt x="159270" y="67183"/>
                  </a:lnTo>
                  <a:lnTo>
                    <a:pt x="159438" y="66917"/>
                  </a:lnTo>
                  <a:lnTo>
                    <a:pt x="158851" y="66802"/>
                  </a:lnTo>
                  <a:close/>
                </a:path>
                <a:path w="257175" h="118745">
                  <a:moveTo>
                    <a:pt x="162179" y="67056"/>
                  </a:moveTo>
                  <a:lnTo>
                    <a:pt x="162496" y="67564"/>
                  </a:lnTo>
                  <a:lnTo>
                    <a:pt x="162179" y="67056"/>
                  </a:lnTo>
                  <a:close/>
                </a:path>
                <a:path w="257175" h="118745">
                  <a:moveTo>
                    <a:pt x="162572" y="67437"/>
                  </a:moveTo>
                  <a:lnTo>
                    <a:pt x="162426" y="67437"/>
                  </a:lnTo>
                  <a:lnTo>
                    <a:pt x="162572" y="67437"/>
                  </a:lnTo>
                  <a:close/>
                </a:path>
                <a:path w="257175" h="118745">
                  <a:moveTo>
                    <a:pt x="165601" y="65659"/>
                  </a:moveTo>
                  <a:lnTo>
                    <a:pt x="162433" y="65659"/>
                  </a:lnTo>
                  <a:lnTo>
                    <a:pt x="162763" y="66802"/>
                  </a:lnTo>
                  <a:lnTo>
                    <a:pt x="162902" y="66929"/>
                  </a:lnTo>
                  <a:lnTo>
                    <a:pt x="163106" y="66929"/>
                  </a:lnTo>
                  <a:lnTo>
                    <a:pt x="162598" y="67056"/>
                  </a:lnTo>
                  <a:lnTo>
                    <a:pt x="162509" y="67564"/>
                  </a:lnTo>
                  <a:lnTo>
                    <a:pt x="166204" y="67564"/>
                  </a:lnTo>
                  <a:lnTo>
                    <a:pt x="166738" y="67437"/>
                  </a:lnTo>
                  <a:lnTo>
                    <a:pt x="167843" y="67437"/>
                  </a:lnTo>
                  <a:lnTo>
                    <a:pt x="167919" y="67310"/>
                  </a:lnTo>
                  <a:lnTo>
                    <a:pt x="177533" y="67310"/>
                  </a:lnTo>
                  <a:lnTo>
                    <a:pt x="177920" y="67056"/>
                  </a:lnTo>
                  <a:lnTo>
                    <a:pt x="176771" y="67056"/>
                  </a:lnTo>
                  <a:lnTo>
                    <a:pt x="176373" y="66548"/>
                  </a:lnTo>
                  <a:lnTo>
                    <a:pt x="175221" y="66548"/>
                  </a:lnTo>
                  <a:lnTo>
                    <a:pt x="174758" y="66421"/>
                  </a:lnTo>
                  <a:lnTo>
                    <a:pt x="167259" y="66421"/>
                  </a:lnTo>
                  <a:lnTo>
                    <a:pt x="166649" y="66294"/>
                  </a:lnTo>
                  <a:lnTo>
                    <a:pt x="166700" y="65786"/>
                  </a:lnTo>
                  <a:lnTo>
                    <a:pt x="165633" y="65786"/>
                  </a:lnTo>
                  <a:close/>
                </a:path>
                <a:path w="257175" h="118745">
                  <a:moveTo>
                    <a:pt x="168548" y="67437"/>
                  </a:moveTo>
                  <a:lnTo>
                    <a:pt x="168173" y="67437"/>
                  </a:lnTo>
                  <a:lnTo>
                    <a:pt x="168376" y="67564"/>
                  </a:lnTo>
                  <a:lnTo>
                    <a:pt x="168548" y="67437"/>
                  </a:lnTo>
                  <a:close/>
                </a:path>
                <a:path w="257175" h="118745">
                  <a:moveTo>
                    <a:pt x="177533" y="67310"/>
                  </a:moveTo>
                  <a:lnTo>
                    <a:pt x="168605" y="67310"/>
                  </a:lnTo>
                  <a:lnTo>
                    <a:pt x="168490" y="67564"/>
                  </a:lnTo>
                  <a:lnTo>
                    <a:pt x="178015" y="67564"/>
                  </a:lnTo>
                  <a:lnTo>
                    <a:pt x="177533" y="67310"/>
                  </a:lnTo>
                  <a:close/>
                </a:path>
                <a:path w="257175" h="118745">
                  <a:moveTo>
                    <a:pt x="178231" y="67437"/>
                  </a:moveTo>
                  <a:lnTo>
                    <a:pt x="177774" y="67437"/>
                  </a:lnTo>
                  <a:lnTo>
                    <a:pt x="178015" y="67564"/>
                  </a:lnTo>
                  <a:lnTo>
                    <a:pt x="178231" y="67437"/>
                  </a:lnTo>
                  <a:close/>
                </a:path>
                <a:path w="257175" h="118745">
                  <a:moveTo>
                    <a:pt x="182460" y="67183"/>
                  </a:moveTo>
                  <a:lnTo>
                    <a:pt x="182168" y="67183"/>
                  </a:lnTo>
                  <a:lnTo>
                    <a:pt x="182143" y="67564"/>
                  </a:lnTo>
                  <a:lnTo>
                    <a:pt x="182283" y="67437"/>
                  </a:lnTo>
                  <a:lnTo>
                    <a:pt x="182321" y="67310"/>
                  </a:lnTo>
                  <a:lnTo>
                    <a:pt x="182460" y="67183"/>
                  </a:lnTo>
                  <a:close/>
                </a:path>
                <a:path w="257175" h="118745">
                  <a:moveTo>
                    <a:pt x="182283" y="67437"/>
                  </a:moveTo>
                  <a:lnTo>
                    <a:pt x="182143" y="67564"/>
                  </a:lnTo>
                  <a:lnTo>
                    <a:pt x="182407" y="67564"/>
                  </a:lnTo>
                  <a:close/>
                </a:path>
                <a:path w="257175" h="118745">
                  <a:moveTo>
                    <a:pt x="182364" y="67437"/>
                  </a:moveTo>
                  <a:close/>
                </a:path>
                <a:path w="257175" h="118745">
                  <a:moveTo>
                    <a:pt x="53892" y="67056"/>
                  </a:moveTo>
                  <a:lnTo>
                    <a:pt x="53276" y="67056"/>
                  </a:lnTo>
                  <a:lnTo>
                    <a:pt x="53644" y="67437"/>
                  </a:lnTo>
                  <a:lnTo>
                    <a:pt x="53892" y="67056"/>
                  </a:lnTo>
                  <a:close/>
                </a:path>
                <a:path w="257175" h="118745">
                  <a:moveTo>
                    <a:pt x="57772" y="67310"/>
                  </a:moveTo>
                  <a:lnTo>
                    <a:pt x="57613" y="67310"/>
                  </a:lnTo>
                  <a:lnTo>
                    <a:pt x="57797" y="67437"/>
                  </a:lnTo>
                  <a:lnTo>
                    <a:pt x="57772" y="67310"/>
                  </a:lnTo>
                  <a:close/>
                </a:path>
                <a:path w="257175" h="118745">
                  <a:moveTo>
                    <a:pt x="81737" y="66929"/>
                  </a:moveTo>
                  <a:lnTo>
                    <a:pt x="70700" y="66929"/>
                  </a:lnTo>
                  <a:lnTo>
                    <a:pt x="70624" y="67310"/>
                  </a:lnTo>
                  <a:lnTo>
                    <a:pt x="70345" y="67437"/>
                  </a:lnTo>
                  <a:lnTo>
                    <a:pt x="81767" y="67437"/>
                  </a:lnTo>
                  <a:lnTo>
                    <a:pt x="81737" y="66929"/>
                  </a:lnTo>
                  <a:close/>
                </a:path>
                <a:path w="257175" h="118745">
                  <a:moveTo>
                    <a:pt x="85725" y="67056"/>
                  </a:moveTo>
                  <a:lnTo>
                    <a:pt x="82626" y="67056"/>
                  </a:lnTo>
                  <a:lnTo>
                    <a:pt x="82956" y="67183"/>
                  </a:lnTo>
                  <a:lnTo>
                    <a:pt x="82537" y="67437"/>
                  </a:lnTo>
                  <a:lnTo>
                    <a:pt x="84577" y="67437"/>
                  </a:lnTo>
                  <a:lnTo>
                    <a:pt x="84569" y="67183"/>
                  </a:lnTo>
                  <a:lnTo>
                    <a:pt x="85775" y="67183"/>
                  </a:lnTo>
                  <a:close/>
                </a:path>
                <a:path w="257175" h="118745">
                  <a:moveTo>
                    <a:pt x="89623" y="67183"/>
                  </a:moveTo>
                  <a:lnTo>
                    <a:pt x="89535" y="67437"/>
                  </a:lnTo>
                  <a:lnTo>
                    <a:pt x="89670" y="67437"/>
                  </a:lnTo>
                  <a:lnTo>
                    <a:pt x="89623" y="67183"/>
                  </a:lnTo>
                  <a:close/>
                </a:path>
                <a:path w="257175" h="118745">
                  <a:moveTo>
                    <a:pt x="183222" y="67056"/>
                  </a:moveTo>
                  <a:lnTo>
                    <a:pt x="182791" y="67056"/>
                  </a:lnTo>
                  <a:lnTo>
                    <a:pt x="183222" y="67437"/>
                  </a:lnTo>
                  <a:lnTo>
                    <a:pt x="183222" y="67056"/>
                  </a:lnTo>
                  <a:close/>
                </a:path>
                <a:path w="257175" h="118745">
                  <a:moveTo>
                    <a:pt x="49472" y="67056"/>
                  </a:moveTo>
                  <a:lnTo>
                    <a:pt x="48768" y="67056"/>
                  </a:lnTo>
                  <a:lnTo>
                    <a:pt x="48983" y="67310"/>
                  </a:lnTo>
                  <a:lnTo>
                    <a:pt x="49237" y="67183"/>
                  </a:lnTo>
                  <a:lnTo>
                    <a:pt x="49472" y="67056"/>
                  </a:lnTo>
                  <a:close/>
                </a:path>
                <a:path w="257175" h="118745">
                  <a:moveTo>
                    <a:pt x="56311" y="66548"/>
                  </a:moveTo>
                  <a:lnTo>
                    <a:pt x="55664" y="66548"/>
                  </a:lnTo>
                  <a:lnTo>
                    <a:pt x="55626" y="66802"/>
                  </a:lnTo>
                  <a:lnTo>
                    <a:pt x="55930" y="66802"/>
                  </a:lnTo>
                  <a:lnTo>
                    <a:pt x="55956" y="67310"/>
                  </a:lnTo>
                  <a:lnTo>
                    <a:pt x="55981" y="66675"/>
                  </a:lnTo>
                  <a:lnTo>
                    <a:pt x="56146" y="66675"/>
                  </a:lnTo>
                  <a:lnTo>
                    <a:pt x="56311" y="66548"/>
                  </a:lnTo>
                  <a:close/>
                </a:path>
                <a:path w="257175" h="118745">
                  <a:moveTo>
                    <a:pt x="57873" y="67183"/>
                  </a:moveTo>
                  <a:lnTo>
                    <a:pt x="57429" y="67183"/>
                  </a:lnTo>
                  <a:lnTo>
                    <a:pt x="57613" y="67310"/>
                  </a:lnTo>
                  <a:lnTo>
                    <a:pt x="57873" y="67183"/>
                  </a:lnTo>
                  <a:close/>
                </a:path>
                <a:path w="257175" h="118745">
                  <a:moveTo>
                    <a:pt x="85585" y="67183"/>
                  </a:moveTo>
                  <a:lnTo>
                    <a:pt x="85217" y="67183"/>
                  </a:lnTo>
                  <a:lnTo>
                    <a:pt x="85617" y="67310"/>
                  </a:lnTo>
                  <a:close/>
                </a:path>
                <a:path w="257175" h="118745">
                  <a:moveTo>
                    <a:pt x="85775" y="67183"/>
                  </a:moveTo>
                  <a:close/>
                </a:path>
                <a:path w="257175" h="118745">
                  <a:moveTo>
                    <a:pt x="98082" y="67183"/>
                  </a:moveTo>
                  <a:close/>
                </a:path>
                <a:path w="257175" h="118745">
                  <a:moveTo>
                    <a:pt x="100406" y="66929"/>
                  </a:moveTo>
                  <a:lnTo>
                    <a:pt x="100317" y="67183"/>
                  </a:lnTo>
                  <a:lnTo>
                    <a:pt x="99618" y="67183"/>
                  </a:lnTo>
                  <a:lnTo>
                    <a:pt x="100467" y="67310"/>
                  </a:lnTo>
                  <a:lnTo>
                    <a:pt x="100406" y="66929"/>
                  </a:lnTo>
                  <a:close/>
                </a:path>
                <a:path w="257175" h="118745">
                  <a:moveTo>
                    <a:pt x="110845" y="67183"/>
                  </a:moveTo>
                  <a:close/>
                </a:path>
                <a:path w="257175" h="118745">
                  <a:moveTo>
                    <a:pt x="188341" y="66675"/>
                  </a:moveTo>
                  <a:lnTo>
                    <a:pt x="188436" y="67310"/>
                  </a:lnTo>
                  <a:lnTo>
                    <a:pt x="188341" y="66675"/>
                  </a:lnTo>
                  <a:close/>
                </a:path>
                <a:path w="257175" h="118745">
                  <a:moveTo>
                    <a:pt x="47187" y="65913"/>
                  </a:moveTo>
                  <a:lnTo>
                    <a:pt x="45770" y="65913"/>
                  </a:lnTo>
                  <a:lnTo>
                    <a:pt x="45994" y="66501"/>
                  </a:lnTo>
                  <a:lnTo>
                    <a:pt x="46748" y="67183"/>
                  </a:lnTo>
                  <a:lnTo>
                    <a:pt x="47187" y="65913"/>
                  </a:lnTo>
                  <a:close/>
                </a:path>
                <a:path w="257175" h="118745">
                  <a:moveTo>
                    <a:pt x="58276" y="66548"/>
                  </a:moveTo>
                  <a:lnTo>
                    <a:pt x="56311" y="66548"/>
                  </a:lnTo>
                  <a:lnTo>
                    <a:pt x="56324" y="67183"/>
                  </a:lnTo>
                  <a:lnTo>
                    <a:pt x="56426" y="66929"/>
                  </a:lnTo>
                  <a:lnTo>
                    <a:pt x="57429" y="66929"/>
                  </a:lnTo>
                  <a:lnTo>
                    <a:pt x="57962" y="66802"/>
                  </a:lnTo>
                  <a:lnTo>
                    <a:pt x="58276" y="66548"/>
                  </a:lnTo>
                  <a:close/>
                </a:path>
                <a:path w="257175" h="118745">
                  <a:moveTo>
                    <a:pt x="57429" y="66929"/>
                  </a:moveTo>
                  <a:lnTo>
                    <a:pt x="56426" y="66929"/>
                  </a:lnTo>
                  <a:lnTo>
                    <a:pt x="56667" y="67183"/>
                  </a:lnTo>
                  <a:lnTo>
                    <a:pt x="57442" y="67183"/>
                  </a:lnTo>
                  <a:lnTo>
                    <a:pt x="57429" y="66929"/>
                  </a:lnTo>
                  <a:close/>
                </a:path>
                <a:path w="257175" h="118745">
                  <a:moveTo>
                    <a:pt x="89636" y="67056"/>
                  </a:moveTo>
                  <a:close/>
                </a:path>
                <a:path w="257175" h="118745">
                  <a:moveTo>
                    <a:pt x="89954" y="65913"/>
                  </a:moveTo>
                  <a:lnTo>
                    <a:pt x="89458" y="65913"/>
                  </a:lnTo>
                  <a:lnTo>
                    <a:pt x="89674" y="66167"/>
                  </a:lnTo>
                  <a:lnTo>
                    <a:pt x="89839" y="67183"/>
                  </a:lnTo>
                  <a:lnTo>
                    <a:pt x="90045" y="66641"/>
                  </a:lnTo>
                  <a:lnTo>
                    <a:pt x="90157" y="66421"/>
                  </a:lnTo>
                  <a:lnTo>
                    <a:pt x="92951" y="66421"/>
                  </a:lnTo>
                  <a:lnTo>
                    <a:pt x="92875" y="66167"/>
                  </a:lnTo>
                  <a:lnTo>
                    <a:pt x="90246" y="66167"/>
                  </a:lnTo>
                  <a:lnTo>
                    <a:pt x="89954" y="65913"/>
                  </a:lnTo>
                  <a:close/>
                </a:path>
                <a:path w="257175" h="118745">
                  <a:moveTo>
                    <a:pt x="90500" y="66421"/>
                  </a:moveTo>
                  <a:lnTo>
                    <a:pt x="90233" y="66421"/>
                  </a:lnTo>
                  <a:lnTo>
                    <a:pt x="90385" y="67056"/>
                  </a:lnTo>
                  <a:lnTo>
                    <a:pt x="90792" y="67183"/>
                  </a:lnTo>
                  <a:lnTo>
                    <a:pt x="90766" y="66929"/>
                  </a:lnTo>
                  <a:lnTo>
                    <a:pt x="90678" y="66548"/>
                  </a:lnTo>
                  <a:lnTo>
                    <a:pt x="90500" y="66421"/>
                  </a:lnTo>
                  <a:close/>
                </a:path>
                <a:path w="257175" h="118745">
                  <a:moveTo>
                    <a:pt x="104101" y="66167"/>
                  </a:moveTo>
                  <a:lnTo>
                    <a:pt x="103949" y="67056"/>
                  </a:lnTo>
                  <a:lnTo>
                    <a:pt x="103733" y="67183"/>
                  </a:lnTo>
                  <a:lnTo>
                    <a:pt x="109339" y="67183"/>
                  </a:lnTo>
                  <a:lnTo>
                    <a:pt x="109308" y="66802"/>
                  </a:lnTo>
                  <a:lnTo>
                    <a:pt x="104775" y="66802"/>
                  </a:lnTo>
                  <a:lnTo>
                    <a:pt x="104101" y="66167"/>
                  </a:lnTo>
                  <a:close/>
                </a:path>
                <a:path w="257175" h="118745">
                  <a:moveTo>
                    <a:pt x="136296" y="66548"/>
                  </a:moveTo>
                  <a:lnTo>
                    <a:pt x="133223" y="66548"/>
                  </a:lnTo>
                  <a:lnTo>
                    <a:pt x="133311" y="66802"/>
                  </a:lnTo>
                  <a:lnTo>
                    <a:pt x="133477" y="67183"/>
                  </a:lnTo>
                  <a:lnTo>
                    <a:pt x="139036" y="67183"/>
                  </a:lnTo>
                  <a:lnTo>
                    <a:pt x="138811" y="66802"/>
                  </a:lnTo>
                  <a:lnTo>
                    <a:pt x="136626" y="66802"/>
                  </a:lnTo>
                  <a:lnTo>
                    <a:pt x="136408" y="66721"/>
                  </a:lnTo>
                  <a:lnTo>
                    <a:pt x="136296" y="66548"/>
                  </a:lnTo>
                  <a:close/>
                </a:path>
                <a:path w="257175" h="118745">
                  <a:moveTo>
                    <a:pt x="178422" y="67056"/>
                  </a:moveTo>
                  <a:close/>
                </a:path>
                <a:path w="257175" h="118745">
                  <a:moveTo>
                    <a:pt x="180771" y="66421"/>
                  </a:moveTo>
                  <a:lnTo>
                    <a:pt x="181051" y="66802"/>
                  </a:lnTo>
                  <a:lnTo>
                    <a:pt x="181457" y="67183"/>
                  </a:lnTo>
                  <a:lnTo>
                    <a:pt x="180771" y="66421"/>
                  </a:lnTo>
                  <a:close/>
                </a:path>
                <a:path w="257175" h="118745">
                  <a:moveTo>
                    <a:pt x="182321" y="66929"/>
                  </a:moveTo>
                  <a:lnTo>
                    <a:pt x="182168" y="67183"/>
                  </a:lnTo>
                  <a:lnTo>
                    <a:pt x="182321" y="66929"/>
                  </a:lnTo>
                  <a:close/>
                </a:path>
                <a:path w="257175" h="118745">
                  <a:moveTo>
                    <a:pt x="183366" y="65659"/>
                  </a:moveTo>
                  <a:lnTo>
                    <a:pt x="183248" y="66040"/>
                  </a:lnTo>
                  <a:lnTo>
                    <a:pt x="182753" y="66040"/>
                  </a:lnTo>
                  <a:lnTo>
                    <a:pt x="182885" y="66206"/>
                  </a:lnTo>
                  <a:lnTo>
                    <a:pt x="182994" y="66501"/>
                  </a:lnTo>
                  <a:lnTo>
                    <a:pt x="182460" y="67183"/>
                  </a:lnTo>
                  <a:lnTo>
                    <a:pt x="182791" y="67056"/>
                  </a:lnTo>
                  <a:lnTo>
                    <a:pt x="183222" y="67056"/>
                  </a:lnTo>
                  <a:lnTo>
                    <a:pt x="183222" y="66929"/>
                  </a:lnTo>
                  <a:lnTo>
                    <a:pt x="184581" y="66929"/>
                  </a:lnTo>
                  <a:lnTo>
                    <a:pt x="183984" y="66421"/>
                  </a:lnTo>
                  <a:lnTo>
                    <a:pt x="183501" y="66206"/>
                  </a:lnTo>
                  <a:lnTo>
                    <a:pt x="183578" y="65913"/>
                  </a:lnTo>
                  <a:lnTo>
                    <a:pt x="183366" y="65659"/>
                  </a:lnTo>
                  <a:close/>
                </a:path>
                <a:path w="257175" h="118745">
                  <a:moveTo>
                    <a:pt x="88874" y="66294"/>
                  </a:moveTo>
                  <a:lnTo>
                    <a:pt x="88766" y="66802"/>
                  </a:lnTo>
                  <a:lnTo>
                    <a:pt x="88570" y="66967"/>
                  </a:lnTo>
                  <a:lnTo>
                    <a:pt x="89623" y="67056"/>
                  </a:lnTo>
                  <a:lnTo>
                    <a:pt x="89623" y="66802"/>
                  </a:lnTo>
                  <a:lnTo>
                    <a:pt x="89192" y="66802"/>
                  </a:lnTo>
                  <a:lnTo>
                    <a:pt x="88874" y="66294"/>
                  </a:lnTo>
                  <a:close/>
                </a:path>
                <a:path w="257175" h="118745">
                  <a:moveTo>
                    <a:pt x="101592" y="64643"/>
                  </a:moveTo>
                  <a:lnTo>
                    <a:pt x="100431" y="64643"/>
                  </a:lnTo>
                  <a:lnTo>
                    <a:pt x="100497" y="64839"/>
                  </a:lnTo>
                  <a:lnTo>
                    <a:pt x="100617" y="65045"/>
                  </a:lnTo>
                  <a:lnTo>
                    <a:pt x="101193" y="65278"/>
                  </a:lnTo>
                  <a:lnTo>
                    <a:pt x="101205" y="65584"/>
                  </a:lnTo>
                  <a:lnTo>
                    <a:pt x="101409" y="65913"/>
                  </a:lnTo>
                  <a:lnTo>
                    <a:pt x="101574" y="66294"/>
                  </a:lnTo>
                  <a:lnTo>
                    <a:pt x="101663" y="66929"/>
                  </a:lnTo>
                  <a:lnTo>
                    <a:pt x="101219" y="67056"/>
                  </a:lnTo>
                  <a:lnTo>
                    <a:pt x="101892" y="67056"/>
                  </a:lnTo>
                  <a:lnTo>
                    <a:pt x="102108" y="66675"/>
                  </a:lnTo>
                  <a:lnTo>
                    <a:pt x="103276" y="66675"/>
                  </a:lnTo>
                  <a:lnTo>
                    <a:pt x="103136" y="66548"/>
                  </a:lnTo>
                  <a:lnTo>
                    <a:pt x="103466" y="66548"/>
                  </a:lnTo>
                  <a:lnTo>
                    <a:pt x="103481" y="66421"/>
                  </a:lnTo>
                  <a:lnTo>
                    <a:pt x="101904" y="66421"/>
                  </a:lnTo>
                  <a:lnTo>
                    <a:pt x="101727" y="65532"/>
                  </a:lnTo>
                  <a:lnTo>
                    <a:pt x="101550" y="65355"/>
                  </a:lnTo>
                  <a:lnTo>
                    <a:pt x="101592" y="64643"/>
                  </a:lnTo>
                  <a:close/>
                </a:path>
                <a:path w="257175" h="118745">
                  <a:moveTo>
                    <a:pt x="110909" y="64897"/>
                  </a:moveTo>
                  <a:lnTo>
                    <a:pt x="110617" y="65584"/>
                  </a:lnTo>
                  <a:lnTo>
                    <a:pt x="110503" y="65961"/>
                  </a:lnTo>
                  <a:lnTo>
                    <a:pt x="110614" y="66167"/>
                  </a:lnTo>
                  <a:lnTo>
                    <a:pt x="110699" y="66802"/>
                  </a:lnTo>
                  <a:lnTo>
                    <a:pt x="110578" y="67056"/>
                  </a:lnTo>
                  <a:lnTo>
                    <a:pt x="110705" y="66929"/>
                  </a:lnTo>
                  <a:lnTo>
                    <a:pt x="133019" y="66929"/>
                  </a:lnTo>
                  <a:lnTo>
                    <a:pt x="126504" y="66802"/>
                  </a:lnTo>
                  <a:lnTo>
                    <a:pt x="126367" y="66721"/>
                  </a:lnTo>
                  <a:lnTo>
                    <a:pt x="126263" y="66548"/>
                  </a:lnTo>
                  <a:lnTo>
                    <a:pt x="126034" y="66421"/>
                  </a:lnTo>
                  <a:lnTo>
                    <a:pt x="129362" y="66421"/>
                  </a:lnTo>
                  <a:lnTo>
                    <a:pt x="129197" y="66294"/>
                  </a:lnTo>
                  <a:lnTo>
                    <a:pt x="126466" y="66294"/>
                  </a:lnTo>
                  <a:lnTo>
                    <a:pt x="129032" y="66167"/>
                  </a:lnTo>
                  <a:lnTo>
                    <a:pt x="129044" y="66040"/>
                  </a:lnTo>
                  <a:lnTo>
                    <a:pt x="135153" y="65913"/>
                  </a:lnTo>
                  <a:lnTo>
                    <a:pt x="127673" y="65786"/>
                  </a:lnTo>
                  <a:lnTo>
                    <a:pt x="125247" y="65659"/>
                  </a:lnTo>
                  <a:lnTo>
                    <a:pt x="124993" y="65532"/>
                  </a:lnTo>
                  <a:lnTo>
                    <a:pt x="131864" y="65532"/>
                  </a:lnTo>
                  <a:lnTo>
                    <a:pt x="131576" y="65278"/>
                  </a:lnTo>
                  <a:lnTo>
                    <a:pt x="111112" y="65278"/>
                  </a:lnTo>
                  <a:lnTo>
                    <a:pt x="110909" y="64897"/>
                  </a:lnTo>
                  <a:close/>
                </a:path>
                <a:path w="257175" h="118745">
                  <a:moveTo>
                    <a:pt x="177749" y="65659"/>
                  </a:moveTo>
                  <a:lnTo>
                    <a:pt x="177241" y="66294"/>
                  </a:lnTo>
                  <a:lnTo>
                    <a:pt x="177037" y="66967"/>
                  </a:lnTo>
                  <a:lnTo>
                    <a:pt x="176771" y="67056"/>
                  </a:lnTo>
                  <a:lnTo>
                    <a:pt x="177920" y="67056"/>
                  </a:lnTo>
                  <a:lnTo>
                    <a:pt x="178308" y="66802"/>
                  </a:lnTo>
                  <a:lnTo>
                    <a:pt x="177952" y="66802"/>
                  </a:lnTo>
                  <a:lnTo>
                    <a:pt x="178022" y="66421"/>
                  </a:lnTo>
                  <a:lnTo>
                    <a:pt x="178219" y="66294"/>
                  </a:lnTo>
                  <a:lnTo>
                    <a:pt x="178587" y="66294"/>
                  </a:lnTo>
                  <a:lnTo>
                    <a:pt x="177749" y="65659"/>
                  </a:lnTo>
                  <a:close/>
                </a:path>
                <a:path w="257175" h="118745">
                  <a:moveTo>
                    <a:pt x="178587" y="66294"/>
                  </a:moveTo>
                  <a:lnTo>
                    <a:pt x="178219" y="66294"/>
                  </a:lnTo>
                  <a:lnTo>
                    <a:pt x="178422" y="67056"/>
                  </a:lnTo>
                  <a:lnTo>
                    <a:pt x="178523" y="66929"/>
                  </a:lnTo>
                  <a:lnTo>
                    <a:pt x="180559" y="66929"/>
                  </a:lnTo>
                  <a:lnTo>
                    <a:pt x="180479" y="66675"/>
                  </a:lnTo>
                  <a:lnTo>
                    <a:pt x="179311" y="66675"/>
                  </a:lnTo>
                  <a:lnTo>
                    <a:pt x="178587" y="66294"/>
                  </a:lnTo>
                  <a:close/>
                </a:path>
                <a:path w="257175" h="118745">
                  <a:moveTo>
                    <a:pt x="190093" y="66802"/>
                  </a:moveTo>
                  <a:lnTo>
                    <a:pt x="189623" y="66802"/>
                  </a:lnTo>
                  <a:lnTo>
                    <a:pt x="189395" y="67056"/>
                  </a:lnTo>
                  <a:lnTo>
                    <a:pt x="190071" y="67056"/>
                  </a:lnTo>
                  <a:lnTo>
                    <a:pt x="190093" y="66802"/>
                  </a:lnTo>
                  <a:close/>
                </a:path>
                <a:path w="257175" h="118745">
                  <a:moveTo>
                    <a:pt x="69126" y="66421"/>
                  </a:moveTo>
                  <a:lnTo>
                    <a:pt x="58432" y="66421"/>
                  </a:lnTo>
                  <a:lnTo>
                    <a:pt x="58648" y="66929"/>
                  </a:lnTo>
                  <a:lnTo>
                    <a:pt x="58801" y="66675"/>
                  </a:lnTo>
                  <a:lnTo>
                    <a:pt x="69138" y="66675"/>
                  </a:lnTo>
                  <a:lnTo>
                    <a:pt x="69126" y="66421"/>
                  </a:lnTo>
                  <a:close/>
                </a:path>
                <a:path w="257175" h="118745">
                  <a:moveTo>
                    <a:pt x="69735" y="66294"/>
                  </a:moveTo>
                  <a:lnTo>
                    <a:pt x="69583" y="66294"/>
                  </a:lnTo>
                  <a:lnTo>
                    <a:pt x="69583" y="66548"/>
                  </a:lnTo>
                  <a:lnTo>
                    <a:pt x="69151" y="66929"/>
                  </a:lnTo>
                  <a:lnTo>
                    <a:pt x="69820" y="66929"/>
                  </a:lnTo>
                  <a:lnTo>
                    <a:pt x="69735" y="66294"/>
                  </a:lnTo>
                  <a:close/>
                </a:path>
                <a:path w="257175" h="118745">
                  <a:moveTo>
                    <a:pt x="85039" y="65532"/>
                  </a:moveTo>
                  <a:lnTo>
                    <a:pt x="84785" y="65532"/>
                  </a:lnTo>
                  <a:lnTo>
                    <a:pt x="84467" y="65786"/>
                  </a:lnTo>
                  <a:lnTo>
                    <a:pt x="71247" y="65786"/>
                  </a:lnTo>
                  <a:lnTo>
                    <a:pt x="71348" y="66294"/>
                  </a:lnTo>
                  <a:lnTo>
                    <a:pt x="86423" y="66294"/>
                  </a:lnTo>
                  <a:lnTo>
                    <a:pt x="86080" y="66929"/>
                  </a:lnTo>
                  <a:lnTo>
                    <a:pt x="86423" y="66548"/>
                  </a:lnTo>
                  <a:lnTo>
                    <a:pt x="86969" y="66548"/>
                  </a:lnTo>
                  <a:lnTo>
                    <a:pt x="86829" y="66167"/>
                  </a:lnTo>
                  <a:lnTo>
                    <a:pt x="85394" y="66167"/>
                  </a:lnTo>
                  <a:lnTo>
                    <a:pt x="85242" y="66040"/>
                  </a:lnTo>
                  <a:lnTo>
                    <a:pt x="85153" y="65659"/>
                  </a:lnTo>
                  <a:lnTo>
                    <a:pt x="85039" y="65532"/>
                  </a:lnTo>
                  <a:close/>
                </a:path>
                <a:path w="257175" h="118745">
                  <a:moveTo>
                    <a:pt x="101409" y="66421"/>
                  </a:moveTo>
                  <a:lnTo>
                    <a:pt x="101219" y="66929"/>
                  </a:lnTo>
                  <a:lnTo>
                    <a:pt x="101409" y="66421"/>
                  </a:lnTo>
                  <a:close/>
                </a:path>
                <a:path w="257175" h="118745">
                  <a:moveTo>
                    <a:pt x="140191" y="66675"/>
                  </a:moveTo>
                  <a:lnTo>
                    <a:pt x="139725" y="66675"/>
                  </a:lnTo>
                  <a:lnTo>
                    <a:pt x="140169" y="66929"/>
                  </a:lnTo>
                  <a:lnTo>
                    <a:pt x="140191" y="66675"/>
                  </a:lnTo>
                  <a:close/>
                </a:path>
                <a:path w="257175" h="118745">
                  <a:moveTo>
                    <a:pt x="153644" y="65659"/>
                  </a:moveTo>
                  <a:lnTo>
                    <a:pt x="148549" y="65659"/>
                  </a:lnTo>
                  <a:lnTo>
                    <a:pt x="148793" y="66167"/>
                  </a:lnTo>
                  <a:lnTo>
                    <a:pt x="148640" y="66294"/>
                  </a:lnTo>
                  <a:lnTo>
                    <a:pt x="148399" y="66548"/>
                  </a:lnTo>
                  <a:lnTo>
                    <a:pt x="148310" y="66929"/>
                  </a:lnTo>
                  <a:lnTo>
                    <a:pt x="157962" y="66929"/>
                  </a:lnTo>
                  <a:lnTo>
                    <a:pt x="158013" y="66548"/>
                  </a:lnTo>
                  <a:lnTo>
                    <a:pt x="155689" y="66548"/>
                  </a:lnTo>
                  <a:lnTo>
                    <a:pt x="155384" y="65786"/>
                  </a:lnTo>
                  <a:lnTo>
                    <a:pt x="153746" y="65786"/>
                  </a:lnTo>
                  <a:close/>
                </a:path>
                <a:path w="257175" h="118745">
                  <a:moveTo>
                    <a:pt x="159207" y="65913"/>
                  </a:moveTo>
                  <a:lnTo>
                    <a:pt x="159453" y="66919"/>
                  </a:lnTo>
                  <a:lnTo>
                    <a:pt x="159207" y="65913"/>
                  </a:lnTo>
                  <a:close/>
                </a:path>
                <a:path w="257175" h="118745">
                  <a:moveTo>
                    <a:pt x="34505" y="66421"/>
                  </a:moveTo>
                  <a:lnTo>
                    <a:pt x="34505" y="66802"/>
                  </a:lnTo>
                  <a:lnTo>
                    <a:pt x="35102" y="66802"/>
                  </a:lnTo>
                  <a:lnTo>
                    <a:pt x="34899" y="66675"/>
                  </a:lnTo>
                  <a:lnTo>
                    <a:pt x="34505" y="66421"/>
                  </a:lnTo>
                  <a:close/>
                </a:path>
                <a:path w="257175" h="118745">
                  <a:moveTo>
                    <a:pt x="70446" y="66294"/>
                  </a:moveTo>
                  <a:lnTo>
                    <a:pt x="70281" y="66548"/>
                  </a:lnTo>
                  <a:lnTo>
                    <a:pt x="70321" y="66721"/>
                  </a:lnTo>
                  <a:lnTo>
                    <a:pt x="70523" y="66802"/>
                  </a:lnTo>
                  <a:lnTo>
                    <a:pt x="70446" y="66294"/>
                  </a:lnTo>
                  <a:close/>
                </a:path>
                <a:path w="257175" h="118745">
                  <a:moveTo>
                    <a:pt x="94500" y="66548"/>
                  </a:moveTo>
                  <a:lnTo>
                    <a:pt x="93853" y="66802"/>
                  </a:lnTo>
                  <a:lnTo>
                    <a:pt x="94462" y="66802"/>
                  </a:lnTo>
                  <a:lnTo>
                    <a:pt x="94500" y="66548"/>
                  </a:lnTo>
                  <a:close/>
                </a:path>
                <a:path w="257175" h="118745">
                  <a:moveTo>
                    <a:pt x="94843" y="66040"/>
                  </a:moveTo>
                  <a:lnTo>
                    <a:pt x="94272" y="66040"/>
                  </a:lnTo>
                  <a:lnTo>
                    <a:pt x="94488" y="66294"/>
                  </a:lnTo>
                  <a:lnTo>
                    <a:pt x="94653" y="66548"/>
                  </a:lnTo>
                  <a:lnTo>
                    <a:pt x="94513" y="66641"/>
                  </a:lnTo>
                  <a:lnTo>
                    <a:pt x="94462" y="66802"/>
                  </a:lnTo>
                  <a:lnTo>
                    <a:pt x="95758" y="66802"/>
                  </a:lnTo>
                  <a:lnTo>
                    <a:pt x="95758" y="66421"/>
                  </a:lnTo>
                  <a:lnTo>
                    <a:pt x="94907" y="66421"/>
                  </a:lnTo>
                  <a:lnTo>
                    <a:pt x="94843" y="66040"/>
                  </a:lnTo>
                  <a:close/>
                </a:path>
                <a:path w="257175" h="118745">
                  <a:moveTo>
                    <a:pt x="97243" y="66421"/>
                  </a:moveTo>
                  <a:lnTo>
                    <a:pt x="97167" y="66802"/>
                  </a:lnTo>
                  <a:lnTo>
                    <a:pt x="97257" y="66641"/>
                  </a:lnTo>
                  <a:lnTo>
                    <a:pt x="97243" y="66421"/>
                  </a:lnTo>
                  <a:close/>
                </a:path>
                <a:path w="257175" h="118745">
                  <a:moveTo>
                    <a:pt x="99758" y="66548"/>
                  </a:moveTo>
                  <a:lnTo>
                    <a:pt x="98094" y="66548"/>
                  </a:lnTo>
                  <a:lnTo>
                    <a:pt x="98399" y="66802"/>
                  </a:lnTo>
                  <a:lnTo>
                    <a:pt x="98933" y="66675"/>
                  </a:lnTo>
                  <a:lnTo>
                    <a:pt x="99687" y="66675"/>
                  </a:lnTo>
                  <a:close/>
                </a:path>
                <a:path w="257175" h="118745">
                  <a:moveTo>
                    <a:pt x="100937" y="66721"/>
                  </a:moveTo>
                  <a:lnTo>
                    <a:pt x="100799" y="66802"/>
                  </a:lnTo>
                  <a:lnTo>
                    <a:pt x="100965" y="66802"/>
                  </a:lnTo>
                  <a:close/>
                </a:path>
                <a:path w="257175" h="118745">
                  <a:moveTo>
                    <a:pt x="103632" y="66548"/>
                  </a:moveTo>
                  <a:lnTo>
                    <a:pt x="103263" y="66548"/>
                  </a:lnTo>
                  <a:lnTo>
                    <a:pt x="103339" y="66802"/>
                  </a:lnTo>
                  <a:lnTo>
                    <a:pt x="103672" y="66802"/>
                  </a:lnTo>
                  <a:lnTo>
                    <a:pt x="103632" y="66548"/>
                  </a:lnTo>
                  <a:close/>
                </a:path>
                <a:path w="257175" h="118745">
                  <a:moveTo>
                    <a:pt x="105422" y="65913"/>
                  </a:moveTo>
                  <a:lnTo>
                    <a:pt x="105168" y="66421"/>
                  </a:lnTo>
                  <a:lnTo>
                    <a:pt x="104751" y="66421"/>
                  </a:lnTo>
                  <a:lnTo>
                    <a:pt x="104775" y="66802"/>
                  </a:lnTo>
                  <a:lnTo>
                    <a:pt x="109308" y="66802"/>
                  </a:lnTo>
                  <a:lnTo>
                    <a:pt x="105829" y="66675"/>
                  </a:lnTo>
                  <a:lnTo>
                    <a:pt x="105577" y="66501"/>
                  </a:lnTo>
                  <a:lnTo>
                    <a:pt x="105451" y="66294"/>
                  </a:lnTo>
                  <a:lnTo>
                    <a:pt x="105422" y="65913"/>
                  </a:lnTo>
                  <a:close/>
                </a:path>
                <a:path w="257175" h="118745">
                  <a:moveTo>
                    <a:pt x="130365" y="66421"/>
                  </a:moveTo>
                  <a:lnTo>
                    <a:pt x="126238" y="66421"/>
                  </a:lnTo>
                  <a:lnTo>
                    <a:pt x="126504" y="66802"/>
                  </a:lnTo>
                  <a:lnTo>
                    <a:pt x="130416" y="66675"/>
                  </a:lnTo>
                  <a:lnTo>
                    <a:pt x="130365" y="66421"/>
                  </a:lnTo>
                  <a:close/>
                </a:path>
                <a:path w="257175" h="118745">
                  <a:moveTo>
                    <a:pt x="130632" y="66675"/>
                  </a:moveTo>
                  <a:lnTo>
                    <a:pt x="126542" y="66675"/>
                  </a:lnTo>
                  <a:lnTo>
                    <a:pt x="130581" y="66802"/>
                  </a:lnTo>
                  <a:close/>
                </a:path>
                <a:path w="257175" h="118745">
                  <a:moveTo>
                    <a:pt x="136035" y="65961"/>
                  </a:moveTo>
                  <a:lnTo>
                    <a:pt x="135851" y="66421"/>
                  </a:lnTo>
                  <a:lnTo>
                    <a:pt x="130365" y="66421"/>
                  </a:lnTo>
                  <a:lnTo>
                    <a:pt x="130733" y="66548"/>
                  </a:lnTo>
                  <a:lnTo>
                    <a:pt x="130919" y="66641"/>
                  </a:lnTo>
                  <a:lnTo>
                    <a:pt x="130581" y="66802"/>
                  </a:lnTo>
                  <a:lnTo>
                    <a:pt x="132956" y="66802"/>
                  </a:lnTo>
                  <a:lnTo>
                    <a:pt x="133121" y="66675"/>
                  </a:lnTo>
                  <a:lnTo>
                    <a:pt x="136296" y="66548"/>
                  </a:lnTo>
                  <a:lnTo>
                    <a:pt x="136334" y="66167"/>
                  </a:lnTo>
                  <a:lnTo>
                    <a:pt x="136035" y="65961"/>
                  </a:lnTo>
                  <a:close/>
                </a:path>
                <a:path w="257175" h="118745">
                  <a:moveTo>
                    <a:pt x="137731" y="65659"/>
                  </a:moveTo>
                  <a:lnTo>
                    <a:pt x="136156" y="65659"/>
                  </a:lnTo>
                  <a:lnTo>
                    <a:pt x="136664" y="65786"/>
                  </a:lnTo>
                  <a:lnTo>
                    <a:pt x="136745" y="66294"/>
                  </a:lnTo>
                  <a:lnTo>
                    <a:pt x="136626" y="66802"/>
                  </a:lnTo>
                  <a:lnTo>
                    <a:pt x="138811" y="66802"/>
                  </a:lnTo>
                  <a:lnTo>
                    <a:pt x="139268" y="66675"/>
                  </a:lnTo>
                  <a:lnTo>
                    <a:pt x="140191" y="66675"/>
                  </a:lnTo>
                  <a:lnTo>
                    <a:pt x="139001" y="66548"/>
                  </a:lnTo>
                  <a:lnTo>
                    <a:pt x="138747" y="66040"/>
                  </a:lnTo>
                  <a:lnTo>
                    <a:pt x="138557" y="65913"/>
                  </a:lnTo>
                  <a:lnTo>
                    <a:pt x="137947" y="65913"/>
                  </a:lnTo>
                  <a:lnTo>
                    <a:pt x="137731" y="65659"/>
                  </a:lnTo>
                  <a:close/>
                </a:path>
                <a:path w="257175" h="118745">
                  <a:moveTo>
                    <a:pt x="159562" y="65659"/>
                  </a:moveTo>
                  <a:lnTo>
                    <a:pt x="157759" y="65659"/>
                  </a:lnTo>
                  <a:lnTo>
                    <a:pt x="158038" y="65913"/>
                  </a:lnTo>
                  <a:lnTo>
                    <a:pt x="158521" y="66040"/>
                  </a:lnTo>
                  <a:lnTo>
                    <a:pt x="158915" y="66040"/>
                  </a:lnTo>
                  <a:lnTo>
                    <a:pt x="158851" y="66802"/>
                  </a:lnTo>
                  <a:lnTo>
                    <a:pt x="159092" y="65913"/>
                  </a:lnTo>
                  <a:lnTo>
                    <a:pt x="159321" y="65786"/>
                  </a:lnTo>
                  <a:lnTo>
                    <a:pt x="159562" y="65659"/>
                  </a:lnTo>
                  <a:close/>
                </a:path>
                <a:path w="257175" h="118745">
                  <a:moveTo>
                    <a:pt x="100660" y="65913"/>
                  </a:moveTo>
                  <a:lnTo>
                    <a:pt x="100937" y="66721"/>
                  </a:lnTo>
                  <a:lnTo>
                    <a:pt x="100926" y="66167"/>
                  </a:lnTo>
                  <a:lnTo>
                    <a:pt x="100660" y="65913"/>
                  </a:lnTo>
                  <a:close/>
                </a:path>
                <a:path w="257175" h="118745">
                  <a:moveTo>
                    <a:pt x="50236" y="66421"/>
                  </a:moveTo>
                  <a:lnTo>
                    <a:pt x="49301" y="66421"/>
                  </a:lnTo>
                  <a:lnTo>
                    <a:pt x="49796" y="66675"/>
                  </a:lnTo>
                  <a:lnTo>
                    <a:pt x="50236" y="66421"/>
                  </a:lnTo>
                  <a:close/>
                </a:path>
                <a:path w="257175" h="118745">
                  <a:moveTo>
                    <a:pt x="69119" y="66294"/>
                  </a:moveTo>
                  <a:lnTo>
                    <a:pt x="54686" y="66294"/>
                  </a:lnTo>
                  <a:lnTo>
                    <a:pt x="55473" y="66548"/>
                  </a:lnTo>
                  <a:lnTo>
                    <a:pt x="55664" y="66548"/>
                  </a:lnTo>
                  <a:lnTo>
                    <a:pt x="58276" y="66548"/>
                  </a:lnTo>
                  <a:lnTo>
                    <a:pt x="58432" y="66421"/>
                  </a:lnTo>
                  <a:lnTo>
                    <a:pt x="69126" y="66421"/>
                  </a:lnTo>
                  <a:close/>
                </a:path>
                <a:path w="257175" h="118745">
                  <a:moveTo>
                    <a:pt x="87198" y="66548"/>
                  </a:moveTo>
                  <a:lnTo>
                    <a:pt x="86423" y="66548"/>
                  </a:lnTo>
                  <a:lnTo>
                    <a:pt x="86817" y="66675"/>
                  </a:lnTo>
                  <a:lnTo>
                    <a:pt x="87198" y="66548"/>
                  </a:lnTo>
                  <a:close/>
                </a:path>
                <a:path w="257175" h="118745">
                  <a:moveTo>
                    <a:pt x="92951" y="66421"/>
                  </a:moveTo>
                  <a:lnTo>
                    <a:pt x="90500" y="66421"/>
                  </a:lnTo>
                  <a:lnTo>
                    <a:pt x="90855" y="66675"/>
                  </a:lnTo>
                  <a:lnTo>
                    <a:pt x="91033" y="66548"/>
                  </a:lnTo>
                  <a:lnTo>
                    <a:pt x="92989" y="66548"/>
                  </a:lnTo>
                  <a:lnTo>
                    <a:pt x="92951" y="66421"/>
                  </a:lnTo>
                  <a:close/>
                </a:path>
                <a:path w="257175" h="118745">
                  <a:moveTo>
                    <a:pt x="97496" y="66641"/>
                  </a:moveTo>
                  <a:close/>
                </a:path>
                <a:path w="257175" h="118745">
                  <a:moveTo>
                    <a:pt x="106400" y="64897"/>
                  </a:moveTo>
                  <a:lnTo>
                    <a:pt x="105951" y="65405"/>
                  </a:lnTo>
                  <a:lnTo>
                    <a:pt x="105829" y="66675"/>
                  </a:lnTo>
                  <a:lnTo>
                    <a:pt x="109245" y="66675"/>
                  </a:lnTo>
                  <a:lnTo>
                    <a:pt x="109118" y="66421"/>
                  </a:lnTo>
                  <a:lnTo>
                    <a:pt x="109245" y="65532"/>
                  </a:lnTo>
                  <a:lnTo>
                    <a:pt x="106426" y="65532"/>
                  </a:lnTo>
                  <a:lnTo>
                    <a:pt x="106400" y="64897"/>
                  </a:lnTo>
                  <a:close/>
                </a:path>
                <a:path w="257175" h="118745">
                  <a:moveTo>
                    <a:pt x="179984" y="65786"/>
                  </a:moveTo>
                  <a:lnTo>
                    <a:pt x="179997" y="66294"/>
                  </a:lnTo>
                  <a:lnTo>
                    <a:pt x="179336" y="66294"/>
                  </a:lnTo>
                  <a:lnTo>
                    <a:pt x="179539" y="66548"/>
                  </a:lnTo>
                  <a:lnTo>
                    <a:pt x="179311" y="66675"/>
                  </a:lnTo>
                  <a:lnTo>
                    <a:pt x="180479" y="66675"/>
                  </a:lnTo>
                  <a:lnTo>
                    <a:pt x="180314" y="66548"/>
                  </a:lnTo>
                  <a:lnTo>
                    <a:pt x="180192" y="66040"/>
                  </a:lnTo>
                  <a:lnTo>
                    <a:pt x="180077" y="65852"/>
                  </a:lnTo>
                  <a:close/>
                </a:path>
                <a:path w="257175" h="118745">
                  <a:moveTo>
                    <a:pt x="97523" y="66167"/>
                  </a:moveTo>
                  <a:lnTo>
                    <a:pt x="97389" y="66548"/>
                  </a:lnTo>
                  <a:lnTo>
                    <a:pt x="97523" y="66167"/>
                  </a:lnTo>
                  <a:close/>
                </a:path>
                <a:path w="257175" h="118745">
                  <a:moveTo>
                    <a:pt x="39497" y="66294"/>
                  </a:moveTo>
                  <a:lnTo>
                    <a:pt x="38976" y="66548"/>
                  </a:lnTo>
                  <a:lnTo>
                    <a:pt x="39827" y="66548"/>
                  </a:lnTo>
                  <a:lnTo>
                    <a:pt x="39458" y="66421"/>
                  </a:lnTo>
                  <a:close/>
                </a:path>
                <a:path w="257175" h="118745">
                  <a:moveTo>
                    <a:pt x="52184" y="64262"/>
                  </a:moveTo>
                  <a:lnTo>
                    <a:pt x="42506" y="64262"/>
                  </a:lnTo>
                  <a:lnTo>
                    <a:pt x="43173" y="64643"/>
                  </a:lnTo>
                  <a:lnTo>
                    <a:pt x="43292" y="64791"/>
                  </a:lnTo>
                  <a:lnTo>
                    <a:pt x="42773" y="64897"/>
                  </a:lnTo>
                  <a:lnTo>
                    <a:pt x="44665" y="64897"/>
                  </a:lnTo>
                  <a:lnTo>
                    <a:pt x="44895" y="65355"/>
                  </a:lnTo>
                  <a:lnTo>
                    <a:pt x="45001" y="66344"/>
                  </a:lnTo>
                  <a:lnTo>
                    <a:pt x="45326" y="66548"/>
                  </a:lnTo>
                  <a:lnTo>
                    <a:pt x="45770" y="65913"/>
                  </a:lnTo>
                  <a:lnTo>
                    <a:pt x="47187" y="65913"/>
                  </a:lnTo>
                  <a:lnTo>
                    <a:pt x="69227" y="65786"/>
                  </a:lnTo>
                  <a:lnTo>
                    <a:pt x="69405" y="65659"/>
                  </a:lnTo>
                  <a:lnTo>
                    <a:pt x="54076" y="65659"/>
                  </a:lnTo>
                  <a:lnTo>
                    <a:pt x="53898" y="65278"/>
                  </a:lnTo>
                  <a:lnTo>
                    <a:pt x="54254" y="65278"/>
                  </a:lnTo>
                  <a:lnTo>
                    <a:pt x="54330" y="65024"/>
                  </a:lnTo>
                  <a:lnTo>
                    <a:pt x="60845" y="65024"/>
                  </a:lnTo>
                  <a:lnTo>
                    <a:pt x="60807" y="64643"/>
                  </a:lnTo>
                  <a:lnTo>
                    <a:pt x="59994" y="64643"/>
                  </a:lnTo>
                  <a:lnTo>
                    <a:pt x="60058" y="64516"/>
                  </a:lnTo>
                  <a:lnTo>
                    <a:pt x="59270" y="64516"/>
                  </a:lnTo>
                  <a:lnTo>
                    <a:pt x="52171" y="64389"/>
                  </a:lnTo>
                  <a:close/>
                </a:path>
                <a:path w="257175" h="118745">
                  <a:moveTo>
                    <a:pt x="62560" y="64389"/>
                  </a:moveTo>
                  <a:lnTo>
                    <a:pt x="62331" y="64770"/>
                  </a:lnTo>
                  <a:lnTo>
                    <a:pt x="61696" y="64770"/>
                  </a:lnTo>
                  <a:lnTo>
                    <a:pt x="61976" y="64897"/>
                  </a:lnTo>
                  <a:lnTo>
                    <a:pt x="62242" y="64897"/>
                  </a:lnTo>
                  <a:lnTo>
                    <a:pt x="61950" y="65278"/>
                  </a:lnTo>
                  <a:lnTo>
                    <a:pt x="53975" y="65278"/>
                  </a:lnTo>
                  <a:lnTo>
                    <a:pt x="54076" y="65659"/>
                  </a:lnTo>
                  <a:lnTo>
                    <a:pt x="69405" y="65659"/>
                  </a:lnTo>
                  <a:lnTo>
                    <a:pt x="69977" y="66040"/>
                  </a:lnTo>
                  <a:lnTo>
                    <a:pt x="70269" y="66548"/>
                  </a:lnTo>
                  <a:lnTo>
                    <a:pt x="69913" y="65786"/>
                  </a:lnTo>
                  <a:lnTo>
                    <a:pt x="70396" y="65532"/>
                  </a:lnTo>
                  <a:lnTo>
                    <a:pt x="74320" y="65532"/>
                  </a:lnTo>
                  <a:lnTo>
                    <a:pt x="74485" y="65405"/>
                  </a:lnTo>
                  <a:lnTo>
                    <a:pt x="74256" y="65405"/>
                  </a:lnTo>
                  <a:lnTo>
                    <a:pt x="73964" y="65151"/>
                  </a:lnTo>
                  <a:lnTo>
                    <a:pt x="73393" y="65151"/>
                  </a:lnTo>
                  <a:lnTo>
                    <a:pt x="73023" y="64839"/>
                  </a:lnTo>
                  <a:lnTo>
                    <a:pt x="72847" y="64643"/>
                  </a:lnTo>
                  <a:lnTo>
                    <a:pt x="63195" y="64643"/>
                  </a:lnTo>
                  <a:lnTo>
                    <a:pt x="62560" y="64389"/>
                  </a:lnTo>
                  <a:close/>
                </a:path>
                <a:path w="257175" h="118745">
                  <a:moveTo>
                    <a:pt x="70815" y="66421"/>
                  </a:moveTo>
                  <a:lnTo>
                    <a:pt x="70789" y="66548"/>
                  </a:lnTo>
                  <a:lnTo>
                    <a:pt x="70815" y="66421"/>
                  </a:lnTo>
                  <a:close/>
                </a:path>
                <a:path w="257175" h="118745">
                  <a:moveTo>
                    <a:pt x="126238" y="66421"/>
                  </a:moveTo>
                  <a:lnTo>
                    <a:pt x="126085" y="66421"/>
                  </a:lnTo>
                  <a:lnTo>
                    <a:pt x="126149" y="66548"/>
                  </a:lnTo>
                  <a:lnTo>
                    <a:pt x="126238" y="66421"/>
                  </a:lnTo>
                  <a:close/>
                </a:path>
                <a:path w="257175" h="118745">
                  <a:moveTo>
                    <a:pt x="140233" y="66167"/>
                  </a:moveTo>
                  <a:lnTo>
                    <a:pt x="139001" y="66548"/>
                  </a:lnTo>
                  <a:lnTo>
                    <a:pt x="140201" y="66548"/>
                  </a:lnTo>
                  <a:lnTo>
                    <a:pt x="140233" y="66167"/>
                  </a:lnTo>
                  <a:close/>
                </a:path>
                <a:path w="257175" h="118745">
                  <a:moveTo>
                    <a:pt x="147688" y="66040"/>
                  </a:moveTo>
                  <a:lnTo>
                    <a:pt x="147696" y="66548"/>
                  </a:lnTo>
                  <a:lnTo>
                    <a:pt x="147688" y="66040"/>
                  </a:lnTo>
                  <a:close/>
                </a:path>
                <a:path w="257175" h="118745">
                  <a:moveTo>
                    <a:pt x="156811" y="65659"/>
                  </a:moveTo>
                  <a:lnTo>
                    <a:pt x="156028" y="65659"/>
                  </a:lnTo>
                  <a:lnTo>
                    <a:pt x="155689" y="66548"/>
                  </a:lnTo>
                  <a:lnTo>
                    <a:pt x="158013" y="66548"/>
                  </a:lnTo>
                  <a:lnTo>
                    <a:pt x="158030" y="66421"/>
                  </a:lnTo>
                  <a:lnTo>
                    <a:pt x="157175" y="66421"/>
                  </a:lnTo>
                  <a:lnTo>
                    <a:pt x="156967" y="65811"/>
                  </a:lnTo>
                  <a:lnTo>
                    <a:pt x="156811" y="65659"/>
                  </a:lnTo>
                  <a:close/>
                </a:path>
                <a:path w="257175" h="118745">
                  <a:moveTo>
                    <a:pt x="162433" y="65659"/>
                  </a:moveTo>
                  <a:lnTo>
                    <a:pt x="159562" y="65659"/>
                  </a:lnTo>
                  <a:lnTo>
                    <a:pt x="159893" y="66040"/>
                  </a:lnTo>
                  <a:lnTo>
                    <a:pt x="160464" y="66294"/>
                  </a:lnTo>
                  <a:lnTo>
                    <a:pt x="160743" y="66548"/>
                  </a:lnTo>
                  <a:lnTo>
                    <a:pt x="160642" y="66294"/>
                  </a:lnTo>
                  <a:lnTo>
                    <a:pt x="161163" y="66040"/>
                  </a:lnTo>
                  <a:lnTo>
                    <a:pt x="161861" y="65913"/>
                  </a:lnTo>
                  <a:lnTo>
                    <a:pt x="162433" y="65659"/>
                  </a:lnTo>
                  <a:close/>
                </a:path>
                <a:path w="257175" h="118745">
                  <a:moveTo>
                    <a:pt x="174946" y="65659"/>
                  </a:moveTo>
                  <a:lnTo>
                    <a:pt x="174244" y="65659"/>
                  </a:lnTo>
                  <a:lnTo>
                    <a:pt x="175221" y="66548"/>
                  </a:lnTo>
                  <a:lnTo>
                    <a:pt x="176373" y="66548"/>
                  </a:lnTo>
                  <a:lnTo>
                    <a:pt x="176174" y="66294"/>
                  </a:lnTo>
                  <a:lnTo>
                    <a:pt x="175094" y="66294"/>
                  </a:lnTo>
                  <a:lnTo>
                    <a:pt x="174946" y="65659"/>
                  </a:lnTo>
                  <a:close/>
                </a:path>
                <a:path w="257175" h="118745">
                  <a:moveTo>
                    <a:pt x="89007" y="66167"/>
                  </a:moveTo>
                  <a:lnTo>
                    <a:pt x="88125" y="66167"/>
                  </a:lnTo>
                  <a:lnTo>
                    <a:pt x="88747" y="66421"/>
                  </a:lnTo>
                  <a:lnTo>
                    <a:pt x="89023" y="66294"/>
                  </a:lnTo>
                  <a:close/>
                </a:path>
                <a:path w="257175" h="118745">
                  <a:moveTo>
                    <a:pt x="89023" y="66294"/>
                  </a:moveTo>
                  <a:lnTo>
                    <a:pt x="88874" y="66294"/>
                  </a:lnTo>
                  <a:lnTo>
                    <a:pt x="89039" y="66421"/>
                  </a:lnTo>
                  <a:close/>
                </a:path>
                <a:path w="257175" h="118745">
                  <a:moveTo>
                    <a:pt x="95758" y="66294"/>
                  </a:moveTo>
                  <a:lnTo>
                    <a:pt x="94907" y="66421"/>
                  </a:lnTo>
                  <a:lnTo>
                    <a:pt x="95758" y="66421"/>
                  </a:lnTo>
                  <a:close/>
                </a:path>
                <a:path w="257175" h="118745">
                  <a:moveTo>
                    <a:pt x="102450" y="65913"/>
                  </a:moveTo>
                  <a:lnTo>
                    <a:pt x="102093" y="65913"/>
                  </a:lnTo>
                  <a:lnTo>
                    <a:pt x="101904" y="66421"/>
                  </a:lnTo>
                  <a:lnTo>
                    <a:pt x="103481" y="66421"/>
                  </a:lnTo>
                  <a:lnTo>
                    <a:pt x="103526" y="66040"/>
                  </a:lnTo>
                  <a:lnTo>
                    <a:pt x="102806" y="66040"/>
                  </a:lnTo>
                  <a:lnTo>
                    <a:pt x="102450" y="65913"/>
                  </a:lnTo>
                  <a:close/>
                </a:path>
                <a:path w="257175" h="118745">
                  <a:moveTo>
                    <a:pt x="104711" y="65786"/>
                  </a:moveTo>
                  <a:lnTo>
                    <a:pt x="104751" y="66421"/>
                  </a:lnTo>
                  <a:lnTo>
                    <a:pt x="104711" y="65786"/>
                  </a:lnTo>
                  <a:close/>
                </a:path>
                <a:path w="257175" h="118745">
                  <a:moveTo>
                    <a:pt x="135153" y="65913"/>
                  </a:moveTo>
                  <a:lnTo>
                    <a:pt x="129146" y="65913"/>
                  </a:lnTo>
                  <a:lnTo>
                    <a:pt x="129540" y="66167"/>
                  </a:lnTo>
                  <a:lnTo>
                    <a:pt x="129362" y="66421"/>
                  </a:lnTo>
                  <a:lnTo>
                    <a:pt x="134797" y="66421"/>
                  </a:lnTo>
                  <a:lnTo>
                    <a:pt x="134277" y="66294"/>
                  </a:lnTo>
                  <a:lnTo>
                    <a:pt x="134505" y="66040"/>
                  </a:lnTo>
                  <a:lnTo>
                    <a:pt x="135178" y="66040"/>
                  </a:lnTo>
                  <a:close/>
                </a:path>
                <a:path w="257175" h="118745">
                  <a:moveTo>
                    <a:pt x="135178" y="66040"/>
                  </a:moveTo>
                  <a:lnTo>
                    <a:pt x="134505" y="66040"/>
                  </a:lnTo>
                  <a:lnTo>
                    <a:pt x="134797" y="66421"/>
                  </a:lnTo>
                  <a:lnTo>
                    <a:pt x="135851" y="66421"/>
                  </a:lnTo>
                  <a:lnTo>
                    <a:pt x="135242" y="66294"/>
                  </a:lnTo>
                  <a:lnTo>
                    <a:pt x="135178" y="66040"/>
                  </a:lnTo>
                  <a:close/>
                </a:path>
                <a:path w="257175" h="118745">
                  <a:moveTo>
                    <a:pt x="135966" y="65913"/>
                  </a:moveTo>
                  <a:lnTo>
                    <a:pt x="135731" y="66294"/>
                  </a:lnTo>
                  <a:lnTo>
                    <a:pt x="135953" y="66167"/>
                  </a:lnTo>
                  <a:lnTo>
                    <a:pt x="135966" y="65913"/>
                  </a:lnTo>
                  <a:close/>
                </a:path>
                <a:path w="257175" h="118745">
                  <a:moveTo>
                    <a:pt x="146862" y="66294"/>
                  </a:moveTo>
                  <a:lnTo>
                    <a:pt x="145859" y="66294"/>
                  </a:lnTo>
                  <a:lnTo>
                    <a:pt x="146913" y="66421"/>
                  </a:lnTo>
                  <a:close/>
                </a:path>
                <a:path w="257175" h="118745">
                  <a:moveTo>
                    <a:pt x="157657" y="65913"/>
                  </a:moveTo>
                  <a:lnTo>
                    <a:pt x="157175" y="66421"/>
                  </a:lnTo>
                  <a:lnTo>
                    <a:pt x="158030" y="66421"/>
                  </a:lnTo>
                  <a:lnTo>
                    <a:pt x="158064" y="66167"/>
                  </a:lnTo>
                  <a:lnTo>
                    <a:pt x="157657" y="65913"/>
                  </a:lnTo>
                  <a:close/>
                </a:path>
                <a:path w="257175" h="118745">
                  <a:moveTo>
                    <a:pt x="167259" y="66344"/>
                  </a:moveTo>
                  <a:close/>
                </a:path>
                <a:path w="257175" h="118745">
                  <a:moveTo>
                    <a:pt x="172209" y="65659"/>
                  </a:moveTo>
                  <a:lnTo>
                    <a:pt x="166643" y="65659"/>
                  </a:lnTo>
                  <a:lnTo>
                    <a:pt x="166903" y="66040"/>
                  </a:lnTo>
                  <a:lnTo>
                    <a:pt x="167081" y="66040"/>
                  </a:lnTo>
                  <a:lnTo>
                    <a:pt x="167233" y="66167"/>
                  </a:lnTo>
                  <a:lnTo>
                    <a:pt x="167335" y="66421"/>
                  </a:lnTo>
                  <a:lnTo>
                    <a:pt x="174758" y="66421"/>
                  </a:lnTo>
                  <a:lnTo>
                    <a:pt x="174294" y="66294"/>
                  </a:lnTo>
                  <a:lnTo>
                    <a:pt x="168021" y="66294"/>
                  </a:lnTo>
                  <a:lnTo>
                    <a:pt x="167830" y="66167"/>
                  </a:lnTo>
                  <a:lnTo>
                    <a:pt x="168376" y="65913"/>
                  </a:lnTo>
                  <a:lnTo>
                    <a:pt x="172897" y="65913"/>
                  </a:lnTo>
                  <a:lnTo>
                    <a:pt x="172364" y="65786"/>
                  </a:lnTo>
                  <a:lnTo>
                    <a:pt x="172209" y="65659"/>
                  </a:lnTo>
                  <a:close/>
                </a:path>
                <a:path w="257175" h="118745">
                  <a:moveTo>
                    <a:pt x="95796" y="64643"/>
                  </a:moveTo>
                  <a:lnTo>
                    <a:pt x="88341" y="64643"/>
                  </a:lnTo>
                  <a:lnTo>
                    <a:pt x="88228" y="65166"/>
                  </a:lnTo>
                  <a:lnTo>
                    <a:pt x="87827" y="65434"/>
                  </a:lnTo>
                  <a:lnTo>
                    <a:pt x="87725" y="65659"/>
                  </a:lnTo>
                  <a:lnTo>
                    <a:pt x="87947" y="66294"/>
                  </a:lnTo>
                  <a:lnTo>
                    <a:pt x="89007" y="66167"/>
                  </a:lnTo>
                  <a:lnTo>
                    <a:pt x="88976" y="65913"/>
                  </a:lnTo>
                  <a:lnTo>
                    <a:pt x="89954" y="65913"/>
                  </a:lnTo>
                  <a:lnTo>
                    <a:pt x="90106" y="65659"/>
                  </a:lnTo>
                  <a:lnTo>
                    <a:pt x="90258" y="65659"/>
                  </a:lnTo>
                  <a:lnTo>
                    <a:pt x="90373" y="65532"/>
                  </a:lnTo>
                  <a:lnTo>
                    <a:pt x="95451" y="65532"/>
                  </a:lnTo>
                  <a:lnTo>
                    <a:pt x="95313" y="64897"/>
                  </a:lnTo>
                  <a:lnTo>
                    <a:pt x="95567" y="64897"/>
                  </a:lnTo>
                  <a:lnTo>
                    <a:pt x="95796" y="64643"/>
                  </a:lnTo>
                  <a:close/>
                </a:path>
                <a:path w="257175" h="118745">
                  <a:moveTo>
                    <a:pt x="127800" y="66167"/>
                  </a:moveTo>
                  <a:lnTo>
                    <a:pt x="126606" y="66167"/>
                  </a:lnTo>
                  <a:lnTo>
                    <a:pt x="127723" y="66294"/>
                  </a:lnTo>
                  <a:close/>
                </a:path>
                <a:path w="257175" h="118745">
                  <a:moveTo>
                    <a:pt x="129032" y="66167"/>
                  </a:moveTo>
                  <a:lnTo>
                    <a:pt x="127800" y="66167"/>
                  </a:lnTo>
                  <a:lnTo>
                    <a:pt x="129197" y="66294"/>
                  </a:lnTo>
                  <a:lnTo>
                    <a:pt x="129032" y="66167"/>
                  </a:lnTo>
                  <a:close/>
                </a:path>
                <a:path w="257175" h="118745">
                  <a:moveTo>
                    <a:pt x="135670" y="66229"/>
                  </a:moveTo>
                  <a:close/>
                </a:path>
                <a:path w="257175" h="118745">
                  <a:moveTo>
                    <a:pt x="145669" y="66040"/>
                  </a:moveTo>
                  <a:lnTo>
                    <a:pt x="145859" y="66294"/>
                  </a:lnTo>
                  <a:lnTo>
                    <a:pt x="145669" y="66040"/>
                  </a:lnTo>
                  <a:close/>
                </a:path>
                <a:path w="257175" h="118745">
                  <a:moveTo>
                    <a:pt x="148508" y="66206"/>
                  </a:moveTo>
                  <a:lnTo>
                    <a:pt x="148640" y="66294"/>
                  </a:lnTo>
                  <a:lnTo>
                    <a:pt x="148508" y="66206"/>
                  </a:lnTo>
                  <a:close/>
                </a:path>
                <a:path w="257175" h="118745">
                  <a:moveTo>
                    <a:pt x="172897" y="65913"/>
                  </a:moveTo>
                  <a:lnTo>
                    <a:pt x="168376" y="65913"/>
                  </a:lnTo>
                  <a:lnTo>
                    <a:pt x="168294" y="66167"/>
                  </a:lnTo>
                  <a:lnTo>
                    <a:pt x="174294" y="66294"/>
                  </a:lnTo>
                  <a:lnTo>
                    <a:pt x="172821" y="66167"/>
                  </a:lnTo>
                  <a:lnTo>
                    <a:pt x="172897" y="65913"/>
                  </a:lnTo>
                  <a:close/>
                </a:path>
                <a:path w="257175" h="118745">
                  <a:moveTo>
                    <a:pt x="179806" y="65659"/>
                  </a:moveTo>
                  <a:lnTo>
                    <a:pt x="179451" y="65659"/>
                  </a:lnTo>
                  <a:lnTo>
                    <a:pt x="179297" y="66229"/>
                  </a:lnTo>
                  <a:lnTo>
                    <a:pt x="179997" y="66294"/>
                  </a:lnTo>
                  <a:lnTo>
                    <a:pt x="179628" y="66167"/>
                  </a:lnTo>
                  <a:lnTo>
                    <a:pt x="179743" y="66040"/>
                  </a:lnTo>
                  <a:lnTo>
                    <a:pt x="179806" y="65659"/>
                  </a:lnTo>
                  <a:close/>
                </a:path>
                <a:path w="257175" h="118745">
                  <a:moveTo>
                    <a:pt x="136156" y="65659"/>
                  </a:moveTo>
                  <a:lnTo>
                    <a:pt x="135128" y="65659"/>
                  </a:lnTo>
                  <a:lnTo>
                    <a:pt x="135670" y="66229"/>
                  </a:lnTo>
                  <a:lnTo>
                    <a:pt x="135966" y="65913"/>
                  </a:lnTo>
                  <a:lnTo>
                    <a:pt x="136156" y="65659"/>
                  </a:lnTo>
                  <a:close/>
                </a:path>
                <a:path w="257175" h="118745">
                  <a:moveTo>
                    <a:pt x="148501" y="66167"/>
                  </a:moveTo>
                  <a:close/>
                </a:path>
                <a:path w="257175" h="118745">
                  <a:moveTo>
                    <a:pt x="86601" y="65278"/>
                  </a:moveTo>
                  <a:lnTo>
                    <a:pt x="86182" y="65532"/>
                  </a:lnTo>
                  <a:lnTo>
                    <a:pt x="86169" y="65913"/>
                  </a:lnTo>
                  <a:lnTo>
                    <a:pt x="85521" y="65913"/>
                  </a:lnTo>
                  <a:lnTo>
                    <a:pt x="85394" y="66167"/>
                  </a:lnTo>
                  <a:lnTo>
                    <a:pt x="86829" y="66167"/>
                  </a:lnTo>
                  <a:lnTo>
                    <a:pt x="86714" y="65852"/>
                  </a:lnTo>
                  <a:lnTo>
                    <a:pt x="86766" y="65532"/>
                  </a:lnTo>
                  <a:lnTo>
                    <a:pt x="87007" y="65405"/>
                  </a:lnTo>
                  <a:lnTo>
                    <a:pt x="86601" y="65278"/>
                  </a:lnTo>
                  <a:close/>
                </a:path>
                <a:path w="257175" h="118745">
                  <a:moveTo>
                    <a:pt x="100998" y="65811"/>
                  </a:moveTo>
                  <a:lnTo>
                    <a:pt x="100926" y="66167"/>
                  </a:lnTo>
                  <a:lnTo>
                    <a:pt x="100998" y="65811"/>
                  </a:lnTo>
                  <a:close/>
                </a:path>
                <a:path w="257175" h="118745">
                  <a:moveTo>
                    <a:pt x="148729" y="66040"/>
                  </a:moveTo>
                  <a:lnTo>
                    <a:pt x="148685" y="66167"/>
                  </a:lnTo>
                  <a:lnTo>
                    <a:pt x="148729" y="66040"/>
                  </a:lnTo>
                  <a:close/>
                </a:path>
                <a:path w="257175" h="118745">
                  <a:moveTo>
                    <a:pt x="173088" y="66040"/>
                  </a:moveTo>
                  <a:lnTo>
                    <a:pt x="173113" y="66167"/>
                  </a:lnTo>
                  <a:lnTo>
                    <a:pt x="173253" y="66167"/>
                  </a:lnTo>
                  <a:lnTo>
                    <a:pt x="173088" y="66040"/>
                  </a:lnTo>
                  <a:close/>
                </a:path>
                <a:path w="257175" h="118745">
                  <a:moveTo>
                    <a:pt x="174180" y="65786"/>
                  </a:moveTo>
                  <a:lnTo>
                    <a:pt x="173685" y="65961"/>
                  </a:lnTo>
                  <a:lnTo>
                    <a:pt x="173253" y="66167"/>
                  </a:lnTo>
                  <a:lnTo>
                    <a:pt x="174266" y="66167"/>
                  </a:lnTo>
                  <a:lnTo>
                    <a:pt x="174180" y="65786"/>
                  </a:lnTo>
                  <a:close/>
                </a:path>
                <a:path w="257175" h="118745">
                  <a:moveTo>
                    <a:pt x="38023" y="64770"/>
                  </a:moveTo>
                  <a:lnTo>
                    <a:pt x="38014" y="64952"/>
                  </a:lnTo>
                  <a:lnTo>
                    <a:pt x="37871" y="65024"/>
                  </a:lnTo>
                  <a:lnTo>
                    <a:pt x="33947" y="65024"/>
                  </a:lnTo>
                  <a:lnTo>
                    <a:pt x="34861" y="66040"/>
                  </a:lnTo>
                  <a:lnTo>
                    <a:pt x="35598" y="65786"/>
                  </a:lnTo>
                  <a:lnTo>
                    <a:pt x="38696" y="65786"/>
                  </a:lnTo>
                  <a:lnTo>
                    <a:pt x="38366" y="64897"/>
                  </a:lnTo>
                  <a:lnTo>
                    <a:pt x="38023" y="64770"/>
                  </a:lnTo>
                  <a:close/>
                </a:path>
                <a:path w="257175" h="118745">
                  <a:moveTo>
                    <a:pt x="95567" y="65786"/>
                  </a:moveTo>
                  <a:lnTo>
                    <a:pt x="94919" y="65786"/>
                  </a:lnTo>
                  <a:lnTo>
                    <a:pt x="95313" y="66040"/>
                  </a:lnTo>
                  <a:lnTo>
                    <a:pt x="95453" y="66040"/>
                  </a:lnTo>
                  <a:lnTo>
                    <a:pt x="95567" y="65786"/>
                  </a:lnTo>
                  <a:close/>
                </a:path>
                <a:path w="257175" h="118745">
                  <a:moveTo>
                    <a:pt x="103263" y="65659"/>
                  </a:moveTo>
                  <a:lnTo>
                    <a:pt x="102870" y="65913"/>
                  </a:lnTo>
                  <a:lnTo>
                    <a:pt x="103526" y="66040"/>
                  </a:lnTo>
                  <a:lnTo>
                    <a:pt x="103555" y="65786"/>
                  </a:lnTo>
                  <a:lnTo>
                    <a:pt x="103263" y="65659"/>
                  </a:lnTo>
                  <a:close/>
                </a:path>
                <a:path w="257175" h="118745">
                  <a:moveTo>
                    <a:pt x="136055" y="65913"/>
                  </a:moveTo>
                  <a:close/>
                </a:path>
                <a:path w="257175" h="118745">
                  <a:moveTo>
                    <a:pt x="86004" y="65532"/>
                  </a:moveTo>
                  <a:lnTo>
                    <a:pt x="85293" y="65532"/>
                  </a:lnTo>
                  <a:lnTo>
                    <a:pt x="85344" y="65786"/>
                  </a:lnTo>
                  <a:lnTo>
                    <a:pt x="85496" y="65913"/>
                  </a:lnTo>
                  <a:lnTo>
                    <a:pt x="85928" y="65913"/>
                  </a:lnTo>
                  <a:lnTo>
                    <a:pt x="86004" y="65532"/>
                  </a:lnTo>
                  <a:close/>
                </a:path>
                <a:path w="257175" h="118745">
                  <a:moveTo>
                    <a:pt x="95554" y="65278"/>
                  </a:moveTo>
                  <a:lnTo>
                    <a:pt x="95478" y="65659"/>
                  </a:lnTo>
                  <a:lnTo>
                    <a:pt x="90182" y="65659"/>
                  </a:lnTo>
                  <a:lnTo>
                    <a:pt x="95567" y="65786"/>
                  </a:lnTo>
                  <a:lnTo>
                    <a:pt x="95783" y="65913"/>
                  </a:lnTo>
                  <a:lnTo>
                    <a:pt x="95779" y="65584"/>
                  </a:lnTo>
                  <a:lnTo>
                    <a:pt x="95554" y="65278"/>
                  </a:lnTo>
                  <a:close/>
                </a:path>
                <a:path w="257175" h="118745">
                  <a:moveTo>
                    <a:pt x="102116" y="65852"/>
                  </a:moveTo>
                  <a:close/>
                </a:path>
                <a:path w="257175" h="118745">
                  <a:moveTo>
                    <a:pt x="102235" y="65532"/>
                  </a:moveTo>
                  <a:lnTo>
                    <a:pt x="102133" y="65913"/>
                  </a:lnTo>
                  <a:lnTo>
                    <a:pt x="102235" y="65532"/>
                  </a:lnTo>
                  <a:close/>
                </a:path>
                <a:path w="257175" h="118745">
                  <a:moveTo>
                    <a:pt x="102857" y="65659"/>
                  </a:moveTo>
                  <a:lnTo>
                    <a:pt x="102823" y="65913"/>
                  </a:lnTo>
                  <a:lnTo>
                    <a:pt x="102857" y="65659"/>
                  </a:lnTo>
                  <a:close/>
                </a:path>
                <a:path w="257175" h="118745">
                  <a:moveTo>
                    <a:pt x="138353" y="65659"/>
                  </a:moveTo>
                  <a:lnTo>
                    <a:pt x="138061" y="65659"/>
                  </a:lnTo>
                  <a:lnTo>
                    <a:pt x="138214" y="65913"/>
                  </a:lnTo>
                  <a:lnTo>
                    <a:pt x="138455" y="65913"/>
                  </a:lnTo>
                  <a:lnTo>
                    <a:pt x="138353" y="65659"/>
                  </a:lnTo>
                  <a:close/>
                </a:path>
                <a:path w="257175" h="118745">
                  <a:moveTo>
                    <a:pt x="138760" y="65659"/>
                  </a:moveTo>
                  <a:lnTo>
                    <a:pt x="138449" y="65659"/>
                  </a:lnTo>
                  <a:lnTo>
                    <a:pt x="138798" y="65913"/>
                  </a:lnTo>
                  <a:lnTo>
                    <a:pt x="138760" y="65659"/>
                  </a:lnTo>
                  <a:close/>
                </a:path>
                <a:path w="257175" h="118745">
                  <a:moveTo>
                    <a:pt x="104906" y="64262"/>
                  </a:moveTo>
                  <a:lnTo>
                    <a:pt x="101663" y="64262"/>
                  </a:lnTo>
                  <a:lnTo>
                    <a:pt x="102116" y="65852"/>
                  </a:lnTo>
                  <a:lnTo>
                    <a:pt x="102228" y="65532"/>
                  </a:lnTo>
                  <a:lnTo>
                    <a:pt x="102323" y="65151"/>
                  </a:lnTo>
                  <a:lnTo>
                    <a:pt x="102412" y="64897"/>
                  </a:lnTo>
                  <a:lnTo>
                    <a:pt x="104241" y="64897"/>
                  </a:lnTo>
                  <a:lnTo>
                    <a:pt x="104339" y="64702"/>
                  </a:lnTo>
                  <a:lnTo>
                    <a:pt x="105359" y="64516"/>
                  </a:lnTo>
                  <a:lnTo>
                    <a:pt x="104457" y="64516"/>
                  </a:lnTo>
                  <a:lnTo>
                    <a:pt x="104673" y="64389"/>
                  </a:lnTo>
                  <a:lnTo>
                    <a:pt x="104823" y="64361"/>
                  </a:lnTo>
                  <a:close/>
                </a:path>
                <a:path w="257175" h="118745">
                  <a:moveTo>
                    <a:pt x="36207" y="64770"/>
                  </a:moveTo>
                  <a:lnTo>
                    <a:pt x="32956" y="64770"/>
                  </a:lnTo>
                  <a:lnTo>
                    <a:pt x="33121" y="65278"/>
                  </a:lnTo>
                  <a:lnTo>
                    <a:pt x="33007" y="65532"/>
                  </a:lnTo>
                  <a:lnTo>
                    <a:pt x="33502" y="65532"/>
                  </a:lnTo>
                  <a:lnTo>
                    <a:pt x="33718" y="65659"/>
                  </a:lnTo>
                  <a:lnTo>
                    <a:pt x="33896" y="65659"/>
                  </a:lnTo>
                  <a:lnTo>
                    <a:pt x="33947" y="65024"/>
                  </a:lnTo>
                  <a:lnTo>
                    <a:pt x="36360" y="65024"/>
                  </a:lnTo>
                  <a:lnTo>
                    <a:pt x="36207" y="64770"/>
                  </a:lnTo>
                  <a:close/>
                </a:path>
                <a:path w="257175" h="118745">
                  <a:moveTo>
                    <a:pt x="41191" y="65024"/>
                  </a:moveTo>
                  <a:lnTo>
                    <a:pt x="40551" y="65024"/>
                  </a:lnTo>
                  <a:lnTo>
                    <a:pt x="41490" y="65786"/>
                  </a:lnTo>
                  <a:lnTo>
                    <a:pt x="41660" y="65532"/>
                  </a:lnTo>
                  <a:lnTo>
                    <a:pt x="41452" y="65532"/>
                  </a:lnTo>
                  <a:lnTo>
                    <a:pt x="41191" y="65024"/>
                  </a:lnTo>
                  <a:close/>
                </a:path>
                <a:path w="257175" h="118745">
                  <a:moveTo>
                    <a:pt x="105012" y="64135"/>
                  </a:moveTo>
                  <a:lnTo>
                    <a:pt x="100304" y="64135"/>
                  </a:lnTo>
                  <a:lnTo>
                    <a:pt x="100254" y="64401"/>
                  </a:lnTo>
                  <a:lnTo>
                    <a:pt x="100380" y="65024"/>
                  </a:lnTo>
                  <a:lnTo>
                    <a:pt x="100285" y="65166"/>
                  </a:lnTo>
                  <a:lnTo>
                    <a:pt x="100698" y="65786"/>
                  </a:lnTo>
                  <a:lnTo>
                    <a:pt x="100431" y="64643"/>
                  </a:lnTo>
                  <a:lnTo>
                    <a:pt x="101592" y="64643"/>
                  </a:lnTo>
                  <a:lnTo>
                    <a:pt x="101663" y="64262"/>
                  </a:lnTo>
                  <a:lnTo>
                    <a:pt x="104906" y="64262"/>
                  </a:lnTo>
                  <a:close/>
                </a:path>
                <a:path w="257175" h="118745">
                  <a:moveTo>
                    <a:pt x="132092" y="65659"/>
                  </a:moveTo>
                  <a:lnTo>
                    <a:pt x="127787" y="65659"/>
                  </a:lnTo>
                  <a:lnTo>
                    <a:pt x="132168" y="65786"/>
                  </a:lnTo>
                  <a:close/>
                </a:path>
                <a:path w="257175" h="118745">
                  <a:moveTo>
                    <a:pt x="135128" y="65659"/>
                  </a:moveTo>
                  <a:lnTo>
                    <a:pt x="132168" y="65659"/>
                  </a:lnTo>
                  <a:lnTo>
                    <a:pt x="135128" y="65786"/>
                  </a:lnTo>
                  <a:close/>
                </a:path>
                <a:path w="257175" h="118745">
                  <a:moveTo>
                    <a:pt x="155333" y="65659"/>
                  </a:moveTo>
                  <a:lnTo>
                    <a:pt x="153771" y="65659"/>
                  </a:lnTo>
                  <a:lnTo>
                    <a:pt x="155384" y="65786"/>
                  </a:lnTo>
                  <a:close/>
                </a:path>
                <a:path w="257175" h="118745">
                  <a:moveTo>
                    <a:pt x="166465" y="65659"/>
                  </a:moveTo>
                  <a:lnTo>
                    <a:pt x="165931" y="65659"/>
                  </a:lnTo>
                  <a:lnTo>
                    <a:pt x="165633" y="65786"/>
                  </a:lnTo>
                  <a:lnTo>
                    <a:pt x="166522" y="65786"/>
                  </a:lnTo>
                  <a:close/>
                </a:path>
                <a:path w="257175" h="118745">
                  <a:moveTo>
                    <a:pt x="166543" y="65701"/>
                  </a:moveTo>
                  <a:lnTo>
                    <a:pt x="166700" y="65786"/>
                  </a:lnTo>
                  <a:lnTo>
                    <a:pt x="166543" y="65701"/>
                  </a:lnTo>
                  <a:close/>
                </a:path>
                <a:path w="257175" h="118745">
                  <a:moveTo>
                    <a:pt x="172974" y="65659"/>
                  </a:moveTo>
                  <a:lnTo>
                    <a:pt x="172364" y="65786"/>
                  </a:lnTo>
                  <a:lnTo>
                    <a:pt x="172935" y="65786"/>
                  </a:lnTo>
                  <a:close/>
                </a:path>
                <a:path w="257175" h="118745">
                  <a:moveTo>
                    <a:pt x="166554" y="65659"/>
                  </a:moveTo>
                  <a:close/>
                </a:path>
                <a:path w="257175" h="118745">
                  <a:moveTo>
                    <a:pt x="44665" y="64897"/>
                  </a:moveTo>
                  <a:lnTo>
                    <a:pt x="43535" y="64897"/>
                  </a:lnTo>
                  <a:lnTo>
                    <a:pt x="43704" y="65405"/>
                  </a:lnTo>
                  <a:lnTo>
                    <a:pt x="43484" y="65659"/>
                  </a:lnTo>
                  <a:lnTo>
                    <a:pt x="43954" y="65659"/>
                  </a:lnTo>
                  <a:lnTo>
                    <a:pt x="44030" y="65151"/>
                  </a:lnTo>
                  <a:lnTo>
                    <a:pt x="44665" y="64897"/>
                  </a:lnTo>
                  <a:close/>
                </a:path>
                <a:path w="257175" h="118745">
                  <a:moveTo>
                    <a:pt x="44399" y="65532"/>
                  </a:moveTo>
                  <a:lnTo>
                    <a:pt x="43954" y="65659"/>
                  </a:lnTo>
                  <a:lnTo>
                    <a:pt x="44119" y="65659"/>
                  </a:lnTo>
                  <a:lnTo>
                    <a:pt x="44399" y="65532"/>
                  </a:lnTo>
                  <a:close/>
                </a:path>
                <a:path w="257175" h="118745">
                  <a:moveTo>
                    <a:pt x="74853" y="65151"/>
                  </a:moveTo>
                  <a:lnTo>
                    <a:pt x="74739" y="65659"/>
                  </a:lnTo>
                  <a:lnTo>
                    <a:pt x="84493" y="65659"/>
                  </a:lnTo>
                  <a:lnTo>
                    <a:pt x="84607" y="65532"/>
                  </a:lnTo>
                  <a:lnTo>
                    <a:pt x="75653" y="65532"/>
                  </a:lnTo>
                  <a:lnTo>
                    <a:pt x="74853" y="65151"/>
                  </a:lnTo>
                  <a:close/>
                </a:path>
                <a:path w="257175" h="118745">
                  <a:moveTo>
                    <a:pt x="95451" y="65532"/>
                  </a:moveTo>
                  <a:lnTo>
                    <a:pt x="90411" y="65532"/>
                  </a:lnTo>
                  <a:lnTo>
                    <a:pt x="90258" y="65659"/>
                  </a:lnTo>
                  <a:lnTo>
                    <a:pt x="95478" y="65659"/>
                  </a:lnTo>
                  <a:lnTo>
                    <a:pt x="95451" y="65532"/>
                  </a:lnTo>
                  <a:close/>
                </a:path>
                <a:path w="257175" h="118745">
                  <a:moveTo>
                    <a:pt x="103517" y="65024"/>
                  </a:moveTo>
                  <a:lnTo>
                    <a:pt x="103378" y="65024"/>
                  </a:lnTo>
                  <a:lnTo>
                    <a:pt x="103403" y="65151"/>
                  </a:lnTo>
                  <a:lnTo>
                    <a:pt x="102870" y="65151"/>
                  </a:lnTo>
                  <a:lnTo>
                    <a:pt x="103505" y="65278"/>
                  </a:lnTo>
                  <a:lnTo>
                    <a:pt x="103733" y="65659"/>
                  </a:lnTo>
                  <a:lnTo>
                    <a:pt x="103632" y="65405"/>
                  </a:lnTo>
                  <a:lnTo>
                    <a:pt x="104127" y="65405"/>
                  </a:lnTo>
                  <a:lnTo>
                    <a:pt x="103591" y="65166"/>
                  </a:lnTo>
                  <a:lnTo>
                    <a:pt x="103517" y="65024"/>
                  </a:lnTo>
                  <a:close/>
                </a:path>
                <a:path w="257175" h="118745">
                  <a:moveTo>
                    <a:pt x="109433" y="65278"/>
                  </a:moveTo>
                  <a:lnTo>
                    <a:pt x="109296" y="65278"/>
                  </a:lnTo>
                  <a:lnTo>
                    <a:pt x="109220" y="65659"/>
                  </a:lnTo>
                  <a:lnTo>
                    <a:pt x="109385" y="65659"/>
                  </a:lnTo>
                  <a:lnTo>
                    <a:pt x="109677" y="65405"/>
                  </a:lnTo>
                  <a:lnTo>
                    <a:pt x="109435" y="65405"/>
                  </a:lnTo>
                  <a:close/>
                </a:path>
                <a:path w="257175" h="118745">
                  <a:moveTo>
                    <a:pt x="131927" y="65532"/>
                  </a:moveTo>
                  <a:lnTo>
                    <a:pt x="132092" y="65659"/>
                  </a:lnTo>
                  <a:lnTo>
                    <a:pt x="131927" y="65532"/>
                  </a:lnTo>
                  <a:close/>
                </a:path>
                <a:path w="257175" h="118745">
                  <a:moveTo>
                    <a:pt x="137985" y="65532"/>
                  </a:moveTo>
                  <a:lnTo>
                    <a:pt x="137782" y="65532"/>
                  </a:lnTo>
                  <a:lnTo>
                    <a:pt x="137731" y="65659"/>
                  </a:lnTo>
                  <a:lnTo>
                    <a:pt x="138061" y="65659"/>
                  </a:lnTo>
                  <a:lnTo>
                    <a:pt x="137985" y="65532"/>
                  </a:lnTo>
                  <a:close/>
                </a:path>
                <a:path w="257175" h="118745">
                  <a:moveTo>
                    <a:pt x="138544" y="65532"/>
                  </a:moveTo>
                  <a:lnTo>
                    <a:pt x="138290" y="65532"/>
                  </a:lnTo>
                  <a:lnTo>
                    <a:pt x="138353" y="65659"/>
                  </a:lnTo>
                  <a:lnTo>
                    <a:pt x="138544" y="65532"/>
                  </a:lnTo>
                  <a:close/>
                </a:path>
                <a:path w="257175" h="118745">
                  <a:moveTo>
                    <a:pt x="148488" y="65532"/>
                  </a:moveTo>
                  <a:lnTo>
                    <a:pt x="138741" y="65532"/>
                  </a:lnTo>
                  <a:lnTo>
                    <a:pt x="138760" y="65659"/>
                  </a:lnTo>
                  <a:lnTo>
                    <a:pt x="148549" y="65659"/>
                  </a:lnTo>
                  <a:lnTo>
                    <a:pt x="148488" y="65532"/>
                  </a:lnTo>
                  <a:close/>
                </a:path>
                <a:path w="257175" h="118745">
                  <a:moveTo>
                    <a:pt x="153797" y="65532"/>
                  </a:moveTo>
                  <a:lnTo>
                    <a:pt x="153543" y="65532"/>
                  </a:lnTo>
                  <a:lnTo>
                    <a:pt x="153644" y="65659"/>
                  </a:lnTo>
                  <a:lnTo>
                    <a:pt x="153797" y="65532"/>
                  </a:lnTo>
                  <a:close/>
                </a:path>
                <a:path w="257175" h="118745">
                  <a:moveTo>
                    <a:pt x="156077" y="65532"/>
                  </a:moveTo>
                  <a:lnTo>
                    <a:pt x="155282" y="65532"/>
                  </a:lnTo>
                  <a:lnTo>
                    <a:pt x="155333" y="65659"/>
                  </a:lnTo>
                  <a:lnTo>
                    <a:pt x="156028" y="65659"/>
                  </a:lnTo>
                  <a:lnTo>
                    <a:pt x="156077" y="65532"/>
                  </a:lnTo>
                  <a:close/>
                </a:path>
                <a:path w="257175" h="118745">
                  <a:moveTo>
                    <a:pt x="157619" y="65532"/>
                  </a:moveTo>
                  <a:lnTo>
                    <a:pt x="156664" y="65532"/>
                  </a:lnTo>
                  <a:lnTo>
                    <a:pt x="156811" y="65659"/>
                  </a:lnTo>
                  <a:lnTo>
                    <a:pt x="157759" y="65659"/>
                  </a:lnTo>
                  <a:lnTo>
                    <a:pt x="157619" y="65532"/>
                  </a:lnTo>
                  <a:close/>
                </a:path>
                <a:path w="257175" h="118745">
                  <a:moveTo>
                    <a:pt x="166230" y="65532"/>
                  </a:moveTo>
                  <a:lnTo>
                    <a:pt x="165569" y="65532"/>
                  </a:lnTo>
                  <a:lnTo>
                    <a:pt x="165601" y="65659"/>
                  </a:lnTo>
                  <a:lnTo>
                    <a:pt x="165931" y="65659"/>
                  </a:lnTo>
                  <a:lnTo>
                    <a:pt x="166230" y="65532"/>
                  </a:lnTo>
                  <a:close/>
                </a:path>
                <a:path w="257175" h="118745">
                  <a:moveTo>
                    <a:pt x="166505" y="65532"/>
                  </a:moveTo>
                  <a:lnTo>
                    <a:pt x="166230" y="65532"/>
                  </a:lnTo>
                  <a:lnTo>
                    <a:pt x="166465" y="65659"/>
                  </a:lnTo>
                  <a:lnTo>
                    <a:pt x="166505" y="65532"/>
                  </a:lnTo>
                  <a:close/>
                </a:path>
                <a:path w="257175" h="118745">
                  <a:moveTo>
                    <a:pt x="166585" y="65532"/>
                  </a:moveTo>
                  <a:lnTo>
                    <a:pt x="166554" y="65659"/>
                  </a:lnTo>
                  <a:lnTo>
                    <a:pt x="166585" y="65532"/>
                  </a:lnTo>
                  <a:close/>
                </a:path>
                <a:path w="257175" h="118745">
                  <a:moveTo>
                    <a:pt x="174917" y="65532"/>
                  </a:moveTo>
                  <a:lnTo>
                    <a:pt x="172055" y="65532"/>
                  </a:lnTo>
                  <a:lnTo>
                    <a:pt x="172209" y="65659"/>
                  </a:lnTo>
                  <a:lnTo>
                    <a:pt x="174244" y="65659"/>
                  </a:lnTo>
                  <a:lnTo>
                    <a:pt x="174917" y="65532"/>
                  </a:lnTo>
                  <a:close/>
                </a:path>
                <a:path w="257175" h="118745">
                  <a:moveTo>
                    <a:pt x="179209" y="65532"/>
                  </a:moveTo>
                  <a:lnTo>
                    <a:pt x="174917" y="65532"/>
                  </a:lnTo>
                  <a:lnTo>
                    <a:pt x="174946" y="65659"/>
                  </a:lnTo>
                  <a:lnTo>
                    <a:pt x="179451" y="65659"/>
                  </a:lnTo>
                  <a:lnTo>
                    <a:pt x="179209" y="65532"/>
                  </a:lnTo>
                  <a:close/>
                </a:path>
                <a:path w="257175" h="118745">
                  <a:moveTo>
                    <a:pt x="179641" y="65532"/>
                  </a:moveTo>
                  <a:lnTo>
                    <a:pt x="179209" y="65532"/>
                  </a:lnTo>
                  <a:lnTo>
                    <a:pt x="179692" y="65659"/>
                  </a:lnTo>
                  <a:lnTo>
                    <a:pt x="179641" y="65532"/>
                  </a:lnTo>
                  <a:close/>
                </a:path>
                <a:path w="257175" h="118745">
                  <a:moveTo>
                    <a:pt x="183261" y="65532"/>
                  </a:moveTo>
                  <a:lnTo>
                    <a:pt x="179641" y="65532"/>
                  </a:lnTo>
                  <a:lnTo>
                    <a:pt x="179692" y="65659"/>
                  </a:lnTo>
                  <a:lnTo>
                    <a:pt x="183257" y="65659"/>
                  </a:lnTo>
                  <a:lnTo>
                    <a:pt x="183261" y="65532"/>
                  </a:lnTo>
                  <a:close/>
                </a:path>
                <a:path w="257175" h="118745">
                  <a:moveTo>
                    <a:pt x="51523" y="62992"/>
                  </a:moveTo>
                  <a:lnTo>
                    <a:pt x="51504" y="63176"/>
                  </a:lnTo>
                  <a:lnTo>
                    <a:pt x="50685" y="63246"/>
                  </a:lnTo>
                  <a:lnTo>
                    <a:pt x="42138" y="63373"/>
                  </a:lnTo>
                  <a:lnTo>
                    <a:pt x="41986" y="63752"/>
                  </a:lnTo>
                  <a:lnTo>
                    <a:pt x="41876" y="64401"/>
                  </a:lnTo>
                  <a:lnTo>
                    <a:pt x="41998" y="64702"/>
                  </a:lnTo>
                  <a:lnTo>
                    <a:pt x="41452" y="65532"/>
                  </a:lnTo>
                  <a:lnTo>
                    <a:pt x="41660" y="65532"/>
                  </a:lnTo>
                  <a:lnTo>
                    <a:pt x="42506" y="64262"/>
                  </a:lnTo>
                  <a:lnTo>
                    <a:pt x="59174" y="64262"/>
                  </a:lnTo>
                  <a:lnTo>
                    <a:pt x="59029" y="63881"/>
                  </a:lnTo>
                  <a:lnTo>
                    <a:pt x="58166" y="63881"/>
                  </a:lnTo>
                  <a:lnTo>
                    <a:pt x="56388" y="63754"/>
                  </a:lnTo>
                  <a:lnTo>
                    <a:pt x="56134" y="63500"/>
                  </a:lnTo>
                  <a:lnTo>
                    <a:pt x="52019" y="63500"/>
                  </a:lnTo>
                  <a:lnTo>
                    <a:pt x="51749" y="63377"/>
                  </a:lnTo>
                  <a:lnTo>
                    <a:pt x="51727" y="63119"/>
                  </a:lnTo>
                  <a:lnTo>
                    <a:pt x="51523" y="62992"/>
                  </a:lnTo>
                  <a:close/>
                </a:path>
                <a:path w="257175" h="118745">
                  <a:moveTo>
                    <a:pt x="75793" y="65024"/>
                  </a:moveTo>
                  <a:lnTo>
                    <a:pt x="75883" y="65446"/>
                  </a:lnTo>
                  <a:lnTo>
                    <a:pt x="75653" y="65532"/>
                  </a:lnTo>
                  <a:lnTo>
                    <a:pt x="83527" y="65532"/>
                  </a:lnTo>
                  <a:lnTo>
                    <a:pt x="83553" y="65278"/>
                  </a:lnTo>
                  <a:lnTo>
                    <a:pt x="76225" y="65278"/>
                  </a:lnTo>
                  <a:lnTo>
                    <a:pt x="75793" y="65024"/>
                  </a:lnTo>
                  <a:close/>
                </a:path>
                <a:path w="257175" h="118745">
                  <a:moveTo>
                    <a:pt x="86004" y="64643"/>
                  </a:moveTo>
                  <a:lnTo>
                    <a:pt x="85648" y="64643"/>
                  </a:lnTo>
                  <a:lnTo>
                    <a:pt x="85839" y="64897"/>
                  </a:lnTo>
                  <a:lnTo>
                    <a:pt x="83642" y="65024"/>
                  </a:lnTo>
                  <a:lnTo>
                    <a:pt x="83743" y="65532"/>
                  </a:lnTo>
                  <a:lnTo>
                    <a:pt x="86182" y="65532"/>
                  </a:lnTo>
                  <a:lnTo>
                    <a:pt x="86190" y="64952"/>
                  </a:lnTo>
                  <a:lnTo>
                    <a:pt x="86085" y="64728"/>
                  </a:lnTo>
                  <a:close/>
                </a:path>
                <a:path w="257175" h="118745">
                  <a:moveTo>
                    <a:pt x="86944" y="65405"/>
                  </a:moveTo>
                  <a:lnTo>
                    <a:pt x="87147" y="65532"/>
                  </a:lnTo>
                  <a:lnTo>
                    <a:pt x="86944" y="65405"/>
                  </a:lnTo>
                  <a:close/>
                </a:path>
                <a:path w="257175" h="118745">
                  <a:moveTo>
                    <a:pt x="106895" y="65024"/>
                  </a:moveTo>
                  <a:lnTo>
                    <a:pt x="106426" y="65532"/>
                  </a:lnTo>
                  <a:lnTo>
                    <a:pt x="108889" y="65532"/>
                  </a:lnTo>
                  <a:lnTo>
                    <a:pt x="106934" y="65405"/>
                  </a:lnTo>
                  <a:lnTo>
                    <a:pt x="106895" y="65024"/>
                  </a:lnTo>
                  <a:close/>
                </a:path>
                <a:path w="257175" h="118745">
                  <a:moveTo>
                    <a:pt x="109427" y="64897"/>
                  </a:moveTo>
                  <a:lnTo>
                    <a:pt x="109118" y="64897"/>
                  </a:lnTo>
                  <a:lnTo>
                    <a:pt x="108889" y="65532"/>
                  </a:lnTo>
                  <a:lnTo>
                    <a:pt x="109245" y="65532"/>
                  </a:lnTo>
                  <a:lnTo>
                    <a:pt x="109296" y="65278"/>
                  </a:lnTo>
                  <a:lnTo>
                    <a:pt x="109433" y="65278"/>
                  </a:lnTo>
                  <a:lnTo>
                    <a:pt x="109427" y="64897"/>
                  </a:lnTo>
                  <a:close/>
                </a:path>
                <a:path w="257175" h="118745">
                  <a:moveTo>
                    <a:pt x="138023" y="65405"/>
                  </a:moveTo>
                  <a:lnTo>
                    <a:pt x="132130" y="65405"/>
                  </a:lnTo>
                  <a:lnTo>
                    <a:pt x="131864" y="65532"/>
                  </a:lnTo>
                  <a:lnTo>
                    <a:pt x="137858" y="65532"/>
                  </a:lnTo>
                  <a:lnTo>
                    <a:pt x="138023" y="65405"/>
                  </a:lnTo>
                  <a:close/>
                </a:path>
                <a:path w="257175" h="118745">
                  <a:moveTo>
                    <a:pt x="138207" y="64930"/>
                  </a:moveTo>
                  <a:lnTo>
                    <a:pt x="138118" y="65166"/>
                  </a:lnTo>
                  <a:lnTo>
                    <a:pt x="137807" y="65278"/>
                  </a:lnTo>
                  <a:lnTo>
                    <a:pt x="138023" y="65405"/>
                  </a:lnTo>
                  <a:lnTo>
                    <a:pt x="138290" y="65532"/>
                  </a:lnTo>
                  <a:lnTo>
                    <a:pt x="138353" y="65024"/>
                  </a:lnTo>
                  <a:lnTo>
                    <a:pt x="138207" y="64930"/>
                  </a:lnTo>
                  <a:close/>
                </a:path>
                <a:path w="257175" h="118745">
                  <a:moveTo>
                    <a:pt x="138722" y="65405"/>
                  </a:moveTo>
                  <a:lnTo>
                    <a:pt x="138544" y="65532"/>
                  </a:lnTo>
                  <a:lnTo>
                    <a:pt x="138741" y="65532"/>
                  </a:lnTo>
                  <a:close/>
                </a:path>
                <a:path w="257175" h="118745">
                  <a:moveTo>
                    <a:pt x="149199" y="64389"/>
                  </a:moveTo>
                  <a:lnTo>
                    <a:pt x="148902" y="64626"/>
                  </a:lnTo>
                  <a:lnTo>
                    <a:pt x="148666" y="65024"/>
                  </a:lnTo>
                  <a:lnTo>
                    <a:pt x="148488" y="65532"/>
                  </a:lnTo>
                  <a:lnTo>
                    <a:pt x="153263" y="65532"/>
                  </a:lnTo>
                  <a:lnTo>
                    <a:pt x="153009" y="65405"/>
                  </a:lnTo>
                  <a:lnTo>
                    <a:pt x="152577" y="65405"/>
                  </a:lnTo>
                  <a:lnTo>
                    <a:pt x="152327" y="65166"/>
                  </a:lnTo>
                  <a:lnTo>
                    <a:pt x="152184" y="64643"/>
                  </a:lnTo>
                  <a:lnTo>
                    <a:pt x="149529" y="64643"/>
                  </a:lnTo>
                  <a:lnTo>
                    <a:pt x="149199" y="64389"/>
                  </a:lnTo>
                  <a:close/>
                </a:path>
                <a:path w="257175" h="118745">
                  <a:moveTo>
                    <a:pt x="155079" y="65024"/>
                  </a:moveTo>
                  <a:lnTo>
                    <a:pt x="153479" y="65024"/>
                  </a:lnTo>
                  <a:lnTo>
                    <a:pt x="153720" y="65151"/>
                  </a:lnTo>
                  <a:lnTo>
                    <a:pt x="153797" y="65532"/>
                  </a:lnTo>
                  <a:lnTo>
                    <a:pt x="155282" y="65532"/>
                  </a:lnTo>
                  <a:lnTo>
                    <a:pt x="155079" y="65024"/>
                  </a:lnTo>
                  <a:close/>
                </a:path>
                <a:path w="257175" h="118745">
                  <a:moveTo>
                    <a:pt x="156222" y="65151"/>
                  </a:moveTo>
                  <a:lnTo>
                    <a:pt x="156077" y="65532"/>
                  </a:lnTo>
                  <a:lnTo>
                    <a:pt x="156664" y="65532"/>
                  </a:lnTo>
                  <a:lnTo>
                    <a:pt x="156222" y="65151"/>
                  </a:lnTo>
                  <a:close/>
                </a:path>
                <a:path w="257175" h="118745">
                  <a:moveTo>
                    <a:pt x="157241" y="64135"/>
                  </a:moveTo>
                  <a:lnTo>
                    <a:pt x="156885" y="64135"/>
                  </a:lnTo>
                  <a:lnTo>
                    <a:pt x="156694" y="64361"/>
                  </a:lnTo>
                  <a:lnTo>
                    <a:pt x="156676" y="64532"/>
                  </a:lnTo>
                  <a:lnTo>
                    <a:pt x="156914" y="64930"/>
                  </a:lnTo>
                  <a:lnTo>
                    <a:pt x="157145" y="65166"/>
                  </a:lnTo>
                  <a:lnTo>
                    <a:pt x="157289" y="65278"/>
                  </a:lnTo>
                  <a:lnTo>
                    <a:pt x="157492" y="65532"/>
                  </a:lnTo>
                  <a:lnTo>
                    <a:pt x="165150" y="65532"/>
                  </a:lnTo>
                  <a:lnTo>
                    <a:pt x="164261" y="65405"/>
                  </a:lnTo>
                  <a:lnTo>
                    <a:pt x="164274" y="65151"/>
                  </a:lnTo>
                  <a:lnTo>
                    <a:pt x="163741" y="65151"/>
                  </a:lnTo>
                  <a:lnTo>
                    <a:pt x="163382" y="64868"/>
                  </a:lnTo>
                  <a:lnTo>
                    <a:pt x="163426" y="64702"/>
                  </a:lnTo>
                  <a:lnTo>
                    <a:pt x="163652" y="64516"/>
                  </a:lnTo>
                  <a:lnTo>
                    <a:pt x="171284" y="64516"/>
                  </a:lnTo>
                  <a:lnTo>
                    <a:pt x="170946" y="64262"/>
                  </a:lnTo>
                  <a:lnTo>
                    <a:pt x="157378" y="64262"/>
                  </a:lnTo>
                  <a:lnTo>
                    <a:pt x="157241" y="64135"/>
                  </a:lnTo>
                  <a:close/>
                </a:path>
                <a:path w="257175" h="118745">
                  <a:moveTo>
                    <a:pt x="165214" y="65151"/>
                  </a:moveTo>
                  <a:lnTo>
                    <a:pt x="165150" y="65532"/>
                  </a:lnTo>
                  <a:lnTo>
                    <a:pt x="165366" y="65532"/>
                  </a:lnTo>
                  <a:lnTo>
                    <a:pt x="165239" y="65278"/>
                  </a:lnTo>
                  <a:close/>
                </a:path>
                <a:path w="257175" h="118745">
                  <a:moveTo>
                    <a:pt x="165478" y="65166"/>
                  </a:moveTo>
                  <a:lnTo>
                    <a:pt x="165366" y="65532"/>
                  </a:lnTo>
                  <a:lnTo>
                    <a:pt x="165569" y="65532"/>
                  </a:lnTo>
                  <a:lnTo>
                    <a:pt x="165478" y="65166"/>
                  </a:lnTo>
                  <a:close/>
                </a:path>
                <a:path w="257175" h="118745">
                  <a:moveTo>
                    <a:pt x="171284" y="64516"/>
                  </a:moveTo>
                  <a:lnTo>
                    <a:pt x="165608" y="64516"/>
                  </a:lnTo>
                  <a:lnTo>
                    <a:pt x="165792" y="64811"/>
                  </a:lnTo>
                  <a:lnTo>
                    <a:pt x="166154" y="65151"/>
                  </a:lnTo>
                  <a:lnTo>
                    <a:pt x="165836" y="65151"/>
                  </a:lnTo>
                  <a:lnTo>
                    <a:pt x="166027" y="65278"/>
                  </a:lnTo>
                  <a:lnTo>
                    <a:pt x="166403" y="65379"/>
                  </a:lnTo>
                  <a:lnTo>
                    <a:pt x="166505" y="65532"/>
                  </a:lnTo>
                  <a:lnTo>
                    <a:pt x="172055" y="65532"/>
                  </a:lnTo>
                  <a:lnTo>
                    <a:pt x="171463" y="65045"/>
                  </a:lnTo>
                  <a:lnTo>
                    <a:pt x="171136" y="64702"/>
                  </a:lnTo>
                  <a:lnTo>
                    <a:pt x="171284" y="64516"/>
                  </a:lnTo>
                  <a:close/>
                </a:path>
                <a:path w="257175" h="118745">
                  <a:moveTo>
                    <a:pt x="74218" y="64952"/>
                  </a:moveTo>
                  <a:lnTo>
                    <a:pt x="74256" y="65405"/>
                  </a:lnTo>
                  <a:lnTo>
                    <a:pt x="74485" y="65405"/>
                  </a:lnTo>
                  <a:lnTo>
                    <a:pt x="74362" y="65166"/>
                  </a:lnTo>
                  <a:lnTo>
                    <a:pt x="74218" y="64952"/>
                  </a:lnTo>
                  <a:close/>
                </a:path>
                <a:path w="257175" h="118745">
                  <a:moveTo>
                    <a:pt x="98501" y="64262"/>
                  </a:moveTo>
                  <a:lnTo>
                    <a:pt x="98602" y="65151"/>
                  </a:lnTo>
                  <a:lnTo>
                    <a:pt x="99009" y="65151"/>
                  </a:lnTo>
                  <a:lnTo>
                    <a:pt x="99148" y="65405"/>
                  </a:lnTo>
                  <a:lnTo>
                    <a:pt x="99110" y="65151"/>
                  </a:lnTo>
                  <a:lnTo>
                    <a:pt x="99269" y="65045"/>
                  </a:lnTo>
                  <a:lnTo>
                    <a:pt x="99352" y="64897"/>
                  </a:lnTo>
                  <a:lnTo>
                    <a:pt x="99625" y="64897"/>
                  </a:lnTo>
                  <a:lnTo>
                    <a:pt x="99730" y="64643"/>
                  </a:lnTo>
                  <a:lnTo>
                    <a:pt x="98717" y="64643"/>
                  </a:lnTo>
                  <a:lnTo>
                    <a:pt x="98707" y="64361"/>
                  </a:lnTo>
                  <a:lnTo>
                    <a:pt x="98501" y="64262"/>
                  </a:lnTo>
                  <a:close/>
                </a:path>
                <a:path w="257175" h="118745">
                  <a:moveTo>
                    <a:pt x="107391" y="64008"/>
                  </a:moveTo>
                  <a:lnTo>
                    <a:pt x="107193" y="64361"/>
                  </a:lnTo>
                  <a:lnTo>
                    <a:pt x="107100" y="64702"/>
                  </a:lnTo>
                  <a:lnTo>
                    <a:pt x="107304" y="64952"/>
                  </a:lnTo>
                  <a:lnTo>
                    <a:pt x="106934" y="65405"/>
                  </a:lnTo>
                  <a:lnTo>
                    <a:pt x="108826" y="65405"/>
                  </a:lnTo>
                  <a:lnTo>
                    <a:pt x="107848" y="65278"/>
                  </a:lnTo>
                  <a:lnTo>
                    <a:pt x="107696" y="65024"/>
                  </a:lnTo>
                  <a:lnTo>
                    <a:pt x="108712" y="65024"/>
                  </a:lnTo>
                  <a:lnTo>
                    <a:pt x="108824" y="64839"/>
                  </a:lnTo>
                  <a:lnTo>
                    <a:pt x="108686" y="64643"/>
                  </a:lnTo>
                  <a:lnTo>
                    <a:pt x="107992" y="64361"/>
                  </a:lnTo>
                  <a:lnTo>
                    <a:pt x="107391" y="64008"/>
                  </a:lnTo>
                  <a:close/>
                </a:path>
                <a:path w="257175" h="118745">
                  <a:moveTo>
                    <a:pt x="131914" y="65278"/>
                  </a:moveTo>
                  <a:lnTo>
                    <a:pt x="132092" y="65405"/>
                  </a:lnTo>
                  <a:lnTo>
                    <a:pt x="131914" y="65278"/>
                  </a:lnTo>
                  <a:close/>
                </a:path>
                <a:path w="257175" h="118745">
                  <a:moveTo>
                    <a:pt x="132080" y="65024"/>
                  </a:moveTo>
                  <a:lnTo>
                    <a:pt x="132130" y="65405"/>
                  </a:lnTo>
                  <a:lnTo>
                    <a:pt x="132080" y="65024"/>
                  </a:lnTo>
                  <a:close/>
                </a:path>
                <a:path w="257175" h="118745">
                  <a:moveTo>
                    <a:pt x="132346" y="65278"/>
                  </a:moveTo>
                  <a:close/>
                </a:path>
                <a:path w="257175" h="118745">
                  <a:moveTo>
                    <a:pt x="137380" y="64542"/>
                  </a:moveTo>
                  <a:lnTo>
                    <a:pt x="137198" y="64770"/>
                  </a:lnTo>
                  <a:lnTo>
                    <a:pt x="132778" y="64770"/>
                  </a:lnTo>
                  <a:lnTo>
                    <a:pt x="132727" y="65278"/>
                  </a:lnTo>
                  <a:lnTo>
                    <a:pt x="132372" y="65405"/>
                  </a:lnTo>
                  <a:lnTo>
                    <a:pt x="135343" y="65405"/>
                  </a:lnTo>
                  <a:lnTo>
                    <a:pt x="137718" y="65278"/>
                  </a:lnTo>
                  <a:lnTo>
                    <a:pt x="137668" y="65024"/>
                  </a:lnTo>
                  <a:lnTo>
                    <a:pt x="137464" y="65024"/>
                  </a:lnTo>
                  <a:lnTo>
                    <a:pt x="137380" y="64542"/>
                  </a:lnTo>
                  <a:close/>
                </a:path>
                <a:path w="257175" h="118745">
                  <a:moveTo>
                    <a:pt x="137718" y="65278"/>
                  </a:moveTo>
                  <a:lnTo>
                    <a:pt x="135521" y="65278"/>
                  </a:lnTo>
                  <a:lnTo>
                    <a:pt x="135343" y="65405"/>
                  </a:lnTo>
                  <a:lnTo>
                    <a:pt x="137744" y="65405"/>
                  </a:lnTo>
                  <a:close/>
                </a:path>
                <a:path w="257175" h="118745">
                  <a:moveTo>
                    <a:pt x="153479" y="65024"/>
                  </a:moveTo>
                  <a:lnTo>
                    <a:pt x="152933" y="65024"/>
                  </a:lnTo>
                  <a:lnTo>
                    <a:pt x="152857" y="65405"/>
                  </a:lnTo>
                  <a:lnTo>
                    <a:pt x="153009" y="65405"/>
                  </a:lnTo>
                  <a:lnTo>
                    <a:pt x="153212" y="65278"/>
                  </a:lnTo>
                  <a:lnTo>
                    <a:pt x="153479" y="65024"/>
                  </a:lnTo>
                  <a:close/>
                </a:path>
                <a:path w="257175" h="118745">
                  <a:moveTo>
                    <a:pt x="165497" y="64770"/>
                  </a:moveTo>
                  <a:lnTo>
                    <a:pt x="164439" y="64770"/>
                  </a:lnTo>
                  <a:lnTo>
                    <a:pt x="164633" y="64839"/>
                  </a:lnTo>
                  <a:lnTo>
                    <a:pt x="164718" y="65007"/>
                  </a:lnTo>
                  <a:lnTo>
                    <a:pt x="164439" y="65405"/>
                  </a:lnTo>
                  <a:lnTo>
                    <a:pt x="165087" y="65405"/>
                  </a:lnTo>
                  <a:lnTo>
                    <a:pt x="164795" y="65151"/>
                  </a:lnTo>
                  <a:lnTo>
                    <a:pt x="165036" y="65151"/>
                  </a:lnTo>
                  <a:lnTo>
                    <a:pt x="165138" y="65024"/>
                  </a:lnTo>
                  <a:lnTo>
                    <a:pt x="165343" y="64952"/>
                  </a:lnTo>
                  <a:lnTo>
                    <a:pt x="165497" y="64770"/>
                  </a:lnTo>
                  <a:close/>
                </a:path>
                <a:path w="257175" h="118745">
                  <a:moveTo>
                    <a:pt x="40182" y="64770"/>
                  </a:moveTo>
                  <a:lnTo>
                    <a:pt x="40563" y="65278"/>
                  </a:lnTo>
                  <a:lnTo>
                    <a:pt x="40551" y="65024"/>
                  </a:lnTo>
                  <a:lnTo>
                    <a:pt x="41191" y="65024"/>
                  </a:lnTo>
                  <a:lnTo>
                    <a:pt x="40538" y="64897"/>
                  </a:lnTo>
                  <a:lnTo>
                    <a:pt x="40182" y="64770"/>
                  </a:lnTo>
                  <a:close/>
                </a:path>
                <a:path w="257175" h="118745">
                  <a:moveTo>
                    <a:pt x="61849" y="64897"/>
                  </a:moveTo>
                  <a:lnTo>
                    <a:pt x="61226" y="65024"/>
                  </a:lnTo>
                  <a:lnTo>
                    <a:pt x="54330" y="65024"/>
                  </a:lnTo>
                  <a:lnTo>
                    <a:pt x="54254" y="65278"/>
                  </a:lnTo>
                  <a:lnTo>
                    <a:pt x="61810" y="65278"/>
                  </a:lnTo>
                  <a:lnTo>
                    <a:pt x="61849" y="64897"/>
                  </a:lnTo>
                  <a:close/>
                </a:path>
                <a:path w="257175" h="118745">
                  <a:moveTo>
                    <a:pt x="76936" y="63808"/>
                  </a:moveTo>
                  <a:lnTo>
                    <a:pt x="76225" y="65278"/>
                  </a:lnTo>
                  <a:lnTo>
                    <a:pt x="78079" y="65278"/>
                  </a:lnTo>
                  <a:lnTo>
                    <a:pt x="77579" y="65045"/>
                  </a:lnTo>
                  <a:lnTo>
                    <a:pt x="77481" y="64602"/>
                  </a:lnTo>
                  <a:lnTo>
                    <a:pt x="76936" y="63808"/>
                  </a:lnTo>
                  <a:close/>
                </a:path>
                <a:path w="257175" h="118745">
                  <a:moveTo>
                    <a:pt x="78092" y="64262"/>
                  </a:moveTo>
                  <a:lnTo>
                    <a:pt x="78202" y="64868"/>
                  </a:lnTo>
                  <a:lnTo>
                    <a:pt x="78079" y="65278"/>
                  </a:lnTo>
                  <a:lnTo>
                    <a:pt x="83553" y="65278"/>
                  </a:lnTo>
                  <a:lnTo>
                    <a:pt x="83642" y="65024"/>
                  </a:lnTo>
                  <a:lnTo>
                    <a:pt x="85750" y="65024"/>
                  </a:lnTo>
                  <a:lnTo>
                    <a:pt x="85648" y="64643"/>
                  </a:lnTo>
                  <a:lnTo>
                    <a:pt x="78994" y="64643"/>
                  </a:lnTo>
                  <a:lnTo>
                    <a:pt x="78092" y="64262"/>
                  </a:lnTo>
                  <a:close/>
                </a:path>
                <a:path w="257175" h="118745">
                  <a:moveTo>
                    <a:pt x="86276" y="64702"/>
                  </a:moveTo>
                  <a:lnTo>
                    <a:pt x="86243" y="64897"/>
                  </a:lnTo>
                  <a:lnTo>
                    <a:pt x="86601" y="65278"/>
                  </a:lnTo>
                  <a:lnTo>
                    <a:pt x="86588" y="64770"/>
                  </a:lnTo>
                  <a:lnTo>
                    <a:pt x="86276" y="64702"/>
                  </a:lnTo>
                  <a:close/>
                </a:path>
                <a:path w="257175" h="118745">
                  <a:moveTo>
                    <a:pt x="87134" y="64643"/>
                  </a:moveTo>
                  <a:lnTo>
                    <a:pt x="87655" y="65278"/>
                  </a:lnTo>
                  <a:lnTo>
                    <a:pt x="87845" y="65151"/>
                  </a:lnTo>
                  <a:lnTo>
                    <a:pt x="87943" y="65024"/>
                  </a:lnTo>
                  <a:lnTo>
                    <a:pt x="87642" y="65024"/>
                  </a:lnTo>
                  <a:lnTo>
                    <a:pt x="87134" y="64643"/>
                  </a:lnTo>
                  <a:close/>
                </a:path>
                <a:path w="257175" h="118745">
                  <a:moveTo>
                    <a:pt x="99625" y="64897"/>
                  </a:moveTo>
                  <a:lnTo>
                    <a:pt x="99352" y="64897"/>
                  </a:lnTo>
                  <a:lnTo>
                    <a:pt x="99466" y="65278"/>
                  </a:lnTo>
                  <a:lnTo>
                    <a:pt x="99625" y="64897"/>
                  </a:lnTo>
                  <a:close/>
                </a:path>
                <a:path w="257175" h="118745">
                  <a:moveTo>
                    <a:pt x="102882" y="64897"/>
                  </a:moveTo>
                  <a:lnTo>
                    <a:pt x="102412" y="64897"/>
                  </a:lnTo>
                  <a:lnTo>
                    <a:pt x="102730" y="65278"/>
                  </a:lnTo>
                  <a:lnTo>
                    <a:pt x="102882" y="64897"/>
                  </a:lnTo>
                  <a:close/>
                </a:path>
                <a:path w="257175" h="118745">
                  <a:moveTo>
                    <a:pt x="108712" y="65024"/>
                  </a:moveTo>
                  <a:lnTo>
                    <a:pt x="108038" y="65024"/>
                  </a:lnTo>
                  <a:lnTo>
                    <a:pt x="107848" y="65278"/>
                  </a:lnTo>
                  <a:lnTo>
                    <a:pt x="108699" y="65278"/>
                  </a:lnTo>
                  <a:lnTo>
                    <a:pt x="108712" y="65024"/>
                  </a:lnTo>
                  <a:close/>
                </a:path>
                <a:path w="257175" h="118745">
                  <a:moveTo>
                    <a:pt x="108699" y="65151"/>
                  </a:moveTo>
                  <a:close/>
                </a:path>
                <a:path w="257175" h="118745">
                  <a:moveTo>
                    <a:pt x="114414" y="63881"/>
                  </a:moveTo>
                  <a:lnTo>
                    <a:pt x="109969" y="63881"/>
                  </a:lnTo>
                  <a:lnTo>
                    <a:pt x="109897" y="64008"/>
                  </a:lnTo>
                  <a:lnTo>
                    <a:pt x="109823" y="64728"/>
                  </a:lnTo>
                  <a:lnTo>
                    <a:pt x="110134" y="65278"/>
                  </a:lnTo>
                  <a:lnTo>
                    <a:pt x="110243" y="64868"/>
                  </a:lnTo>
                  <a:lnTo>
                    <a:pt x="110478" y="64532"/>
                  </a:lnTo>
                  <a:lnTo>
                    <a:pt x="110439" y="64262"/>
                  </a:lnTo>
                  <a:lnTo>
                    <a:pt x="111226" y="64262"/>
                  </a:lnTo>
                  <a:lnTo>
                    <a:pt x="111226" y="64008"/>
                  </a:lnTo>
                  <a:lnTo>
                    <a:pt x="114515" y="64008"/>
                  </a:lnTo>
                  <a:lnTo>
                    <a:pt x="114414" y="63881"/>
                  </a:lnTo>
                  <a:close/>
                </a:path>
                <a:path w="257175" h="118745">
                  <a:moveTo>
                    <a:pt x="131025" y="64389"/>
                  </a:moveTo>
                  <a:lnTo>
                    <a:pt x="130403" y="64389"/>
                  </a:lnTo>
                  <a:lnTo>
                    <a:pt x="111328" y="64516"/>
                  </a:lnTo>
                  <a:lnTo>
                    <a:pt x="111112" y="65278"/>
                  </a:lnTo>
                  <a:lnTo>
                    <a:pt x="131576" y="65278"/>
                  </a:lnTo>
                  <a:lnTo>
                    <a:pt x="131432" y="65151"/>
                  </a:lnTo>
                  <a:lnTo>
                    <a:pt x="124231" y="65151"/>
                  </a:lnTo>
                  <a:lnTo>
                    <a:pt x="124104" y="65024"/>
                  </a:lnTo>
                  <a:lnTo>
                    <a:pt x="123987" y="64868"/>
                  </a:lnTo>
                  <a:lnTo>
                    <a:pt x="124053" y="64643"/>
                  </a:lnTo>
                  <a:lnTo>
                    <a:pt x="130881" y="64643"/>
                  </a:lnTo>
                  <a:lnTo>
                    <a:pt x="131025" y="64389"/>
                  </a:lnTo>
                  <a:close/>
                </a:path>
                <a:path w="257175" h="118745">
                  <a:moveTo>
                    <a:pt x="164579" y="65151"/>
                  </a:moveTo>
                  <a:lnTo>
                    <a:pt x="164325" y="65278"/>
                  </a:lnTo>
                  <a:lnTo>
                    <a:pt x="164579" y="65151"/>
                  </a:lnTo>
                  <a:close/>
                </a:path>
                <a:path w="257175" h="118745">
                  <a:moveTo>
                    <a:pt x="165214" y="65024"/>
                  </a:moveTo>
                  <a:lnTo>
                    <a:pt x="165087" y="65278"/>
                  </a:lnTo>
                  <a:lnTo>
                    <a:pt x="165214" y="65024"/>
                  </a:lnTo>
                  <a:close/>
                </a:path>
                <a:path w="257175" h="118745">
                  <a:moveTo>
                    <a:pt x="73691" y="65024"/>
                  </a:moveTo>
                  <a:lnTo>
                    <a:pt x="73431" y="65024"/>
                  </a:lnTo>
                  <a:lnTo>
                    <a:pt x="73393" y="65151"/>
                  </a:lnTo>
                  <a:lnTo>
                    <a:pt x="73672" y="65151"/>
                  </a:lnTo>
                  <a:lnTo>
                    <a:pt x="73691" y="65024"/>
                  </a:lnTo>
                  <a:close/>
                </a:path>
                <a:path w="257175" h="118745">
                  <a:moveTo>
                    <a:pt x="108038" y="65024"/>
                  </a:moveTo>
                  <a:lnTo>
                    <a:pt x="107696" y="65024"/>
                  </a:lnTo>
                  <a:lnTo>
                    <a:pt x="107924" y="65151"/>
                  </a:lnTo>
                  <a:lnTo>
                    <a:pt x="108038" y="65024"/>
                  </a:lnTo>
                  <a:close/>
                </a:path>
                <a:path w="257175" h="118745">
                  <a:moveTo>
                    <a:pt x="130881" y="64643"/>
                  </a:moveTo>
                  <a:lnTo>
                    <a:pt x="124053" y="64643"/>
                  </a:lnTo>
                  <a:lnTo>
                    <a:pt x="124276" y="64728"/>
                  </a:lnTo>
                  <a:lnTo>
                    <a:pt x="124231" y="65151"/>
                  </a:lnTo>
                  <a:lnTo>
                    <a:pt x="131330" y="65151"/>
                  </a:lnTo>
                  <a:lnTo>
                    <a:pt x="130821" y="64778"/>
                  </a:lnTo>
                  <a:lnTo>
                    <a:pt x="130881" y="64643"/>
                  </a:lnTo>
                  <a:close/>
                </a:path>
                <a:path w="257175" h="118745">
                  <a:moveTo>
                    <a:pt x="131254" y="64516"/>
                  </a:moveTo>
                  <a:lnTo>
                    <a:pt x="131330" y="65151"/>
                  </a:lnTo>
                  <a:lnTo>
                    <a:pt x="131254" y="64516"/>
                  </a:lnTo>
                  <a:close/>
                </a:path>
                <a:path w="257175" h="118745">
                  <a:moveTo>
                    <a:pt x="138506" y="65024"/>
                  </a:moveTo>
                  <a:lnTo>
                    <a:pt x="138455" y="65151"/>
                  </a:lnTo>
                  <a:lnTo>
                    <a:pt x="138506" y="65024"/>
                  </a:lnTo>
                  <a:close/>
                </a:path>
                <a:path w="257175" h="118745">
                  <a:moveTo>
                    <a:pt x="138537" y="65045"/>
                  </a:moveTo>
                  <a:lnTo>
                    <a:pt x="138696" y="65151"/>
                  </a:lnTo>
                  <a:lnTo>
                    <a:pt x="138537" y="65045"/>
                  </a:lnTo>
                  <a:close/>
                </a:path>
                <a:path w="257175" h="118745">
                  <a:moveTo>
                    <a:pt x="164033" y="64897"/>
                  </a:moveTo>
                  <a:lnTo>
                    <a:pt x="163741" y="65151"/>
                  </a:lnTo>
                  <a:lnTo>
                    <a:pt x="164274" y="65151"/>
                  </a:lnTo>
                  <a:lnTo>
                    <a:pt x="164198" y="65007"/>
                  </a:lnTo>
                  <a:lnTo>
                    <a:pt x="164033" y="64897"/>
                  </a:lnTo>
                  <a:close/>
                </a:path>
                <a:path w="257175" h="118745">
                  <a:moveTo>
                    <a:pt x="165544" y="64897"/>
                  </a:moveTo>
                  <a:lnTo>
                    <a:pt x="165684" y="65151"/>
                  </a:lnTo>
                  <a:lnTo>
                    <a:pt x="165836" y="65151"/>
                  </a:lnTo>
                  <a:lnTo>
                    <a:pt x="165677" y="65045"/>
                  </a:lnTo>
                  <a:lnTo>
                    <a:pt x="165544" y="64897"/>
                  </a:lnTo>
                  <a:close/>
                </a:path>
                <a:path w="257175" h="118745">
                  <a:moveTo>
                    <a:pt x="138569" y="64897"/>
                  </a:moveTo>
                  <a:lnTo>
                    <a:pt x="138366" y="65024"/>
                  </a:lnTo>
                  <a:lnTo>
                    <a:pt x="138506" y="65024"/>
                  </a:lnTo>
                  <a:close/>
                </a:path>
                <a:path w="257175" h="118745">
                  <a:moveTo>
                    <a:pt x="32410" y="63881"/>
                  </a:moveTo>
                  <a:lnTo>
                    <a:pt x="32842" y="65024"/>
                  </a:lnTo>
                  <a:lnTo>
                    <a:pt x="32956" y="64770"/>
                  </a:lnTo>
                  <a:lnTo>
                    <a:pt x="36207" y="64770"/>
                  </a:lnTo>
                  <a:lnTo>
                    <a:pt x="35979" y="64389"/>
                  </a:lnTo>
                  <a:lnTo>
                    <a:pt x="36195" y="64389"/>
                  </a:lnTo>
                  <a:lnTo>
                    <a:pt x="34226" y="64262"/>
                  </a:lnTo>
                  <a:lnTo>
                    <a:pt x="34270" y="64008"/>
                  </a:lnTo>
                  <a:lnTo>
                    <a:pt x="33070" y="64008"/>
                  </a:lnTo>
                  <a:lnTo>
                    <a:pt x="32410" y="63881"/>
                  </a:lnTo>
                  <a:close/>
                </a:path>
                <a:path w="257175" h="118745">
                  <a:moveTo>
                    <a:pt x="36944" y="64643"/>
                  </a:moveTo>
                  <a:lnTo>
                    <a:pt x="36690" y="64643"/>
                  </a:lnTo>
                  <a:lnTo>
                    <a:pt x="36360" y="65024"/>
                  </a:lnTo>
                  <a:lnTo>
                    <a:pt x="37871" y="65024"/>
                  </a:lnTo>
                  <a:lnTo>
                    <a:pt x="37414" y="64770"/>
                  </a:lnTo>
                  <a:lnTo>
                    <a:pt x="37185" y="64770"/>
                  </a:lnTo>
                  <a:lnTo>
                    <a:pt x="36944" y="64643"/>
                  </a:lnTo>
                  <a:close/>
                </a:path>
                <a:path w="257175" h="118745">
                  <a:moveTo>
                    <a:pt x="39655" y="64839"/>
                  </a:moveTo>
                  <a:lnTo>
                    <a:pt x="39636" y="65024"/>
                  </a:lnTo>
                  <a:lnTo>
                    <a:pt x="39655" y="64839"/>
                  </a:lnTo>
                  <a:close/>
                </a:path>
                <a:path w="257175" h="118745">
                  <a:moveTo>
                    <a:pt x="60991" y="63881"/>
                  </a:moveTo>
                  <a:lnTo>
                    <a:pt x="60413" y="63881"/>
                  </a:lnTo>
                  <a:lnTo>
                    <a:pt x="60426" y="64135"/>
                  </a:lnTo>
                  <a:lnTo>
                    <a:pt x="60337" y="64643"/>
                  </a:lnTo>
                  <a:lnTo>
                    <a:pt x="60833" y="64643"/>
                  </a:lnTo>
                  <a:lnTo>
                    <a:pt x="60871" y="64897"/>
                  </a:lnTo>
                  <a:lnTo>
                    <a:pt x="61226" y="65024"/>
                  </a:lnTo>
                  <a:lnTo>
                    <a:pt x="61109" y="64868"/>
                  </a:lnTo>
                  <a:lnTo>
                    <a:pt x="60991" y="63881"/>
                  </a:lnTo>
                  <a:close/>
                </a:path>
                <a:path w="257175" h="118745">
                  <a:moveTo>
                    <a:pt x="73710" y="64897"/>
                  </a:moveTo>
                  <a:close/>
                </a:path>
                <a:path w="257175" h="118745">
                  <a:moveTo>
                    <a:pt x="74510" y="64008"/>
                  </a:moveTo>
                  <a:lnTo>
                    <a:pt x="73710" y="64008"/>
                  </a:lnTo>
                  <a:lnTo>
                    <a:pt x="73710" y="65024"/>
                  </a:lnTo>
                  <a:lnTo>
                    <a:pt x="73914" y="64839"/>
                  </a:lnTo>
                  <a:lnTo>
                    <a:pt x="74020" y="64702"/>
                  </a:lnTo>
                  <a:lnTo>
                    <a:pt x="74104" y="64516"/>
                  </a:lnTo>
                  <a:lnTo>
                    <a:pt x="74299" y="64262"/>
                  </a:lnTo>
                  <a:lnTo>
                    <a:pt x="74510" y="64008"/>
                  </a:lnTo>
                  <a:close/>
                </a:path>
                <a:path w="257175" h="118745">
                  <a:moveTo>
                    <a:pt x="88971" y="62738"/>
                  </a:moveTo>
                  <a:lnTo>
                    <a:pt x="87845" y="62738"/>
                  </a:lnTo>
                  <a:lnTo>
                    <a:pt x="88544" y="62865"/>
                  </a:lnTo>
                  <a:lnTo>
                    <a:pt x="88411" y="63246"/>
                  </a:lnTo>
                  <a:lnTo>
                    <a:pt x="88322" y="63377"/>
                  </a:lnTo>
                  <a:lnTo>
                    <a:pt x="88138" y="63500"/>
                  </a:lnTo>
                  <a:lnTo>
                    <a:pt x="87515" y="63881"/>
                  </a:lnTo>
                  <a:lnTo>
                    <a:pt x="87287" y="64008"/>
                  </a:lnTo>
                  <a:lnTo>
                    <a:pt x="87185" y="64516"/>
                  </a:lnTo>
                  <a:lnTo>
                    <a:pt x="87642" y="65024"/>
                  </a:lnTo>
                  <a:lnTo>
                    <a:pt x="87943" y="65024"/>
                  </a:lnTo>
                  <a:lnTo>
                    <a:pt x="88183" y="64728"/>
                  </a:lnTo>
                  <a:lnTo>
                    <a:pt x="95796" y="64643"/>
                  </a:lnTo>
                  <a:lnTo>
                    <a:pt x="96024" y="64389"/>
                  </a:lnTo>
                  <a:lnTo>
                    <a:pt x="95554" y="64389"/>
                  </a:lnTo>
                  <a:lnTo>
                    <a:pt x="95465" y="63881"/>
                  </a:lnTo>
                  <a:lnTo>
                    <a:pt x="89776" y="63881"/>
                  </a:lnTo>
                  <a:lnTo>
                    <a:pt x="89712" y="63246"/>
                  </a:lnTo>
                  <a:lnTo>
                    <a:pt x="89154" y="63246"/>
                  </a:lnTo>
                  <a:lnTo>
                    <a:pt x="88938" y="63119"/>
                  </a:lnTo>
                  <a:lnTo>
                    <a:pt x="88798" y="63119"/>
                  </a:lnTo>
                  <a:lnTo>
                    <a:pt x="88658" y="62992"/>
                  </a:lnTo>
                  <a:lnTo>
                    <a:pt x="88912" y="62992"/>
                  </a:lnTo>
                  <a:lnTo>
                    <a:pt x="88971" y="62738"/>
                  </a:lnTo>
                  <a:close/>
                </a:path>
                <a:path w="257175" h="118745">
                  <a:moveTo>
                    <a:pt x="104241" y="64897"/>
                  </a:moveTo>
                  <a:lnTo>
                    <a:pt x="102882" y="64897"/>
                  </a:lnTo>
                  <a:lnTo>
                    <a:pt x="103212" y="65024"/>
                  </a:lnTo>
                  <a:lnTo>
                    <a:pt x="103797" y="65024"/>
                  </a:lnTo>
                  <a:lnTo>
                    <a:pt x="104241" y="64897"/>
                  </a:lnTo>
                  <a:close/>
                </a:path>
                <a:path w="257175" h="118745">
                  <a:moveTo>
                    <a:pt x="138360" y="65020"/>
                  </a:moveTo>
                  <a:close/>
                </a:path>
                <a:path w="257175" h="118745">
                  <a:moveTo>
                    <a:pt x="148666" y="64897"/>
                  </a:moveTo>
                  <a:close/>
                </a:path>
                <a:path w="257175" h="118745">
                  <a:moveTo>
                    <a:pt x="153784" y="64643"/>
                  </a:moveTo>
                  <a:lnTo>
                    <a:pt x="153428" y="64643"/>
                  </a:lnTo>
                  <a:lnTo>
                    <a:pt x="153265" y="64728"/>
                  </a:lnTo>
                  <a:lnTo>
                    <a:pt x="153047" y="65024"/>
                  </a:lnTo>
                  <a:lnTo>
                    <a:pt x="155130" y="65024"/>
                  </a:lnTo>
                  <a:lnTo>
                    <a:pt x="155117" y="64770"/>
                  </a:lnTo>
                  <a:lnTo>
                    <a:pt x="154051" y="64770"/>
                  </a:lnTo>
                  <a:lnTo>
                    <a:pt x="153784" y="64643"/>
                  </a:lnTo>
                  <a:close/>
                </a:path>
                <a:path w="257175" h="118745">
                  <a:moveTo>
                    <a:pt x="137947" y="63119"/>
                  </a:moveTo>
                  <a:lnTo>
                    <a:pt x="137651" y="64106"/>
                  </a:lnTo>
                  <a:lnTo>
                    <a:pt x="137524" y="64361"/>
                  </a:lnTo>
                  <a:lnTo>
                    <a:pt x="137436" y="64602"/>
                  </a:lnTo>
                  <a:lnTo>
                    <a:pt x="137553" y="64770"/>
                  </a:lnTo>
                  <a:lnTo>
                    <a:pt x="138137" y="64770"/>
                  </a:lnTo>
                  <a:lnTo>
                    <a:pt x="138351" y="65007"/>
                  </a:lnTo>
                  <a:lnTo>
                    <a:pt x="138277" y="64516"/>
                  </a:lnTo>
                  <a:lnTo>
                    <a:pt x="138925" y="64135"/>
                  </a:lnTo>
                  <a:lnTo>
                    <a:pt x="139378" y="64135"/>
                  </a:lnTo>
                  <a:lnTo>
                    <a:pt x="138709" y="64008"/>
                  </a:lnTo>
                  <a:lnTo>
                    <a:pt x="138594" y="63590"/>
                  </a:lnTo>
                  <a:lnTo>
                    <a:pt x="137947" y="63119"/>
                  </a:lnTo>
                  <a:close/>
                </a:path>
                <a:path w="257175" h="118745">
                  <a:moveTo>
                    <a:pt x="137970" y="64791"/>
                  </a:moveTo>
                  <a:lnTo>
                    <a:pt x="138207" y="64930"/>
                  </a:lnTo>
                  <a:lnTo>
                    <a:pt x="137970" y="64791"/>
                  </a:lnTo>
                  <a:close/>
                </a:path>
                <a:path w="257175" h="118745">
                  <a:moveTo>
                    <a:pt x="40347" y="64516"/>
                  </a:moveTo>
                  <a:lnTo>
                    <a:pt x="40538" y="64897"/>
                  </a:lnTo>
                  <a:lnTo>
                    <a:pt x="41126" y="64897"/>
                  </a:lnTo>
                  <a:lnTo>
                    <a:pt x="41025" y="64702"/>
                  </a:lnTo>
                  <a:lnTo>
                    <a:pt x="40347" y="64516"/>
                  </a:lnTo>
                  <a:close/>
                </a:path>
                <a:path w="257175" h="118745">
                  <a:moveTo>
                    <a:pt x="61772" y="64389"/>
                  </a:moveTo>
                  <a:lnTo>
                    <a:pt x="61595" y="64516"/>
                  </a:lnTo>
                  <a:lnTo>
                    <a:pt x="61556" y="64897"/>
                  </a:lnTo>
                  <a:lnTo>
                    <a:pt x="61696" y="64770"/>
                  </a:lnTo>
                  <a:lnTo>
                    <a:pt x="62331" y="64770"/>
                  </a:lnTo>
                  <a:lnTo>
                    <a:pt x="62077" y="64516"/>
                  </a:lnTo>
                  <a:lnTo>
                    <a:pt x="61950" y="64516"/>
                  </a:lnTo>
                  <a:lnTo>
                    <a:pt x="61772" y="64389"/>
                  </a:lnTo>
                  <a:close/>
                </a:path>
                <a:path w="257175" h="118745">
                  <a:moveTo>
                    <a:pt x="97878" y="64643"/>
                  </a:moveTo>
                  <a:lnTo>
                    <a:pt x="97510" y="64643"/>
                  </a:lnTo>
                  <a:lnTo>
                    <a:pt x="97853" y="64897"/>
                  </a:lnTo>
                  <a:lnTo>
                    <a:pt x="97878" y="64643"/>
                  </a:lnTo>
                  <a:close/>
                </a:path>
                <a:path w="257175" h="118745">
                  <a:moveTo>
                    <a:pt x="109423" y="64643"/>
                  </a:moveTo>
                  <a:lnTo>
                    <a:pt x="109427" y="64897"/>
                  </a:lnTo>
                  <a:lnTo>
                    <a:pt x="109423" y="64643"/>
                  </a:lnTo>
                  <a:close/>
                </a:path>
                <a:path w="257175" h="118745">
                  <a:moveTo>
                    <a:pt x="132765" y="62103"/>
                  </a:moveTo>
                  <a:lnTo>
                    <a:pt x="132346" y="62357"/>
                  </a:lnTo>
                  <a:lnTo>
                    <a:pt x="128778" y="62357"/>
                  </a:lnTo>
                  <a:lnTo>
                    <a:pt x="128778" y="62484"/>
                  </a:lnTo>
                  <a:lnTo>
                    <a:pt x="120396" y="62484"/>
                  </a:lnTo>
                  <a:lnTo>
                    <a:pt x="129946" y="62611"/>
                  </a:lnTo>
                  <a:lnTo>
                    <a:pt x="130289" y="62992"/>
                  </a:lnTo>
                  <a:lnTo>
                    <a:pt x="131495" y="62992"/>
                  </a:lnTo>
                  <a:lnTo>
                    <a:pt x="131864" y="63119"/>
                  </a:lnTo>
                  <a:lnTo>
                    <a:pt x="131940" y="63500"/>
                  </a:lnTo>
                  <a:lnTo>
                    <a:pt x="131851" y="63881"/>
                  </a:lnTo>
                  <a:lnTo>
                    <a:pt x="131737" y="64135"/>
                  </a:lnTo>
                  <a:lnTo>
                    <a:pt x="132030" y="64361"/>
                  </a:lnTo>
                  <a:lnTo>
                    <a:pt x="132130" y="64897"/>
                  </a:lnTo>
                  <a:lnTo>
                    <a:pt x="132597" y="64008"/>
                  </a:lnTo>
                  <a:lnTo>
                    <a:pt x="132334" y="64008"/>
                  </a:lnTo>
                  <a:lnTo>
                    <a:pt x="132321" y="63246"/>
                  </a:lnTo>
                  <a:lnTo>
                    <a:pt x="132740" y="63246"/>
                  </a:lnTo>
                  <a:lnTo>
                    <a:pt x="134048" y="63119"/>
                  </a:lnTo>
                  <a:lnTo>
                    <a:pt x="133921" y="62230"/>
                  </a:lnTo>
                  <a:lnTo>
                    <a:pt x="132765" y="62230"/>
                  </a:lnTo>
                  <a:close/>
                </a:path>
                <a:path w="257175" h="118745">
                  <a:moveTo>
                    <a:pt x="139039" y="64135"/>
                  </a:moveTo>
                  <a:lnTo>
                    <a:pt x="138995" y="64516"/>
                  </a:lnTo>
                  <a:lnTo>
                    <a:pt x="138633" y="64897"/>
                  </a:lnTo>
                  <a:lnTo>
                    <a:pt x="139217" y="64770"/>
                  </a:lnTo>
                  <a:lnTo>
                    <a:pt x="139357" y="64770"/>
                  </a:lnTo>
                  <a:lnTo>
                    <a:pt x="139242" y="64389"/>
                  </a:lnTo>
                  <a:lnTo>
                    <a:pt x="139039" y="64135"/>
                  </a:lnTo>
                  <a:close/>
                </a:path>
                <a:path w="257175" h="118745">
                  <a:moveTo>
                    <a:pt x="165608" y="64516"/>
                  </a:moveTo>
                  <a:lnTo>
                    <a:pt x="163677" y="64516"/>
                  </a:lnTo>
                  <a:lnTo>
                    <a:pt x="163880" y="64897"/>
                  </a:lnTo>
                  <a:lnTo>
                    <a:pt x="164439" y="64770"/>
                  </a:lnTo>
                  <a:lnTo>
                    <a:pt x="165497" y="64770"/>
                  </a:lnTo>
                  <a:lnTo>
                    <a:pt x="165608" y="64516"/>
                  </a:lnTo>
                  <a:close/>
                </a:path>
                <a:path w="257175" h="118745">
                  <a:moveTo>
                    <a:pt x="86004" y="64643"/>
                  </a:moveTo>
                  <a:lnTo>
                    <a:pt x="86216" y="64868"/>
                  </a:lnTo>
                  <a:lnTo>
                    <a:pt x="86276" y="64702"/>
                  </a:lnTo>
                  <a:lnTo>
                    <a:pt x="86004" y="64643"/>
                  </a:lnTo>
                  <a:close/>
                </a:path>
                <a:path w="257175" h="118745">
                  <a:moveTo>
                    <a:pt x="39674" y="64643"/>
                  </a:moveTo>
                  <a:lnTo>
                    <a:pt x="39655" y="64839"/>
                  </a:lnTo>
                  <a:lnTo>
                    <a:pt x="39674" y="64643"/>
                  </a:lnTo>
                  <a:close/>
                </a:path>
                <a:path w="257175" h="118745">
                  <a:moveTo>
                    <a:pt x="137934" y="64770"/>
                  </a:moveTo>
                  <a:close/>
                </a:path>
                <a:path w="257175" h="118745">
                  <a:moveTo>
                    <a:pt x="37064" y="64008"/>
                  </a:moveTo>
                  <a:lnTo>
                    <a:pt x="36499" y="64008"/>
                  </a:lnTo>
                  <a:lnTo>
                    <a:pt x="36868" y="64516"/>
                  </a:lnTo>
                  <a:lnTo>
                    <a:pt x="37185" y="64770"/>
                  </a:lnTo>
                  <a:lnTo>
                    <a:pt x="37439" y="64770"/>
                  </a:lnTo>
                  <a:lnTo>
                    <a:pt x="37286" y="64361"/>
                  </a:lnTo>
                  <a:lnTo>
                    <a:pt x="37160" y="64120"/>
                  </a:lnTo>
                  <a:close/>
                </a:path>
                <a:path w="257175" h="118745">
                  <a:moveTo>
                    <a:pt x="77577" y="63500"/>
                  </a:moveTo>
                  <a:lnTo>
                    <a:pt x="77330" y="63500"/>
                  </a:lnTo>
                  <a:lnTo>
                    <a:pt x="77482" y="63752"/>
                  </a:lnTo>
                  <a:lnTo>
                    <a:pt x="77603" y="64389"/>
                  </a:lnTo>
                  <a:lnTo>
                    <a:pt x="77724" y="64770"/>
                  </a:lnTo>
                  <a:lnTo>
                    <a:pt x="77577" y="63500"/>
                  </a:lnTo>
                  <a:close/>
                </a:path>
                <a:path w="257175" h="118745">
                  <a:moveTo>
                    <a:pt x="109207" y="64643"/>
                  </a:moveTo>
                  <a:lnTo>
                    <a:pt x="108959" y="64770"/>
                  </a:lnTo>
                  <a:lnTo>
                    <a:pt x="109207" y="64643"/>
                  </a:lnTo>
                  <a:close/>
                </a:path>
                <a:path w="257175" h="118745">
                  <a:moveTo>
                    <a:pt x="132842" y="64643"/>
                  </a:moveTo>
                  <a:lnTo>
                    <a:pt x="132676" y="64770"/>
                  </a:lnTo>
                  <a:lnTo>
                    <a:pt x="133197" y="64770"/>
                  </a:lnTo>
                  <a:lnTo>
                    <a:pt x="132842" y="64643"/>
                  </a:lnTo>
                  <a:close/>
                </a:path>
                <a:path w="257175" h="118745">
                  <a:moveTo>
                    <a:pt x="133731" y="64643"/>
                  </a:moveTo>
                  <a:close/>
                </a:path>
                <a:path w="257175" h="118745">
                  <a:moveTo>
                    <a:pt x="134747" y="64135"/>
                  </a:moveTo>
                  <a:lnTo>
                    <a:pt x="134442" y="64135"/>
                  </a:lnTo>
                  <a:lnTo>
                    <a:pt x="134353" y="64643"/>
                  </a:lnTo>
                  <a:lnTo>
                    <a:pt x="133985" y="64770"/>
                  </a:lnTo>
                  <a:lnTo>
                    <a:pt x="137198" y="64770"/>
                  </a:lnTo>
                  <a:lnTo>
                    <a:pt x="137208" y="64262"/>
                  </a:lnTo>
                  <a:lnTo>
                    <a:pt x="135140" y="64262"/>
                  </a:lnTo>
                  <a:lnTo>
                    <a:pt x="134747" y="64135"/>
                  </a:lnTo>
                  <a:close/>
                </a:path>
                <a:path w="257175" h="118745">
                  <a:moveTo>
                    <a:pt x="154470" y="64135"/>
                  </a:moveTo>
                  <a:lnTo>
                    <a:pt x="154047" y="64135"/>
                  </a:lnTo>
                  <a:lnTo>
                    <a:pt x="154051" y="64770"/>
                  </a:lnTo>
                  <a:lnTo>
                    <a:pt x="155308" y="64770"/>
                  </a:lnTo>
                  <a:lnTo>
                    <a:pt x="155272" y="64516"/>
                  </a:lnTo>
                  <a:lnTo>
                    <a:pt x="154749" y="64516"/>
                  </a:lnTo>
                  <a:lnTo>
                    <a:pt x="154470" y="64135"/>
                  </a:lnTo>
                  <a:close/>
                </a:path>
                <a:path w="257175" h="118745">
                  <a:moveTo>
                    <a:pt x="156382" y="64135"/>
                  </a:moveTo>
                  <a:lnTo>
                    <a:pt x="155768" y="64135"/>
                  </a:lnTo>
                  <a:lnTo>
                    <a:pt x="155778" y="64643"/>
                  </a:lnTo>
                  <a:lnTo>
                    <a:pt x="156222" y="64770"/>
                  </a:lnTo>
                  <a:lnTo>
                    <a:pt x="156692" y="64770"/>
                  </a:lnTo>
                  <a:lnTo>
                    <a:pt x="156506" y="64516"/>
                  </a:lnTo>
                  <a:lnTo>
                    <a:pt x="156382" y="64135"/>
                  </a:lnTo>
                  <a:close/>
                </a:path>
                <a:path w="257175" h="118745">
                  <a:moveTo>
                    <a:pt x="98285" y="64389"/>
                  </a:moveTo>
                  <a:lnTo>
                    <a:pt x="97062" y="64389"/>
                  </a:lnTo>
                  <a:lnTo>
                    <a:pt x="97488" y="64751"/>
                  </a:lnTo>
                  <a:lnTo>
                    <a:pt x="97878" y="64643"/>
                  </a:lnTo>
                  <a:lnTo>
                    <a:pt x="97891" y="64516"/>
                  </a:lnTo>
                  <a:lnTo>
                    <a:pt x="98285" y="64389"/>
                  </a:lnTo>
                  <a:close/>
                </a:path>
                <a:path w="257175" h="118745">
                  <a:moveTo>
                    <a:pt x="39521" y="64543"/>
                  </a:moveTo>
                  <a:lnTo>
                    <a:pt x="39449" y="64728"/>
                  </a:lnTo>
                  <a:lnTo>
                    <a:pt x="39624" y="64643"/>
                  </a:lnTo>
                  <a:close/>
                </a:path>
                <a:path w="257175" h="118745">
                  <a:moveTo>
                    <a:pt x="86302" y="64643"/>
                  </a:moveTo>
                  <a:lnTo>
                    <a:pt x="86004" y="64643"/>
                  </a:lnTo>
                  <a:lnTo>
                    <a:pt x="86276" y="64702"/>
                  </a:lnTo>
                  <a:close/>
                </a:path>
                <a:path w="257175" h="118745">
                  <a:moveTo>
                    <a:pt x="62941" y="64262"/>
                  </a:moveTo>
                  <a:lnTo>
                    <a:pt x="63195" y="64643"/>
                  </a:lnTo>
                  <a:lnTo>
                    <a:pt x="72847" y="64643"/>
                  </a:lnTo>
                  <a:lnTo>
                    <a:pt x="72732" y="64516"/>
                  </a:lnTo>
                  <a:lnTo>
                    <a:pt x="63576" y="64516"/>
                  </a:lnTo>
                  <a:lnTo>
                    <a:pt x="62941" y="64262"/>
                  </a:lnTo>
                  <a:close/>
                </a:path>
                <a:path w="257175" h="118745">
                  <a:moveTo>
                    <a:pt x="73441" y="64262"/>
                  </a:moveTo>
                  <a:lnTo>
                    <a:pt x="72504" y="64262"/>
                  </a:lnTo>
                  <a:lnTo>
                    <a:pt x="73037" y="64643"/>
                  </a:lnTo>
                  <a:lnTo>
                    <a:pt x="73441" y="64262"/>
                  </a:lnTo>
                  <a:close/>
                </a:path>
                <a:path w="257175" h="118745">
                  <a:moveTo>
                    <a:pt x="79730" y="63754"/>
                  </a:moveTo>
                  <a:lnTo>
                    <a:pt x="79196" y="64120"/>
                  </a:lnTo>
                  <a:lnTo>
                    <a:pt x="78994" y="64643"/>
                  </a:lnTo>
                  <a:lnTo>
                    <a:pt x="86220" y="64643"/>
                  </a:lnTo>
                  <a:lnTo>
                    <a:pt x="85966" y="64389"/>
                  </a:lnTo>
                  <a:lnTo>
                    <a:pt x="85674" y="64389"/>
                  </a:lnTo>
                  <a:lnTo>
                    <a:pt x="85550" y="64120"/>
                  </a:lnTo>
                  <a:lnTo>
                    <a:pt x="85521" y="63881"/>
                  </a:lnTo>
                  <a:lnTo>
                    <a:pt x="79768" y="63881"/>
                  </a:lnTo>
                  <a:close/>
                </a:path>
                <a:path w="257175" h="118745">
                  <a:moveTo>
                    <a:pt x="86575" y="63881"/>
                  </a:moveTo>
                  <a:lnTo>
                    <a:pt x="86042" y="63881"/>
                  </a:lnTo>
                  <a:lnTo>
                    <a:pt x="85966" y="64008"/>
                  </a:lnTo>
                  <a:lnTo>
                    <a:pt x="86144" y="64262"/>
                  </a:lnTo>
                  <a:lnTo>
                    <a:pt x="86220" y="64643"/>
                  </a:lnTo>
                  <a:lnTo>
                    <a:pt x="86400" y="64040"/>
                  </a:lnTo>
                  <a:lnTo>
                    <a:pt x="86575" y="63881"/>
                  </a:lnTo>
                  <a:close/>
                </a:path>
                <a:path w="257175" h="118745">
                  <a:moveTo>
                    <a:pt x="98501" y="64262"/>
                  </a:moveTo>
                  <a:lnTo>
                    <a:pt x="96913" y="64262"/>
                  </a:lnTo>
                  <a:lnTo>
                    <a:pt x="97091" y="64389"/>
                  </a:lnTo>
                  <a:lnTo>
                    <a:pt x="98285" y="64389"/>
                  </a:lnTo>
                  <a:lnTo>
                    <a:pt x="98488" y="64643"/>
                  </a:lnTo>
                  <a:lnTo>
                    <a:pt x="98501" y="64262"/>
                  </a:lnTo>
                  <a:close/>
                </a:path>
                <a:path w="257175" h="118745">
                  <a:moveTo>
                    <a:pt x="98789" y="64401"/>
                  </a:moveTo>
                  <a:lnTo>
                    <a:pt x="98717" y="64643"/>
                  </a:lnTo>
                  <a:lnTo>
                    <a:pt x="99288" y="64643"/>
                  </a:lnTo>
                  <a:lnTo>
                    <a:pt x="98789" y="64401"/>
                  </a:lnTo>
                  <a:close/>
                </a:path>
                <a:path w="257175" h="118745">
                  <a:moveTo>
                    <a:pt x="100050" y="64135"/>
                  </a:moveTo>
                  <a:lnTo>
                    <a:pt x="99148" y="64135"/>
                  </a:lnTo>
                  <a:lnTo>
                    <a:pt x="99288" y="64643"/>
                  </a:lnTo>
                  <a:lnTo>
                    <a:pt x="99730" y="64643"/>
                  </a:lnTo>
                  <a:lnTo>
                    <a:pt x="99783" y="64516"/>
                  </a:lnTo>
                  <a:lnTo>
                    <a:pt x="100050" y="64135"/>
                  </a:lnTo>
                  <a:close/>
                </a:path>
                <a:path w="257175" h="118745">
                  <a:moveTo>
                    <a:pt x="108597" y="64262"/>
                  </a:moveTo>
                  <a:lnTo>
                    <a:pt x="108610" y="64643"/>
                  </a:lnTo>
                  <a:lnTo>
                    <a:pt x="108597" y="64262"/>
                  </a:lnTo>
                  <a:close/>
                </a:path>
                <a:path w="257175" h="118745">
                  <a:moveTo>
                    <a:pt x="155333" y="61976"/>
                  </a:moveTo>
                  <a:lnTo>
                    <a:pt x="149179" y="61976"/>
                  </a:lnTo>
                  <a:lnTo>
                    <a:pt x="149339" y="62865"/>
                  </a:lnTo>
                  <a:lnTo>
                    <a:pt x="149656" y="62865"/>
                  </a:lnTo>
                  <a:lnTo>
                    <a:pt x="149136" y="62992"/>
                  </a:lnTo>
                  <a:lnTo>
                    <a:pt x="149105" y="63537"/>
                  </a:lnTo>
                  <a:lnTo>
                    <a:pt x="149640" y="63777"/>
                  </a:lnTo>
                  <a:lnTo>
                    <a:pt x="149758" y="64262"/>
                  </a:lnTo>
                  <a:lnTo>
                    <a:pt x="149644" y="64643"/>
                  </a:lnTo>
                  <a:lnTo>
                    <a:pt x="152184" y="64643"/>
                  </a:lnTo>
                  <a:lnTo>
                    <a:pt x="152222" y="64262"/>
                  </a:lnTo>
                  <a:lnTo>
                    <a:pt x="152527" y="64262"/>
                  </a:lnTo>
                  <a:lnTo>
                    <a:pt x="151498" y="64135"/>
                  </a:lnTo>
                  <a:lnTo>
                    <a:pt x="152057" y="64008"/>
                  </a:lnTo>
                  <a:lnTo>
                    <a:pt x="152514" y="64008"/>
                  </a:lnTo>
                  <a:lnTo>
                    <a:pt x="152392" y="63481"/>
                  </a:lnTo>
                  <a:lnTo>
                    <a:pt x="151853" y="63373"/>
                  </a:lnTo>
                  <a:lnTo>
                    <a:pt x="152041" y="62948"/>
                  </a:lnTo>
                  <a:lnTo>
                    <a:pt x="152412" y="62484"/>
                  </a:lnTo>
                  <a:lnTo>
                    <a:pt x="153123" y="62484"/>
                  </a:lnTo>
                  <a:lnTo>
                    <a:pt x="153009" y="62357"/>
                  </a:lnTo>
                  <a:lnTo>
                    <a:pt x="152817" y="62265"/>
                  </a:lnTo>
                  <a:lnTo>
                    <a:pt x="152920" y="62103"/>
                  </a:lnTo>
                  <a:lnTo>
                    <a:pt x="155288" y="62103"/>
                  </a:lnTo>
                  <a:close/>
                </a:path>
                <a:path w="257175" h="118745">
                  <a:moveTo>
                    <a:pt x="153289" y="64516"/>
                  </a:moveTo>
                  <a:lnTo>
                    <a:pt x="153428" y="64643"/>
                  </a:lnTo>
                  <a:lnTo>
                    <a:pt x="153289" y="64516"/>
                  </a:lnTo>
                  <a:close/>
                </a:path>
                <a:path w="257175" h="118745">
                  <a:moveTo>
                    <a:pt x="38709" y="63754"/>
                  </a:moveTo>
                  <a:lnTo>
                    <a:pt x="37807" y="63754"/>
                  </a:lnTo>
                  <a:lnTo>
                    <a:pt x="37399" y="64637"/>
                  </a:lnTo>
                  <a:lnTo>
                    <a:pt x="38125" y="64262"/>
                  </a:lnTo>
                  <a:lnTo>
                    <a:pt x="38709" y="63754"/>
                  </a:lnTo>
                  <a:close/>
                </a:path>
                <a:path w="257175" h="118745">
                  <a:moveTo>
                    <a:pt x="39362" y="63643"/>
                  </a:moveTo>
                  <a:lnTo>
                    <a:pt x="39300" y="64401"/>
                  </a:lnTo>
                  <a:lnTo>
                    <a:pt x="39521" y="64543"/>
                  </a:lnTo>
                  <a:lnTo>
                    <a:pt x="39822" y="63752"/>
                  </a:lnTo>
                  <a:lnTo>
                    <a:pt x="39362" y="63643"/>
                  </a:lnTo>
                  <a:close/>
                </a:path>
                <a:path w="257175" h="118745">
                  <a:moveTo>
                    <a:pt x="40008" y="63756"/>
                  </a:moveTo>
                  <a:lnTo>
                    <a:pt x="40055" y="64516"/>
                  </a:lnTo>
                  <a:lnTo>
                    <a:pt x="40309" y="64262"/>
                  </a:lnTo>
                  <a:lnTo>
                    <a:pt x="40292" y="64008"/>
                  </a:lnTo>
                  <a:lnTo>
                    <a:pt x="40008" y="63756"/>
                  </a:lnTo>
                  <a:close/>
                </a:path>
                <a:path w="257175" h="118745">
                  <a:moveTo>
                    <a:pt x="59880" y="64262"/>
                  </a:moveTo>
                  <a:lnTo>
                    <a:pt x="59372" y="64262"/>
                  </a:lnTo>
                  <a:lnTo>
                    <a:pt x="59321" y="64516"/>
                  </a:lnTo>
                  <a:lnTo>
                    <a:pt x="59918" y="64516"/>
                  </a:lnTo>
                  <a:lnTo>
                    <a:pt x="59880" y="64262"/>
                  </a:lnTo>
                  <a:close/>
                </a:path>
                <a:path w="257175" h="118745">
                  <a:moveTo>
                    <a:pt x="62386" y="63627"/>
                  </a:moveTo>
                  <a:lnTo>
                    <a:pt x="62115" y="63627"/>
                  </a:lnTo>
                  <a:lnTo>
                    <a:pt x="62064" y="64262"/>
                  </a:lnTo>
                  <a:lnTo>
                    <a:pt x="61950" y="64516"/>
                  </a:lnTo>
                  <a:lnTo>
                    <a:pt x="62255" y="64516"/>
                  </a:lnTo>
                  <a:lnTo>
                    <a:pt x="62386" y="63627"/>
                  </a:lnTo>
                  <a:close/>
                </a:path>
                <a:path w="257175" h="118745">
                  <a:moveTo>
                    <a:pt x="63538" y="64389"/>
                  </a:moveTo>
                  <a:lnTo>
                    <a:pt x="63728" y="64516"/>
                  </a:lnTo>
                  <a:lnTo>
                    <a:pt x="63538" y="64389"/>
                  </a:lnTo>
                  <a:close/>
                </a:path>
                <a:path w="257175" h="118745">
                  <a:moveTo>
                    <a:pt x="65219" y="63881"/>
                  </a:moveTo>
                  <a:lnTo>
                    <a:pt x="64249" y="63881"/>
                  </a:lnTo>
                  <a:lnTo>
                    <a:pt x="64325" y="64389"/>
                  </a:lnTo>
                  <a:lnTo>
                    <a:pt x="64127" y="64401"/>
                  </a:lnTo>
                  <a:lnTo>
                    <a:pt x="63944" y="64516"/>
                  </a:lnTo>
                  <a:lnTo>
                    <a:pt x="65328" y="64516"/>
                  </a:lnTo>
                  <a:lnTo>
                    <a:pt x="65219" y="63881"/>
                  </a:lnTo>
                  <a:close/>
                </a:path>
                <a:path w="257175" h="118745">
                  <a:moveTo>
                    <a:pt x="66687" y="62992"/>
                  </a:moveTo>
                  <a:lnTo>
                    <a:pt x="66230" y="63119"/>
                  </a:lnTo>
                  <a:lnTo>
                    <a:pt x="66766" y="63292"/>
                  </a:lnTo>
                  <a:lnTo>
                    <a:pt x="66890" y="63754"/>
                  </a:lnTo>
                  <a:lnTo>
                    <a:pt x="66586" y="63754"/>
                  </a:lnTo>
                  <a:lnTo>
                    <a:pt x="66700" y="64262"/>
                  </a:lnTo>
                  <a:lnTo>
                    <a:pt x="65328" y="64516"/>
                  </a:lnTo>
                  <a:lnTo>
                    <a:pt x="72732" y="64516"/>
                  </a:lnTo>
                  <a:lnTo>
                    <a:pt x="72504" y="64262"/>
                  </a:lnTo>
                  <a:lnTo>
                    <a:pt x="73441" y="64262"/>
                  </a:lnTo>
                  <a:lnTo>
                    <a:pt x="73710" y="64008"/>
                  </a:lnTo>
                  <a:lnTo>
                    <a:pt x="74714" y="64008"/>
                  </a:lnTo>
                  <a:lnTo>
                    <a:pt x="74791" y="63752"/>
                  </a:lnTo>
                  <a:lnTo>
                    <a:pt x="75031" y="63500"/>
                  </a:lnTo>
                  <a:lnTo>
                    <a:pt x="67716" y="63500"/>
                  </a:lnTo>
                  <a:lnTo>
                    <a:pt x="67081" y="63246"/>
                  </a:lnTo>
                  <a:lnTo>
                    <a:pt x="66687" y="62992"/>
                  </a:lnTo>
                  <a:close/>
                </a:path>
                <a:path w="257175" h="118745">
                  <a:moveTo>
                    <a:pt x="105393" y="64145"/>
                  </a:moveTo>
                  <a:lnTo>
                    <a:pt x="104823" y="64361"/>
                  </a:lnTo>
                  <a:lnTo>
                    <a:pt x="104457" y="64516"/>
                  </a:lnTo>
                  <a:lnTo>
                    <a:pt x="105359" y="64516"/>
                  </a:lnTo>
                  <a:lnTo>
                    <a:pt x="105625" y="64262"/>
                  </a:lnTo>
                  <a:lnTo>
                    <a:pt x="105393" y="64145"/>
                  </a:lnTo>
                  <a:close/>
                </a:path>
                <a:path w="257175" h="118745">
                  <a:moveTo>
                    <a:pt x="111226" y="64262"/>
                  </a:moveTo>
                  <a:lnTo>
                    <a:pt x="110439" y="64262"/>
                  </a:lnTo>
                  <a:lnTo>
                    <a:pt x="110986" y="64401"/>
                  </a:lnTo>
                  <a:lnTo>
                    <a:pt x="111226" y="64516"/>
                  </a:lnTo>
                  <a:lnTo>
                    <a:pt x="111226" y="64262"/>
                  </a:lnTo>
                  <a:close/>
                </a:path>
                <a:path w="257175" h="118745">
                  <a:moveTo>
                    <a:pt x="117449" y="64008"/>
                  </a:moveTo>
                  <a:lnTo>
                    <a:pt x="111379" y="64008"/>
                  </a:lnTo>
                  <a:lnTo>
                    <a:pt x="111391" y="64262"/>
                  </a:lnTo>
                  <a:lnTo>
                    <a:pt x="111239" y="64516"/>
                  </a:lnTo>
                  <a:lnTo>
                    <a:pt x="130492" y="64516"/>
                  </a:lnTo>
                  <a:lnTo>
                    <a:pt x="130289" y="64389"/>
                  </a:lnTo>
                  <a:lnTo>
                    <a:pt x="117805" y="64262"/>
                  </a:lnTo>
                  <a:lnTo>
                    <a:pt x="117462" y="64135"/>
                  </a:lnTo>
                  <a:close/>
                </a:path>
                <a:path w="257175" h="118745">
                  <a:moveTo>
                    <a:pt x="155219" y="64135"/>
                  </a:moveTo>
                  <a:lnTo>
                    <a:pt x="154932" y="64401"/>
                  </a:lnTo>
                  <a:lnTo>
                    <a:pt x="154749" y="64516"/>
                  </a:lnTo>
                  <a:lnTo>
                    <a:pt x="155272" y="64516"/>
                  </a:lnTo>
                  <a:lnTo>
                    <a:pt x="155219" y="64135"/>
                  </a:lnTo>
                  <a:close/>
                </a:path>
                <a:path w="257175" h="118745">
                  <a:moveTo>
                    <a:pt x="98374" y="63500"/>
                  </a:moveTo>
                  <a:lnTo>
                    <a:pt x="98259" y="64262"/>
                  </a:lnTo>
                  <a:lnTo>
                    <a:pt x="98501" y="64262"/>
                  </a:lnTo>
                  <a:lnTo>
                    <a:pt x="98789" y="64401"/>
                  </a:lnTo>
                  <a:lnTo>
                    <a:pt x="98828" y="64135"/>
                  </a:lnTo>
                  <a:lnTo>
                    <a:pt x="98653" y="64135"/>
                  </a:lnTo>
                  <a:lnTo>
                    <a:pt x="98374" y="63500"/>
                  </a:lnTo>
                  <a:close/>
                </a:path>
                <a:path w="257175" h="118745">
                  <a:moveTo>
                    <a:pt x="38366" y="64262"/>
                  </a:moveTo>
                  <a:lnTo>
                    <a:pt x="38125" y="64262"/>
                  </a:lnTo>
                  <a:lnTo>
                    <a:pt x="38455" y="64389"/>
                  </a:lnTo>
                  <a:close/>
                </a:path>
                <a:path w="257175" h="118745">
                  <a:moveTo>
                    <a:pt x="41573" y="63678"/>
                  </a:moveTo>
                  <a:lnTo>
                    <a:pt x="41294" y="64008"/>
                  </a:lnTo>
                  <a:lnTo>
                    <a:pt x="41206" y="64145"/>
                  </a:lnTo>
                  <a:lnTo>
                    <a:pt x="41668" y="64389"/>
                  </a:lnTo>
                  <a:lnTo>
                    <a:pt x="41573" y="63678"/>
                  </a:lnTo>
                  <a:close/>
                </a:path>
                <a:path w="257175" h="118745">
                  <a:moveTo>
                    <a:pt x="52235" y="64262"/>
                  </a:moveTo>
                  <a:close/>
                </a:path>
                <a:path w="257175" h="118745">
                  <a:moveTo>
                    <a:pt x="59174" y="64262"/>
                  </a:moveTo>
                  <a:lnTo>
                    <a:pt x="52425" y="64262"/>
                  </a:lnTo>
                  <a:lnTo>
                    <a:pt x="52247" y="64389"/>
                  </a:lnTo>
                  <a:lnTo>
                    <a:pt x="59222" y="64389"/>
                  </a:lnTo>
                  <a:close/>
                </a:path>
                <a:path w="257175" h="118745">
                  <a:moveTo>
                    <a:pt x="62814" y="63119"/>
                  </a:moveTo>
                  <a:lnTo>
                    <a:pt x="62814" y="63627"/>
                  </a:lnTo>
                  <a:lnTo>
                    <a:pt x="62547" y="63627"/>
                  </a:lnTo>
                  <a:lnTo>
                    <a:pt x="62674" y="63754"/>
                  </a:lnTo>
                  <a:lnTo>
                    <a:pt x="64033" y="63754"/>
                  </a:lnTo>
                  <a:lnTo>
                    <a:pt x="64147" y="64389"/>
                  </a:lnTo>
                  <a:lnTo>
                    <a:pt x="64249" y="63881"/>
                  </a:lnTo>
                  <a:lnTo>
                    <a:pt x="65219" y="63881"/>
                  </a:lnTo>
                  <a:lnTo>
                    <a:pt x="65153" y="63500"/>
                  </a:lnTo>
                  <a:lnTo>
                    <a:pt x="63563" y="63500"/>
                  </a:lnTo>
                  <a:lnTo>
                    <a:pt x="63519" y="63373"/>
                  </a:lnTo>
                  <a:lnTo>
                    <a:pt x="63322" y="63373"/>
                  </a:lnTo>
                  <a:lnTo>
                    <a:pt x="62814" y="63119"/>
                  </a:lnTo>
                  <a:close/>
                </a:path>
                <a:path w="257175" h="118745">
                  <a:moveTo>
                    <a:pt x="96139" y="64262"/>
                  </a:moveTo>
                  <a:lnTo>
                    <a:pt x="95554" y="64389"/>
                  </a:lnTo>
                  <a:lnTo>
                    <a:pt x="96024" y="64389"/>
                  </a:lnTo>
                  <a:close/>
                </a:path>
                <a:path w="257175" h="118745">
                  <a:moveTo>
                    <a:pt x="97129" y="63500"/>
                  </a:moveTo>
                  <a:lnTo>
                    <a:pt x="96608" y="64135"/>
                  </a:lnTo>
                  <a:lnTo>
                    <a:pt x="96748" y="64135"/>
                  </a:lnTo>
                  <a:lnTo>
                    <a:pt x="96862" y="64389"/>
                  </a:lnTo>
                  <a:lnTo>
                    <a:pt x="97062" y="64389"/>
                  </a:lnTo>
                  <a:lnTo>
                    <a:pt x="96913" y="64262"/>
                  </a:lnTo>
                  <a:lnTo>
                    <a:pt x="98259" y="64262"/>
                  </a:lnTo>
                  <a:lnTo>
                    <a:pt x="97713" y="64008"/>
                  </a:lnTo>
                  <a:lnTo>
                    <a:pt x="97129" y="63500"/>
                  </a:lnTo>
                  <a:close/>
                </a:path>
                <a:path w="257175" h="118745">
                  <a:moveTo>
                    <a:pt x="96913" y="64262"/>
                  </a:moveTo>
                  <a:lnTo>
                    <a:pt x="97062" y="64389"/>
                  </a:lnTo>
                  <a:lnTo>
                    <a:pt x="96913" y="64262"/>
                  </a:lnTo>
                  <a:close/>
                </a:path>
                <a:path w="257175" h="118745">
                  <a:moveTo>
                    <a:pt x="104902" y="63246"/>
                  </a:moveTo>
                  <a:lnTo>
                    <a:pt x="98806" y="63246"/>
                  </a:lnTo>
                  <a:lnTo>
                    <a:pt x="99034" y="64389"/>
                  </a:lnTo>
                  <a:lnTo>
                    <a:pt x="99148" y="64135"/>
                  </a:lnTo>
                  <a:lnTo>
                    <a:pt x="105012" y="64135"/>
                  </a:lnTo>
                  <a:lnTo>
                    <a:pt x="105419" y="64008"/>
                  </a:lnTo>
                  <a:lnTo>
                    <a:pt x="105538" y="63373"/>
                  </a:lnTo>
                  <a:lnTo>
                    <a:pt x="105067" y="63373"/>
                  </a:lnTo>
                  <a:lnTo>
                    <a:pt x="104902" y="63246"/>
                  </a:lnTo>
                  <a:close/>
                </a:path>
                <a:path w="257175" h="118745">
                  <a:moveTo>
                    <a:pt x="111095" y="62992"/>
                  </a:moveTo>
                  <a:lnTo>
                    <a:pt x="110477" y="62992"/>
                  </a:lnTo>
                  <a:lnTo>
                    <a:pt x="109296" y="63119"/>
                  </a:lnTo>
                  <a:lnTo>
                    <a:pt x="109296" y="63500"/>
                  </a:lnTo>
                  <a:lnTo>
                    <a:pt x="109181" y="64389"/>
                  </a:lnTo>
                  <a:lnTo>
                    <a:pt x="109347" y="64135"/>
                  </a:lnTo>
                  <a:lnTo>
                    <a:pt x="109639" y="64135"/>
                  </a:lnTo>
                  <a:lnTo>
                    <a:pt x="109969" y="63881"/>
                  </a:lnTo>
                  <a:lnTo>
                    <a:pt x="114414" y="63881"/>
                  </a:lnTo>
                  <a:lnTo>
                    <a:pt x="110121" y="63754"/>
                  </a:lnTo>
                  <a:lnTo>
                    <a:pt x="110134" y="63373"/>
                  </a:lnTo>
                  <a:lnTo>
                    <a:pt x="111201" y="63373"/>
                  </a:lnTo>
                  <a:lnTo>
                    <a:pt x="111095" y="62992"/>
                  </a:lnTo>
                  <a:close/>
                </a:path>
                <a:path w="257175" h="118745">
                  <a:moveTo>
                    <a:pt x="139378" y="64135"/>
                  </a:moveTo>
                  <a:lnTo>
                    <a:pt x="139153" y="64135"/>
                  </a:lnTo>
                  <a:lnTo>
                    <a:pt x="139369" y="64389"/>
                  </a:lnTo>
                  <a:lnTo>
                    <a:pt x="139378" y="64135"/>
                  </a:lnTo>
                  <a:close/>
                </a:path>
                <a:path w="257175" h="118745">
                  <a:moveTo>
                    <a:pt x="105117" y="64008"/>
                  </a:moveTo>
                  <a:lnTo>
                    <a:pt x="104823" y="64361"/>
                  </a:lnTo>
                  <a:lnTo>
                    <a:pt x="105371" y="64262"/>
                  </a:lnTo>
                  <a:lnTo>
                    <a:pt x="105313" y="64106"/>
                  </a:lnTo>
                  <a:lnTo>
                    <a:pt x="105117" y="64008"/>
                  </a:lnTo>
                  <a:close/>
                </a:path>
                <a:path w="257175" h="118745">
                  <a:moveTo>
                    <a:pt x="34406" y="63246"/>
                  </a:moveTo>
                  <a:lnTo>
                    <a:pt x="34429" y="64008"/>
                  </a:lnTo>
                  <a:lnTo>
                    <a:pt x="34226" y="64262"/>
                  </a:lnTo>
                  <a:lnTo>
                    <a:pt x="36296" y="64262"/>
                  </a:lnTo>
                  <a:lnTo>
                    <a:pt x="36499" y="64008"/>
                  </a:lnTo>
                  <a:lnTo>
                    <a:pt x="37064" y="64008"/>
                  </a:lnTo>
                  <a:lnTo>
                    <a:pt x="36957" y="63881"/>
                  </a:lnTo>
                  <a:lnTo>
                    <a:pt x="34861" y="63881"/>
                  </a:lnTo>
                  <a:lnTo>
                    <a:pt x="34406" y="63246"/>
                  </a:lnTo>
                  <a:close/>
                </a:path>
                <a:path w="257175" h="118745">
                  <a:moveTo>
                    <a:pt x="109639" y="64135"/>
                  </a:moveTo>
                  <a:lnTo>
                    <a:pt x="109347" y="64135"/>
                  </a:lnTo>
                  <a:lnTo>
                    <a:pt x="109550" y="64262"/>
                  </a:lnTo>
                  <a:close/>
                </a:path>
                <a:path w="257175" h="118745">
                  <a:moveTo>
                    <a:pt x="130543" y="63881"/>
                  </a:moveTo>
                  <a:lnTo>
                    <a:pt x="128066" y="63881"/>
                  </a:lnTo>
                  <a:lnTo>
                    <a:pt x="128155" y="64008"/>
                  </a:lnTo>
                  <a:lnTo>
                    <a:pt x="117856" y="64008"/>
                  </a:lnTo>
                  <a:lnTo>
                    <a:pt x="117805" y="64262"/>
                  </a:lnTo>
                  <a:lnTo>
                    <a:pt x="130289" y="64262"/>
                  </a:lnTo>
                  <a:lnTo>
                    <a:pt x="130543" y="63881"/>
                  </a:lnTo>
                  <a:close/>
                </a:path>
                <a:path w="257175" h="118745">
                  <a:moveTo>
                    <a:pt x="130771" y="63754"/>
                  </a:moveTo>
                  <a:lnTo>
                    <a:pt x="128422" y="63754"/>
                  </a:lnTo>
                  <a:lnTo>
                    <a:pt x="128219" y="63881"/>
                  </a:lnTo>
                  <a:lnTo>
                    <a:pt x="130644" y="63881"/>
                  </a:lnTo>
                  <a:lnTo>
                    <a:pt x="130949" y="64262"/>
                  </a:lnTo>
                  <a:lnTo>
                    <a:pt x="130839" y="64008"/>
                  </a:lnTo>
                  <a:lnTo>
                    <a:pt x="130771" y="63754"/>
                  </a:lnTo>
                  <a:close/>
                </a:path>
                <a:path w="257175" h="118745">
                  <a:moveTo>
                    <a:pt x="131114" y="63754"/>
                  </a:moveTo>
                  <a:lnTo>
                    <a:pt x="131140" y="64262"/>
                  </a:lnTo>
                  <a:lnTo>
                    <a:pt x="131366" y="64106"/>
                  </a:lnTo>
                  <a:lnTo>
                    <a:pt x="131241" y="63881"/>
                  </a:lnTo>
                  <a:close/>
                </a:path>
                <a:path w="257175" h="118745">
                  <a:moveTo>
                    <a:pt x="137045" y="63627"/>
                  </a:moveTo>
                  <a:lnTo>
                    <a:pt x="136766" y="63881"/>
                  </a:lnTo>
                  <a:lnTo>
                    <a:pt x="136702" y="64008"/>
                  </a:lnTo>
                  <a:lnTo>
                    <a:pt x="135547" y="64008"/>
                  </a:lnTo>
                  <a:lnTo>
                    <a:pt x="135496" y="64262"/>
                  </a:lnTo>
                  <a:lnTo>
                    <a:pt x="137208" y="64262"/>
                  </a:lnTo>
                  <a:lnTo>
                    <a:pt x="137244" y="64008"/>
                  </a:lnTo>
                  <a:lnTo>
                    <a:pt x="136156" y="64008"/>
                  </a:lnTo>
                  <a:lnTo>
                    <a:pt x="135636" y="63881"/>
                  </a:lnTo>
                  <a:lnTo>
                    <a:pt x="137278" y="63881"/>
                  </a:lnTo>
                  <a:lnTo>
                    <a:pt x="137045" y="63627"/>
                  </a:lnTo>
                  <a:close/>
                </a:path>
                <a:path w="257175" h="118745">
                  <a:moveTo>
                    <a:pt x="170776" y="64135"/>
                  </a:moveTo>
                  <a:lnTo>
                    <a:pt x="157401" y="64135"/>
                  </a:lnTo>
                  <a:lnTo>
                    <a:pt x="170946" y="64262"/>
                  </a:lnTo>
                  <a:lnTo>
                    <a:pt x="170776" y="64135"/>
                  </a:lnTo>
                  <a:close/>
                </a:path>
                <a:path w="257175" h="118745">
                  <a:moveTo>
                    <a:pt x="105419" y="64008"/>
                  </a:moveTo>
                  <a:lnTo>
                    <a:pt x="105117" y="64008"/>
                  </a:lnTo>
                  <a:lnTo>
                    <a:pt x="105393" y="64145"/>
                  </a:lnTo>
                  <a:lnTo>
                    <a:pt x="105419" y="64008"/>
                  </a:lnTo>
                  <a:close/>
                </a:path>
                <a:path w="257175" h="118745">
                  <a:moveTo>
                    <a:pt x="61010" y="63373"/>
                  </a:moveTo>
                  <a:lnTo>
                    <a:pt x="59334" y="63373"/>
                  </a:lnTo>
                  <a:lnTo>
                    <a:pt x="59334" y="63627"/>
                  </a:lnTo>
                  <a:lnTo>
                    <a:pt x="59474" y="63627"/>
                  </a:lnTo>
                  <a:lnTo>
                    <a:pt x="59905" y="64135"/>
                  </a:lnTo>
                  <a:lnTo>
                    <a:pt x="59880" y="63754"/>
                  </a:lnTo>
                  <a:lnTo>
                    <a:pt x="60985" y="63754"/>
                  </a:lnTo>
                  <a:lnTo>
                    <a:pt x="61010" y="63373"/>
                  </a:lnTo>
                  <a:close/>
                </a:path>
                <a:path w="257175" h="118745">
                  <a:moveTo>
                    <a:pt x="61772" y="63500"/>
                  </a:moveTo>
                  <a:lnTo>
                    <a:pt x="61810" y="64135"/>
                  </a:lnTo>
                  <a:lnTo>
                    <a:pt x="61772" y="63500"/>
                  </a:lnTo>
                  <a:close/>
                </a:path>
                <a:path w="257175" h="118745">
                  <a:moveTo>
                    <a:pt x="96304" y="63881"/>
                  </a:moveTo>
                  <a:lnTo>
                    <a:pt x="95465" y="63881"/>
                  </a:lnTo>
                  <a:lnTo>
                    <a:pt x="96393" y="64135"/>
                  </a:lnTo>
                  <a:lnTo>
                    <a:pt x="96260" y="64040"/>
                  </a:lnTo>
                  <a:lnTo>
                    <a:pt x="96304" y="63881"/>
                  </a:lnTo>
                  <a:close/>
                </a:path>
                <a:path w="257175" h="118745">
                  <a:moveTo>
                    <a:pt x="104902" y="62865"/>
                  </a:moveTo>
                  <a:lnTo>
                    <a:pt x="98894" y="62865"/>
                  </a:lnTo>
                  <a:lnTo>
                    <a:pt x="98840" y="63119"/>
                  </a:lnTo>
                  <a:lnTo>
                    <a:pt x="98656" y="63373"/>
                  </a:lnTo>
                  <a:lnTo>
                    <a:pt x="98532" y="63756"/>
                  </a:lnTo>
                  <a:lnTo>
                    <a:pt x="98653" y="64135"/>
                  </a:lnTo>
                  <a:lnTo>
                    <a:pt x="98828" y="64135"/>
                  </a:lnTo>
                  <a:lnTo>
                    <a:pt x="98806" y="63246"/>
                  </a:lnTo>
                  <a:lnTo>
                    <a:pt x="104902" y="63246"/>
                  </a:lnTo>
                  <a:lnTo>
                    <a:pt x="104902" y="62865"/>
                  </a:lnTo>
                  <a:close/>
                </a:path>
                <a:path w="257175" h="118745">
                  <a:moveTo>
                    <a:pt x="117665" y="64008"/>
                  </a:moveTo>
                  <a:lnTo>
                    <a:pt x="117487" y="64135"/>
                  </a:lnTo>
                  <a:lnTo>
                    <a:pt x="117735" y="64135"/>
                  </a:lnTo>
                  <a:close/>
                </a:path>
                <a:path w="257175" h="118745">
                  <a:moveTo>
                    <a:pt x="131653" y="64106"/>
                  </a:moveTo>
                  <a:close/>
                </a:path>
                <a:path w="257175" h="118745">
                  <a:moveTo>
                    <a:pt x="154006" y="64008"/>
                  </a:moveTo>
                  <a:lnTo>
                    <a:pt x="152514" y="64008"/>
                  </a:lnTo>
                  <a:lnTo>
                    <a:pt x="154047" y="64135"/>
                  </a:lnTo>
                  <a:close/>
                </a:path>
                <a:path w="257175" h="118745">
                  <a:moveTo>
                    <a:pt x="155136" y="64008"/>
                  </a:moveTo>
                  <a:lnTo>
                    <a:pt x="154292" y="64008"/>
                  </a:lnTo>
                  <a:lnTo>
                    <a:pt x="155117" y="64135"/>
                  </a:lnTo>
                  <a:close/>
                </a:path>
                <a:path w="257175" h="118745">
                  <a:moveTo>
                    <a:pt x="155765" y="64008"/>
                  </a:moveTo>
                  <a:lnTo>
                    <a:pt x="155295" y="64008"/>
                  </a:lnTo>
                  <a:lnTo>
                    <a:pt x="155768" y="64135"/>
                  </a:lnTo>
                  <a:close/>
                </a:path>
                <a:path w="257175" h="118745">
                  <a:moveTo>
                    <a:pt x="156837" y="64008"/>
                  </a:moveTo>
                  <a:lnTo>
                    <a:pt x="156367" y="64008"/>
                  </a:lnTo>
                  <a:lnTo>
                    <a:pt x="156885" y="64135"/>
                  </a:lnTo>
                  <a:close/>
                </a:path>
                <a:path w="257175" h="118745">
                  <a:moveTo>
                    <a:pt x="157425" y="64008"/>
                  </a:moveTo>
                  <a:lnTo>
                    <a:pt x="157104" y="64008"/>
                  </a:lnTo>
                  <a:lnTo>
                    <a:pt x="157241" y="64135"/>
                  </a:lnTo>
                  <a:lnTo>
                    <a:pt x="157401" y="64135"/>
                  </a:lnTo>
                  <a:close/>
                </a:path>
                <a:path w="257175" h="118745">
                  <a:moveTo>
                    <a:pt x="41154" y="63627"/>
                  </a:moveTo>
                  <a:lnTo>
                    <a:pt x="40347" y="63627"/>
                  </a:lnTo>
                  <a:lnTo>
                    <a:pt x="40360" y="63881"/>
                  </a:lnTo>
                  <a:lnTo>
                    <a:pt x="40830" y="64128"/>
                  </a:lnTo>
                  <a:lnTo>
                    <a:pt x="41173" y="64008"/>
                  </a:lnTo>
                  <a:lnTo>
                    <a:pt x="41154" y="63627"/>
                  </a:lnTo>
                  <a:close/>
                </a:path>
                <a:path w="257175" h="118745">
                  <a:moveTo>
                    <a:pt x="155295" y="64008"/>
                  </a:moveTo>
                  <a:close/>
                </a:path>
                <a:path w="257175" h="118745">
                  <a:moveTo>
                    <a:pt x="131508" y="64008"/>
                  </a:moveTo>
                  <a:lnTo>
                    <a:pt x="131653" y="64106"/>
                  </a:lnTo>
                  <a:lnTo>
                    <a:pt x="131508" y="64008"/>
                  </a:lnTo>
                  <a:close/>
                </a:path>
                <a:path w="257175" h="118745">
                  <a:moveTo>
                    <a:pt x="32651" y="62230"/>
                  </a:moveTo>
                  <a:lnTo>
                    <a:pt x="32550" y="62992"/>
                  </a:lnTo>
                  <a:lnTo>
                    <a:pt x="32619" y="63246"/>
                  </a:lnTo>
                  <a:lnTo>
                    <a:pt x="33070" y="64008"/>
                  </a:lnTo>
                  <a:lnTo>
                    <a:pt x="33350" y="64008"/>
                  </a:lnTo>
                  <a:lnTo>
                    <a:pt x="33369" y="63119"/>
                  </a:lnTo>
                  <a:lnTo>
                    <a:pt x="32918" y="63119"/>
                  </a:lnTo>
                  <a:lnTo>
                    <a:pt x="32909" y="62611"/>
                  </a:lnTo>
                  <a:lnTo>
                    <a:pt x="32651" y="62230"/>
                  </a:lnTo>
                  <a:close/>
                </a:path>
                <a:path w="257175" h="118745">
                  <a:moveTo>
                    <a:pt x="33667" y="63500"/>
                  </a:moveTo>
                  <a:lnTo>
                    <a:pt x="33350" y="64008"/>
                  </a:lnTo>
                  <a:lnTo>
                    <a:pt x="34270" y="64008"/>
                  </a:lnTo>
                  <a:lnTo>
                    <a:pt x="34315" y="63754"/>
                  </a:lnTo>
                  <a:lnTo>
                    <a:pt x="33870" y="63754"/>
                  </a:lnTo>
                  <a:lnTo>
                    <a:pt x="33667" y="63500"/>
                  </a:lnTo>
                  <a:close/>
                </a:path>
                <a:path w="257175" h="118745">
                  <a:moveTo>
                    <a:pt x="37655" y="63881"/>
                  </a:moveTo>
                  <a:lnTo>
                    <a:pt x="37185" y="63881"/>
                  </a:lnTo>
                  <a:lnTo>
                    <a:pt x="37503" y="64008"/>
                  </a:lnTo>
                  <a:lnTo>
                    <a:pt x="37655" y="63881"/>
                  </a:lnTo>
                  <a:close/>
                </a:path>
                <a:path w="257175" h="118745">
                  <a:moveTo>
                    <a:pt x="60985" y="63754"/>
                  </a:moveTo>
                  <a:lnTo>
                    <a:pt x="59880" y="63754"/>
                  </a:lnTo>
                  <a:lnTo>
                    <a:pt x="60096" y="64008"/>
                  </a:lnTo>
                  <a:lnTo>
                    <a:pt x="60020" y="63881"/>
                  </a:lnTo>
                  <a:lnTo>
                    <a:pt x="60991" y="63881"/>
                  </a:lnTo>
                  <a:close/>
                </a:path>
                <a:path w="257175" h="118745">
                  <a:moveTo>
                    <a:pt x="60972" y="63500"/>
                  </a:moveTo>
                  <a:lnTo>
                    <a:pt x="61315" y="64008"/>
                  </a:lnTo>
                  <a:lnTo>
                    <a:pt x="61276" y="63752"/>
                  </a:lnTo>
                  <a:lnTo>
                    <a:pt x="60972" y="63500"/>
                  </a:lnTo>
                  <a:close/>
                </a:path>
                <a:path w="257175" h="118745">
                  <a:moveTo>
                    <a:pt x="75209" y="61976"/>
                  </a:moveTo>
                  <a:lnTo>
                    <a:pt x="74853" y="61976"/>
                  </a:lnTo>
                  <a:lnTo>
                    <a:pt x="67449" y="62103"/>
                  </a:lnTo>
                  <a:lnTo>
                    <a:pt x="68215" y="62857"/>
                  </a:lnTo>
                  <a:lnTo>
                    <a:pt x="68305" y="63377"/>
                  </a:lnTo>
                  <a:lnTo>
                    <a:pt x="67716" y="63500"/>
                  </a:lnTo>
                  <a:lnTo>
                    <a:pt x="75031" y="63500"/>
                  </a:lnTo>
                  <a:lnTo>
                    <a:pt x="75222" y="64008"/>
                  </a:lnTo>
                  <a:lnTo>
                    <a:pt x="75107" y="63590"/>
                  </a:lnTo>
                  <a:lnTo>
                    <a:pt x="74955" y="63373"/>
                  </a:lnTo>
                  <a:lnTo>
                    <a:pt x="74777" y="63373"/>
                  </a:lnTo>
                  <a:lnTo>
                    <a:pt x="74714" y="63119"/>
                  </a:lnTo>
                  <a:lnTo>
                    <a:pt x="74383" y="62738"/>
                  </a:lnTo>
                  <a:lnTo>
                    <a:pt x="74885" y="62738"/>
                  </a:lnTo>
                  <a:lnTo>
                    <a:pt x="74307" y="62611"/>
                  </a:lnTo>
                  <a:lnTo>
                    <a:pt x="74066" y="62230"/>
                  </a:lnTo>
                  <a:lnTo>
                    <a:pt x="75387" y="62230"/>
                  </a:lnTo>
                  <a:lnTo>
                    <a:pt x="75209" y="61976"/>
                  </a:lnTo>
                  <a:close/>
                </a:path>
                <a:path w="257175" h="118745">
                  <a:moveTo>
                    <a:pt x="86652" y="63500"/>
                  </a:moveTo>
                  <a:lnTo>
                    <a:pt x="86169" y="63500"/>
                  </a:lnTo>
                  <a:lnTo>
                    <a:pt x="86144" y="63881"/>
                  </a:lnTo>
                  <a:lnTo>
                    <a:pt x="86575" y="63881"/>
                  </a:lnTo>
                  <a:lnTo>
                    <a:pt x="86652" y="64008"/>
                  </a:lnTo>
                  <a:lnTo>
                    <a:pt x="86777" y="63643"/>
                  </a:lnTo>
                  <a:lnTo>
                    <a:pt x="86652" y="63500"/>
                  </a:lnTo>
                  <a:close/>
                </a:path>
                <a:path w="257175" h="118745">
                  <a:moveTo>
                    <a:pt x="90309" y="62865"/>
                  </a:moveTo>
                  <a:lnTo>
                    <a:pt x="90394" y="63537"/>
                  </a:lnTo>
                  <a:lnTo>
                    <a:pt x="89776" y="63881"/>
                  </a:lnTo>
                  <a:lnTo>
                    <a:pt x="96304" y="63881"/>
                  </a:lnTo>
                  <a:lnTo>
                    <a:pt x="96672" y="64008"/>
                  </a:lnTo>
                  <a:lnTo>
                    <a:pt x="96456" y="63627"/>
                  </a:lnTo>
                  <a:lnTo>
                    <a:pt x="96189" y="63373"/>
                  </a:lnTo>
                  <a:lnTo>
                    <a:pt x="95542" y="63373"/>
                  </a:lnTo>
                  <a:lnTo>
                    <a:pt x="90779" y="63246"/>
                  </a:lnTo>
                  <a:lnTo>
                    <a:pt x="90309" y="62865"/>
                  </a:lnTo>
                  <a:close/>
                </a:path>
                <a:path w="257175" h="118745">
                  <a:moveTo>
                    <a:pt x="128130" y="63754"/>
                  </a:moveTo>
                  <a:lnTo>
                    <a:pt x="114681" y="63754"/>
                  </a:lnTo>
                  <a:lnTo>
                    <a:pt x="114566" y="64008"/>
                  </a:lnTo>
                  <a:lnTo>
                    <a:pt x="128041" y="64008"/>
                  </a:lnTo>
                  <a:lnTo>
                    <a:pt x="128016" y="63881"/>
                  </a:lnTo>
                  <a:lnTo>
                    <a:pt x="128219" y="63881"/>
                  </a:lnTo>
                  <a:close/>
                </a:path>
                <a:path w="257175" h="118745">
                  <a:moveTo>
                    <a:pt x="132664" y="63881"/>
                  </a:moveTo>
                  <a:lnTo>
                    <a:pt x="132334" y="64008"/>
                  </a:lnTo>
                  <a:lnTo>
                    <a:pt x="132597" y="64008"/>
                  </a:lnTo>
                  <a:lnTo>
                    <a:pt x="132664" y="63881"/>
                  </a:lnTo>
                  <a:close/>
                </a:path>
                <a:path w="257175" h="118745">
                  <a:moveTo>
                    <a:pt x="136280" y="63537"/>
                  </a:moveTo>
                  <a:lnTo>
                    <a:pt x="136398" y="64008"/>
                  </a:lnTo>
                  <a:lnTo>
                    <a:pt x="136363" y="63808"/>
                  </a:lnTo>
                  <a:lnTo>
                    <a:pt x="136280" y="63537"/>
                  </a:lnTo>
                  <a:close/>
                </a:path>
                <a:path w="257175" h="118745">
                  <a:moveTo>
                    <a:pt x="139395" y="63627"/>
                  </a:moveTo>
                  <a:lnTo>
                    <a:pt x="138709" y="64008"/>
                  </a:lnTo>
                  <a:lnTo>
                    <a:pt x="139382" y="64008"/>
                  </a:lnTo>
                  <a:lnTo>
                    <a:pt x="139395" y="63627"/>
                  </a:lnTo>
                  <a:close/>
                </a:path>
                <a:path w="257175" h="118745">
                  <a:moveTo>
                    <a:pt x="154216" y="63627"/>
                  </a:moveTo>
                  <a:lnTo>
                    <a:pt x="153987" y="63754"/>
                  </a:lnTo>
                  <a:lnTo>
                    <a:pt x="154006" y="64008"/>
                  </a:lnTo>
                  <a:lnTo>
                    <a:pt x="154292" y="64008"/>
                  </a:lnTo>
                  <a:lnTo>
                    <a:pt x="154216" y="63627"/>
                  </a:lnTo>
                  <a:close/>
                </a:path>
                <a:path w="257175" h="118745">
                  <a:moveTo>
                    <a:pt x="155155" y="63881"/>
                  </a:moveTo>
                  <a:lnTo>
                    <a:pt x="155136" y="64008"/>
                  </a:lnTo>
                  <a:lnTo>
                    <a:pt x="155155" y="63881"/>
                  </a:lnTo>
                  <a:close/>
                </a:path>
                <a:path w="257175" h="118745">
                  <a:moveTo>
                    <a:pt x="155422" y="62230"/>
                  </a:moveTo>
                  <a:lnTo>
                    <a:pt x="155079" y="62865"/>
                  </a:lnTo>
                  <a:lnTo>
                    <a:pt x="155246" y="62948"/>
                  </a:lnTo>
                  <a:lnTo>
                    <a:pt x="155232" y="63246"/>
                  </a:lnTo>
                  <a:lnTo>
                    <a:pt x="155498" y="63246"/>
                  </a:lnTo>
                  <a:lnTo>
                    <a:pt x="155402" y="63538"/>
                  </a:lnTo>
                  <a:lnTo>
                    <a:pt x="155233" y="63590"/>
                  </a:lnTo>
                  <a:lnTo>
                    <a:pt x="155237" y="63752"/>
                  </a:lnTo>
                  <a:lnTo>
                    <a:pt x="155359" y="63881"/>
                  </a:lnTo>
                  <a:lnTo>
                    <a:pt x="155549" y="64008"/>
                  </a:lnTo>
                  <a:lnTo>
                    <a:pt x="156367" y="64008"/>
                  </a:lnTo>
                  <a:lnTo>
                    <a:pt x="156337" y="63754"/>
                  </a:lnTo>
                  <a:lnTo>
                    <a:pt x="156083" y="63754"/>
                  </a:lnTo>
                  <a:lnTo>
                    <a:pt x="156095" y="63373"/>
                  </a:lnTo>
                  <a:lnTo>
                    <a:pt x="155663" y="63373"/>
                  </a:lnTo>
                  <a:lnTo>
                    <a:pt x="155549" y="63119"/>
                  </a:lnTo>
                  <a:lnTo>
                    <a:pt x="157645" y="63119"/>
                  </a:lnTo>
                  <a:lnTo>
                    <a:pt x="157873" y="62992"/>
                  </a:lnTo>
                  <a:lnTo>
                    <a:pt x="155689" y="62992"/>
                  </a:lnTo>
                  <a:lnTo>
                    <a:pt x="155723" y="62857"/>
                  </a:lnTo>
                  <a:lnTo>
                    <a:pt x="155460" y="62738"/>
                  </a:lnTo>
                  <a:lnTo>
                    <a:pt x="155422" y="62230"/>
                  </a:lnTo>
                  <a:close/>
                </a:path>
                <a:path w="257175" h="118745">
                  <a:moveTo>
                    <a:pt x="156692" y="63627"/>
                  </a:moveTo>
                  <a:lnTo>
                    <a:pt x="156837" y="64008"/>
                  </a:lnTo>
                  <a:lnTo>
                    <a:pt x="157104" y="64008"/>
                  </a:lnTo>
                  <a:lnTo>
                    <a:pt x="156692" y="63627"/>
                  </a:lnTo>
                  <a:close/>
                </a:path>
                <a:path w="257175" h="118745">
                  <a:moveTo>
                    <a:pt x="157645" y="63119"/>
                  </a:moveTo>
                  <a:lnTo>
                    <a:pt x="155549" y="63119"/>
                  </a:lnTo>
                  <a:lnTo>
                    <a:pt x="157184" y="63249"/>
                  </a:lnTo>
                  <a:lnTo>
                    <a:pt x="157425" y="64008"/>
                  </a:lnTo>
                  <a:lnTo>
                    <a:pt x="172300" y="64008"/>
                  </a:lnTo>
                  <a:lnTo>
                    <a:pt x="172323" y="63754"/>
                  </a:lnTo>
                  <a:lnTo>
                    <a:pt x="170820" y="63752"/>
                  </a:lnTo>
                  <a:lnTo>
                    <a:pt x="170141" y="63643"/>
                  </a:lnTo>
                  <a:lnTo>
                    <a:pt x="170157" y="63373"/>
                  </a:lnTo>
                  <a:lnTo>
                    <a:pt x="157924" y="63373"/>
                  </a:lnTo>
                  <a:lnTo>
                    <a:pt x="157645" y="63119"/>
                  </a:lnTo>
                  <a:close/>
                </a:path>
                <a:path w="257175" h="118745">
                  <a:moveTo>
                    <a:pt x="35042" y="63249"/>
                  </a:moveTo>
                  <a:lnTo>
                    <a:pt x="34861" y="63881"/>
                  </a:lnTo>
                  <a:lnTo>
                    <a:pt x="36893" y="63881"/>
                  </a:lnTo>
                  <a:lnTo>
                    <a:pt x="35560" y="63754"/>
                  </a:lnTo>
                  <a:lnTo>
                    <a:pt x="35042" y="63249"/>
                  </a:lnTo>
                  <a:close/>
                </a:path>
                <a:path w="257175" h="118745">
                  <a:moveTo>
                    <a:pt x="36957" y="63246"/>
                  </a:moveTo>
                  <a:lnTo>
                    <a:pt x="36893" y="63881"/>
                  </a:lnTo>
                  <a:lnTo>
                    <a:pt x="37630" y="63881"/>
                  </a:lnTo>
                  <a:lnTo>
                    <a:pt x="36957" y="63246"/>
                  </a:lnTo>
                  <a:close/>
                </a:path>
                <a:path w="257175" h="118745">
                  <a:moveTo>
                    <a:pt x="39433" y="62992"/>
                  </a:moveTo>
                  <a:lnTo>
                    <a:pt x="36766" y="62992"/>
                  </a:lnTo>
                  <a:lnTo>
                    <a:pt x="37211" y="63119"/>
                  </a:lnTo>
                  <a:lnTo>
                    <a:pt x="37547" y="63287"/>
                  </a:lnTo>
                  <a:lnTo>
                    <a:pt x="37630" y="63881"/>
                  </a:lnTo>
                  <a:lnTo>
                    <a:pt x="37807" y="63754"/>
                  </a:lnTo>
                  <a:lnTo>
                    <a:pt x="38709" y="63754"/>
                  </a:lnTo>
                  <a:lnTo>
                    <a:pt x="39433" y="62992"/>
                  </a:lnTo>
                  <a:close/>
                </a:path>
                <a:path w="257175" h="118745">
                  <a:moveTo>
                    <a:pt x="58737" y="63627"/>
                  </a:moveTo>
                  <a:lnTo>
                    <a:pt x="58089" y="63627"/>
                  </a:lnTo>
                  <a:lnTo>
                    <a:pt x="58496" y="63754"/>
                  </a:lnTo>
                  <a:lnTo>
                    <a:pt x="58166" y="63881"/>
                  </a:lnTo>
                  <a:lnTo>
                    <a:pt x="59029" y="63881"/>
                  </a:lnTo>
                  <a:lnTo>
                    <a:pt x="58737" y="63627"/>
                  </a:lnTo>
                  <a:close/>
                </a:path>
                <a:path w="257175" h="118745">
                  <a:moveTo>
                    <a:pt x="61346" y="63500"/>
                  </a:moveTo>
                  <a:lnTo>
                    <a:pt x="61303" y="63643"/>
                  </a:lnTo>
                  <a:lnTo>
                    <a:pt x="61429" y="63881"/>
                  </a:lnTo>
                  <a:lnTo>
                    <a:pt x="61346" y="63500"/>
                  </a:lnTo>
                  <a:close/>
                </a:path>
                <a:path w="257175" h="118745">
                  <a:moveTo>
                    <a:pt x="63423" y="63754"/>
                  </a:moveTo>
                  <a:lnTo>
                    <a:pt x="62890" y="63754"/>
                  </a:lnTo>
                  <a:lnTo>
                    <a:pt x="63144" y="63881"/>
                  </a:lnTo>
                  <a:lnTo>
                    <a:pt x="63423" y="63754"/>
                  </a:lnTo>
                  <a:close/>
                </a:path>
                <a:path w="257175" h="118745">
                  <a:moveTo>
                    <a:pt x="76667" y="63246"/>
                  </a:moveTo>
                  <a:lnTo>
                    <a:pt x="76111" y="63246"/>
                  </a:lnTo>
                  <a:lnTo>
                    <a:pt x="76187" y="63808"/>
                  </a:lnTo>
                  <a:lnTo>
                    <a:pt x="76403" y="63627"/>
                  </a:lnTo>
                  <a:lnTo>
                    <a:pt x="76737" y="63627"/>
                  </a:lnTo>
                  <a:lnTo>
                    <a:pt x="76667" y="63246"/>
                  </a:lnTo>
                  <a:close/>
                </a:path>
                <a:path w="257175" h="118745">
                  <a:moveTo>
                    <a:pt x="79057" y="63119"/>
                  </a:moveTo>
                  <a:lnTo>
                    <a:pt x="76644" y="63119"/>
                  </a:lnTo>
                  <a:lnTo>
                    <a:pt x="76796" y="63627"/>
                  </a:lnTo>
                  <a:lnTo>
                    <a:pt x="76784" y="63881"/>
                  </a:lnTo>
                  <a:lnTo>
                    <a:pt x="77050" y="63754"/>
                  </a:lnTo>
                  <a:lnTo>
                    <a:pt x="77330" y="63500"/>
                  </a:lnTo>
                  <a:lnTo>
                    <a:pt x="77577" y="63500"/>
                  </a:lnTo>
                  <a:lnTo>
                    <a:pt x="77558" y="63373"/>
                  </a:lnTo>
                  <a:lnTo>
                    <a:pt x="78740" y="63373"/>
                  </a:lnTo>
                  <a:lnTo>
                    <a:pt x="79057" y="63119"/>
                  </a:lnTo>
                  <a:close/>
                </a:path>
                <a:path w="257175" h="118745">
                  <a:moveTo>
                    <a:pt x="86118" y="62865"/>
                  </a:moveTo>
                  <a:lnTo>
                    <a:pt x="80264" y="62865"/>
                  </a:lnTo>
                  <a:lnTo>
                    <a:pt x="80264" y="63754"/>
                  </a:lnTo>
                  <a:lnTo>
                    <a:pt x="80048" y="63754"/>
                  </a:lnTo>
                  <a:lnTo>
                    <a:pt x="79768" y="63881"/>
                  </a:lnTo>
                  <a:lnTo>
                    <a:pt x="85521" y="63881"/>
                  </a:lnTo>
                  <a:lnTo>
                    <a:pt x="85623" y="63481"/>
                  </a:lnTo>
                  <a:lnTo>
                    <a:pt x="86004" y="62992"/>
                  </a:lnTo>
                  <a:lnTo>
                    <a:pt x="86194" y="62992"/>
                  </a:lnTo>
                  <a:lnTo>
                    <a:pt x="86118" y="62865"/>
                  </a:lnTo>
                  <a:close/>
                </a:path>
                <a:path w="257175" h="118745">
                  <a:moveTo>
                    <a:pt x="84677" y="61976"/>
                  </a:moveTo>
                  <a:lnTo>
                    <a:pt x="80472" y="61976"/>
                  </a:lnTo>
                  <a:lnTo>
                    <a:pt x="80556" y="62865"/>
                  </a:lnTo>
                  <a:lnTo>
                    <a:pt x="86169" y="62865"/>
                  </a:lnTo>
                  <a:lnTo>
                    <a:pt x="86194" y="62992"/>
                  </a:lnTo>
                  <a:lnTo>
                    <a:pt x="86004" y="62992"/>
                  </a:lnTo>
                  <a:lnTo>
                    <a:pt x="85953" y="63500"/>
                  </a:lnTo>
                  <a:lnTo>
                    <a:pt x="86652" y="63500"/>
                  </a:lnTo>
                  <a:lnTo>
                    <a:pt x="86791" y="63627"/>
                  </a:lnTo>
                  <a:lnTo>
                    <a:pt x="87007" y="63881"/>
                  </a:lnTo>
                  <a:lnTo>
                    <a:pt x="86817" y="63246"/>
                  </a:lnTo>
                  <a:lnTo>
                    <a:pt x="87299" y="63246"/>
                  </a:lnTo>
                  <a:lnTo>
                    <a:pt x="87426" y="62738"/>
                  </a:lnTo>
                  <a:lnTo>
                    <a:pt x="88971" y="62738"/>
                  </a:lnTo>
                  <a:lnTo>
                    <a:pt x="87782" y="62611"/>
                  </a:lnTo>
                  <a:lnTo>
                    <a:pt x="89090" y="62484"/>
                  </a:lnTo>
                  <a:lnTo>
                    <a:pt x="89027" y="62357"/>
                  </a:lnTo>
                  <a:lnTo>
                    <a:pt x="84747" y="62357"/>
                  </a:lnTo>
                  <a:lnTo>
                    <a:pt x="84677" y="61976"/>
                  </a:lnTo>
                  <a:close/>
                </a:path>
                <a:path w="257175" h="118745">
                  <a:moveTo>
                    <a:pt x="136715" y="63500"/>
                  </a:moveTo>
                  <a:lnTo>
                    <a:pt x="136271" y="63500"/>
                  </a:lnTo>
                  <a:lnTo>
                    <a:pt x="136575" y="63627"/>
                  </a:lnTo>
                  <a:lnTo>
                    <a:pt x="136660" y="63881"/>
                  </a:lnTo>
                  <a:lnTo>
                    <a:pt x="136715" y="63500"/>
                  </a:lnTo>
                  <a:close/>
                </a:path>
                <a:path w="257175" h="118745">
                  <a:moveTo>
                    <a:pt x="131216" y="63627"/>
                  </a:moveTo>
                  <a:lnTo>
                    <a:pt x="130683" y="63627"/>
                  </a:lnTo>
                  <a:lnTo>
                    <a:pt x="130834" y="63842"/>
                  </a:lnTo>
                  <a:lnTo>
                    <a:pt x="131038" y="63754"/>
                  </a:lnTo>
                  <a:lnTo>
                    <a:pt x="131216" y="63627"/>
                  </a:lnTo>
                  <a:close/>
                </a:path>
                <a:path w="257175" h="118745">
                  <a:moveTo>
                    <a:pt x="131038" y="63754"/>
                  </a:moveTo>
                  <a:close/>
                </a:path>
                <a:path w="257175" h="118745">
                  <a:moveTo>
                    <a:pt x="77050" y="63754"/>
                  </a:moveTo>
                  <a:lnTo>
                    <a:pt x="76898" y="63754"/>
                  </a:lnTo>
                  <a:lnTo>
                    <a:pt x="77050" y="63754"/>
                  </a:lnTo>
                  <a:close/>
                </a:path>
                <a:path w="257175" h="118745">
                  <a:moveTo>
                    <a:pt x="130949" y="63754"/>
                  </a:moveTo>
                  <a:close/>
                </a:path>
                <a:path w="257175" h="118745">
                  <a:moveTo>
                    <a:pt x="34226" y="62992"/>
                  </a:moveTo>
                  <a:lnTo>
                    <a:pt x="33820" y="62992"/>
                  </a:lnTo>
                  <a:lnTo>
                    <a:pt x="33870" y="63754"/>
                  </a:lnTo>
                  <a:lnTo>
                    <a:pt x="34315" y="63754"/>
                  </a:lnTo>
                  <a:lnTo>
                    <a:pt x="34074" y="63627"/>
                  </a:lnTo>
                  <a:lnTo>
                    <a:pt x="34226" y="62992"/>
                  </a:lnTo>
                  <a:close/>
                </a:path>
                <a:path w="257175" h="118745">
                  <a:moveTo>
                    <a:pt x="35585" y="62992"/>
                  </a:moveTo>
                  <a:lnTo>
                    <a:pt x="35267" y="62992"/>
                  </a:lnTo>
                  <a:lnTo>
                    <a:pt x="35444" y="63331"/>
                  </a:lnTo>
                  <a:lnTo>
                    <a:pt x="35560" y="63754"/>
                  </a:lnTo>
                  <a:lnTo>
                    <a:pt x="36785" y="63754"/>
                  </a:lnTo>
                  <a:lnTo>
                    <a:pt x="36381" y="63373"/>
                  </a:lnTo>
                  <a:lnTo>
                    <a:pt x="35687" y="63373"/>
                  </a:lnTo>
                  <a:lnTo>
                    <a:pt x="35585" y="62992"/>
                  </a:lnTo>
                  <a:close/>
                </a:path>
                <a:path w="257175" h="118745">
                  <a:moveTo>
                    <a:pt x="57628" y="62865"/>
                  </a:moveTo>
                  <a:lnTo>
                    <a:pt x="56184" y="62865"/>
                  </a:lnTo>
                  <a:lnTo>
                    <a:pt x="56261" y="63500"/>
                  </a:lnTo>
                  <a:lnTo>
                    <a:pt x="56527" y="63500"/>
                  </a:lnTo>
                  <a:lnTo>
                    <a:pt x="56388" y="63754"/>
                  </a:lnTo>
                  <a:lnTo>
                    <a:pt x="58127" y="63754"/>
                  </a:lnTo>
                  <a:lnTo>
                    <a:pt x="58889" y="63627"/>
                  </a:lnTo>
                  <a:lnTo>
                    <a:pt x="58767" y="63481"/>
                  </a:lnTo>
                  <a:lnTo>
                    <a:pt x="58547" y="62992"/>
                  </a:lnTo>
                  <a:lnTo>
                    <a:pt x="57658" y="62992"/>
                  </a:lnTo>
                  <a:lnTo>
                    <a:pt x="57628" y="62865"/>
                  </a:lnTo>
                  <a:close/>
                </a:path>
                <a:path w="257175" h="118745">
                  <a:moveTo>
                    <a:pt x="61861" y="63119"/>
                  </a:moveTo>
                  <a:lnTo>
                    <a:pt x="61341" y="63119"/>
                  </a:lnTo>
                  <a:lnTo>
                    <a:pt x="61442" y="63754"/>
                  </a:lnTo>
                  <a:lnTo>
                    <a:pt x="61772" y="63500"/>
                  </a:lnTo>
                  <a:lnTo>
                    <a:pt x="61861" y="63119"/>
                  </a:lnTo>
                  <a:close/>
                </a:path>
                <a:path w="257175" h="118745">
                  <a:moveTo>
                    <a:pt x="62658" y="63033"/>
                  </a:moveTo>
                  <a:lnTo>
                    <a:pt x="62382" y="63119"/>
                  </a:lnTo>
                  <a:lnTo>
                    <a:pt x="62407" y="63373"/>
                  </a:lnTo>
                  <a:lnTo>
                    <a:pt x="61880" y="63373"/>
                  </a:lnTo>
                  <a:lnTo>
                    <a:pt x="62001" y="63754"/>
                  </a:lnTo>
                  <a:lnTo>
                    <a:pt x="62386" y="63627"/>
                  </a:lnTo>
                  <a:lnTo>
                    <a:pt x="62699" y="63500"/>
                  </a:lnTo>
                  <a:lnTo>
                    <a:pt x="62658" y="63033"/>
                  </a:lnTo>
                  <a:close/>
                </a:path>
                <a:path w="257175" h="118745">
                  <a:moveTo>
                    <a:pt x="66332" y="63373"/>
                  </a:moveTo>
                  <a:lnTo>
                    <a:pt x="66488" y="63678"/>
                  </a:lnTo>
                  <a:lnTo>
                    <a:pt x="66662" y="63754"/>
                  </a:lnTo>
                  <a:lnTo>
                    <a:pt x="66472" y="63481"/>
                  </a:lnTo>
                  <a:lnTo>
                    <a:pt x="66332" y="63373"/>
                  </a:lnTo>
                  <a:close/>
                </a:path>
                <a:path w="257175" h="118745">
                  <a:moveTo>
                    <a:pt x="78740" y="63373"/>
                  </a:moveTo>
                  <a:lnTo>
                    <a:pt x="77558" y="63373"/>
                  </a:lnTo>
                  <a:lnTo>
                    <a:pt x="78473" y="63754"/>
                  </a:lnTo>
                  <a:lnTo>
                    <a:pt x="78740" y="63373"/>
                  </a:lnTo>
                  <a:close/>
                </a:path>
                <a:path w="257175" h="118745">
                  <a:moveTo>
                    <a:pt x="79730" y="63119"/>
                  </a:moveTo>
                  <a:lnTo>
                    <a:pt x="79057" y="63119"/>
                  </a:lnTo>
                  <a:lnTo>
                    <a:pt x="79312" y="63331"/>
                  </a:lnTo>
                  <a:lnTo>
                    <a:pt x="79438" y="63754"/>
                  </a:lnTo>
                  <a:lnTo>
                    <a:pt x="79908" y="63627"/>
                  </a:lnTo>
                  <a:lnTo>
                    <a:pt x="79616" y="63500"/>
                  </a:lnTo>
                  <a:lnTo>
                    <a:pt x="79730" y="63373"/>
                  </a:lnTo>
                  <a:lnTo>
                    <a:pt x="79730" y="63119"/>
                  </a:lnTo>
                  <a:close/>
                </a:path>
                <a:path w="257175" h="118745">
                  <a:moveTo>
                    <a:pt x="111201" y="63373"/>
                  </a:moveTo>
                  <a:lnTo>
                    <a:pt x="110210" y="63373"/>
                  </a:lnTo>
                  <a:lnTo>
                    <a:pt x="110236" y="63590"/>
                  </a:lnTo>
                  <a:lnTo>
                    <a:pt x="110121" y="63754"/>
                  </a:lnTo>
                  <a:lnTo>
                    <a:pt x="114395" y="63754"/>
                  </a:lnTo>
                  <a:lnTo>
                    <a:pt x="119049" y="63627"/>
                  </a:lnTo>
                  <a:lnTo>
                    <a:pt x="111506" y="63500"/>
                  </a:lnTo>
                  <a:lnTo>
                    <a:pt x="111201" y="63373"/>
                  </a:lnTo>
                  <a:close/>
                </a:path>
                <a:path w="257175" h="118745">
                  <a:moveTo>
                    <a:pt x="119100" y="63627"/>
                  </a:moveTo>
                  <a:lnTo>
                    <a:pt x="114376" y="63627"/>
                  </a:lnTo>
                  <a:lnTo>
                    <a:pt x="114642" y="63754"/>
                  </a:lnTo>
                  <a:lnTo>
                    <a:pt x="119443" y="63754"/>
                  </a:lnTo>
                  <a:lnTo>
                    <a:pt x="119100" y="63627"/>
                  </a:lnTo>
                  <a:close/>
                </a:path>
                <a:path w="257175" h="118745">
                  <a:moveTo>
                    <a:pt x="114452" y="62611"/>
                  </a:moveTo>
                  <a:lnTo>
                    <a:pt x="112458" y="62611"/>
                  </a:lnTo>
                  <a:lnTo>
                    <a:pt x="112463" y="62948"/>
                  </a:lnTo>
                  <a:lnTo>
                    <a:pt x="111975" y="63119"/>
                  </a:lnTo>
                  <a:lnTo>
                    <a:pt x="118465" y="63119"/>
                  </a:lnTo>
                  <a:lnTo>
                    <a:pt x="118757" y="63500"/>
                  </a:lnTo>
                  <a:lnTo>
                    <a:pt x="119176" y="63500"/>
                  </a:lnTo>
                  <a:lnTo>
                    <a:pt x="119456" y="63627"/>
                  </a:lnTo>
                  <a:lnTo>
                    <a:pt x="126987" y="63754"/>
                  </a:lnTo>
                  <a:lnTo>
                    <a:pt x="127049" y="63481"/>
                  </a:lnTo>
                  <a:lnTo>
                    <a:pt x="127190" y="63373"/>
                  </a:lnTo>
                  <a:lnTo>
                    <a:pt x="119316" y="63373"/>
                  </a:lnTo>
                  <a:lnTo>
                    <a:pt x="118529" y="63119"/>
                  </a:lnTo>
                  <a:lnTo>
                    <a:pt x="114566" y="62992"/>
                  </a:lnTo>
                  <a:lnTo>
                    <a:pt x="114452" y="62611"/>
                  </a:lnTo>
                  <a:close/>
                </a:path>
                <a:path w="257175" h="118745">
                  <a:moveTo>
                    <a:pt x="120154" y="62484"/>
                  </a:moveTo>
                  <a:lnTo>
                    <a:pt x="119418" y="62611"/>
                  </a:lnTo>
                  <a:lnTo>
                    <a:pt x="119316" y="63373"/>
                  </a:lnTo>
                  <a:lnTo>
                    <a:pt x="127190" y="63373"/>
                  </a:lnTo>
                  <a:lnTo>
                    <a:pt x="126987" y="63754"/>
                  </a:lnTo>
                  <a:lnTo>
                    <a:pt x="130733" y="63754"/>
                  </a:lnTo>
                  <a:lnTo>
                    <a:pt x="131216" y="63627"/>
                  </a:lnTo>
                  <a:lnTo>
                    <a:pt x="131394" y="63500"/>
                  </a:lnTo>
                  <a:lnTo>
                    <a:pt x="127939" y="63500"/>
                  </a:lnTo>
                  <a:lnTo>
                    <a:pt x="127755" y="63377"/>
                  </a:lnTo>
                  <a:lnTo>
                    <a:pt x="127635" y="63119"/>
                  </a:lnTo>
                  <a:lnTo>
                    <a:pt x="119621" y="63119"/>
                  </a:lnTo>
                  <a:lnTo>
                    <a:pt x="119443" y="62992"/>
                  </a:lnTo>
                  <a:lnTo>
                    <a:pt x="127660" y="62992"/>
                  </a:lnTo>
                  <a:lnTo>
                    <a:pt x="127914" y="62738"/>
                  </a:lnTo>
                  <a:lnTo>
                    <a:pt x="120294" y="62738"/>
                  </a:lnTo>
                  <a:lnTo>
                    <a:pt x="120048" y="62620"/>
                  </a:lnTo>
                  <a:lnTo>
                    <a:pt x="120154" y="62484"/>
                  </a:lnTo>
                  <a:close/>
                </a:path>
                <a:path w="257175" h="118745">
                  <a:moveTo>
                    <a:pt x="153123" y="62484"/>
                  </a:moveTo>
                  <a:lnTo>
                    <a:pt x="152412" y="62484"/>
                  </a:lnTo>
                  <a:lnTo>
                    <a:pt x="153009" y="63754"/>
                  </a:lnTo>
                  <a:lnTo>
                    <a:pt x="153123" y="62484"/>
                  </a:lnTo>
                  <a:close/>
                </a:path>
                <a:path w="257175" h="118745">
                  <a:moveTo>
                    <a:pt x="172389" y="62992"/>
                  </a:moveTo>
                  <a:lnTo>
                    <a:pt x="170946" y="63481"/>
                  </a:lnTo>
                  <a:lnTo>
                    <a:pt x="170827" y="63754"/>
                  </a:lnTo>
                  <a:lnTo>
                    <a:pt x="172323" y="63754"/>
                  </a:lnTo>
                  <a:lnTo>
                    <a:pt x="172389" y="62992"/>
                  </a:lnTo>
                  <a:close/>
                </a:path>
                <a:path w="257175" h="118745">
                  <a:moveTo>
                    <a:pt x="41148" y="63500"/>
                  </a:moveTo>
                  <a:lnTo>
                    <a:pt x="39992" y="63500"/>
                  </a:lnTo>
                  <a:lnTo>
                    <a:pt x="40008" y="63752"/>
                  </a:lnTo>
                  <a:lnTo>
                    <a:pt x="40347" y="63627"/>
                  </a:lnTo>
                  <a:lnTo>
                    <a:pt x="41154" y="63627"/>
                  </a:lnTo>
                  <a:close/>
                </a:path>
                <a:path w="257175" h="118745">
                  <a:moveTo>
                    <a:pt x="31910" y="62792"/>
                  </a:moveTo>
                  <a:lnTo>
                    <a:pt x="31546" y="62948"/>
                  </a:lnTo>
                  <a:lnTo>
                    <a:pt x="31546" y="63627"/>
                  </a:lnTo>
                  <a:lnTo>
                    <a:pt x="31910" y="62792"/>
                  </a:lnTo>
                  <a:close/>
                </a:path>
                <a:path w="257175" h="118745">
                  <a:moveTo>
                    <a:pt x="34364" y="63292"/>
                  </a:moveTo>
                  <a:lnTo>
                    <a:pt x="34074" y="63627"/>
                  </a:lnTo>
                  <a:lnTo>
                    <a:pt x="34337" y="63627"/>
                  </a:lnTo>
                  <a:lnTo>
                    <a:pt x="34364" y="63292"/>
                  </a:lnTo>
                  <a:close/>
                </a:path>
                <a:path w="257175" h="118745">
                  <a:moveTo>
                    <a:pt x="62699" y="63500"/>
                  </a:moveTo>
                  <a:lnTo>
                    <a:pt x="62420" y="63500"/>
                  </a:lnTo>
                  <a:lnTo>
                    <a:pt x="62661" y="63627"/>
                  </a:lnTo>
                  <a:close/>
                </a:path>
                <a:path w="257175" h="118745">
                  <a:moveTo>
                    <a:pt x="76644" y="63119"/>
                  </a:moveTo>
                  <a:lnTo>
                    <a:pt x="76737" y="63627"/>
                  </a:lnTo>
                  <a:lnTo>
                    <a:pt x="76644" y="63119"/>
                  </a:lnTo>
                  <a:close/>
                </a:path>
                <a:path w="257175" h="118745">
                  <a:moveTo>
                    <a:pt x="156451" y="63246"/>
                  </a:moveTo>
                  <a:lnTo>
                    <a:pt x="156019" y="63246"/>
                  </a:lnTo>
                  <a:lnTo>
                    <a:pt x="155867" y="63373"/>
                  </a:lnTo>
                  <a:lnTo>
                    <a:pt x="156095" y="63373"/>
                  </a:lnTo>
                  <a:lnTo>
                    <a:pt x="156362" y="63627"/>
                  </a:lnTo>
                  <a:lnTo>
                    <a:pt x="156451" y="63246"/>
                  </a:lnTo>
                  <a:close/>
                </a:path>
                <a:path w="257175" h="118745">
                  <a:moveTo>
                    <a:pt x="36537" y="61341"/>
                  </a:moveTo>
                  <a:lnTo>
                    <a:pt x="36296" y="61595"/>
                  </a:lnTo>
                  <a:lnTo>
                    <a:pt x="36080" y="61849"/>
                  </a:lnTo>
                  <a:lnTo>
                    <a:pt x="36178" y="62063"/>
                  </a:lnTo>
                  <a:lnTo>
                    <a:pt x="35941" y="62992"/>
                  </a:lnTo>
                  <a:lnTo>
                    <a:pt x="39433" y="62992"/>
                  </a:lnTo>
                  <a:lnTo>
                    <a:pt x="39365" y="63613"/>
                  </a:lnTo>
                  <a:lnTo>
                    <a:pt x="39992" y="63500"/>
                  </a:lnTo>
                  <a:lnTo>
                    <a:pt x="41148" y="63500"/>
                  </a:lnTo>
                  <a:lnTo>
                    <a:pt x="41833" y="63373"/>
                  </a:lnTo>
                  <a:lnTo>
                    <a:pt x="50520" y="63373"/>
                  </a:lnTo>
                  <a:lnTo>
                    <a:pt x="50225" y="62992"/>
                  </a:lnTo>
                  <a:lnTo>
                    <a:pt x="50203" y="62865"/>
                  </a:lnTo>
                  <a:lnTo>
                    <a:pt x="49237" y="62738"/>
                  </a:lnTo>
                  <a:lnTo>
                    <a:pt x="48727" y="62381"/>
                  </a:lnTo>
                  <a:lnTo>
                    <a:pt x="48844" y="61975"/>
                  </a:lnTo>
                  <a:lnTo>
                    <a:pt x="48777" y="61722"/>
                  </a:lnTo>
                  <a:lnTo>
                    <a:pt x="48542" y="61468"/>
                  </a:lnTo>
                  <a:lnTo>
                    <a:pt x="36664" y="61468"/>
                  </a:lnTo>
                  <a:lnTo>
                    <a:pt x="36537" y="61341"/>
                  </a:lnTo>
                  <a:close/>
                </a:path>
                <a:path w="257175" h="118745">
                  <a:moveTo>
                    <a:pt x="42138" y="63373"/>
                  </a:moveTo>
                  <a:lnTo>
                    <a:pt x="41833" y="63373"/>
                  </a:lnTo>
                  <a:lnTo>
                    <a:pt x="41648" y="63590"/>
                  </a:lnTo>
                  <a:lnTo>
                    <a:pt x="42138" y="63373"/>
                  </a:lnTo>
                  <a:close/>
                </a:path>
                <a:path w="257175" h="118745">
                  <a:moveTo>
                    <a:pt x="137553" y="62738"/>
                  </a:moveTo>
                  <a:lnTo>
                    <a:pt x="136334" y="63119"/>
                  </a:lnTo>
                  <a:lnTo>
                    <a:pt x="136280" y="63537"/>
                  </a:lnTo>
                  <a:lnTo>
                    <a:pt x="136715" y="63500"/>
                  </a:lnTo>
                  <a:lnTo>
                    <a:pt x="136664" y="63119"/>
                  </a:lnTo>
                  <a:lnTo>
                    <a:pt x="137751" y="63119"/>
                  </a:lnTo>
                  <a:lnTo>
                    <a:pt x="137553" y="62738"/>
                  </a:lnTo>
                  <a:close/>
                </a:path>
                <a:path w="257175" h="118745">
                  <a:moveTo>
                    <a:pt x="15062" y="62230"/>
                  </a:moveTo>
                  <a:lnTo>
                    <a:pt x="14324" y="62230"/>
                  </a:lnTo>
                  <a:lnTo>
                    <a:pt x="14566" y="63500"/>
                  </a:lnTo>
                  <a:lnTo>
                    <a:pt x="15014" y="62792"/>
                  </a:lnTo>
                  <a:lnTo>
                    <a:pt x="14853" y="62448"/>
                  </a:lnTo>
                  <a:lnTo>
                    <a:pt x="14969" y="62272"/>
                  </a:lnTo>
                  <a:close/>
                </a:path>
                <a:path w="257175" h="118745">
                  <a:moveTo>
                    <a:pt x="57598" y="62738"/>
                  </a:moveTo>
                  <a:lnTo>
                    <a:pt x="51777" y="62738"/>
                  </a:lnTo>
                  <a:lnTo>
                    <a:pt x="52101" y="63119"/>
                  </a:lnTo>
                  <a:lnTo>
                    <a:pt x="52182" y="63292"/>
                  </a:lnTo>
                  <a:lnTo>
                    <a:pt x="52057" y="63500"/>
                  </a:lnTo>
                  <a:lnTo>
                    <a:pt x="56134" y="63500"/>
                  </a:lnTo>
                  <a:lnTo>
                    <a:pt x="55921" y="63287"/>
                  </a:lnTo>
                  <a:lnTo>
                    <a:pt x="55981" y="63119"/>
                  </a:lnTo>
                  <a:lnTo>
                    <a:pt x="56184" y="62865"/>
                  </a:lnTo>
                  <a:lnTo>
                    <a:pt x="57628" y="62865"/>
                  </a:lnTo>
                  <a:close/>
                </a:path>
                <a:path w="257175" h="118745">
                  <a:moveTo>
                    <a:pt x="61298" y="63492"/>
                  </a:moveTo>
                  <a:close/>
                </a:path>
                <a:path w="257175" h="118745">
                  <a:moveTo>
                    <a:pt x="61290" y="63246"/>
                  </a:moveTo>
                  <a:lnTo>
                    <a:pt x="61315" y="63500"/>
                  </a:lnTo>
                  <a:lnTo>
                    <a:pt x="61290" y="63246"/>
                  </a:lnTo>
                  <a:close/>
                </a:path>
                <a:path w="257175" h="118745">
                  <a:moveTo>
                    <a:pt x="64071" y="62865"/>
                  </a:moveTo>
                  <a:lnTo>
                    <a:pt x="64263" y="62948"/>
                  </a:lnTo>
                  <a:lnTo>
                    <a:pt x="64262" y="63119"/>
                  </a:lnTo>
                  <a:lnTo>
                    <a:pt x="64096" y="63246"/>
                  </a:lnTo>
                  <a:lnTo>
                    <a:pt x="63855" y="63246"/>
                  </a:lnTo>
                  <a:lnTo>
                    <a:pt x="64027" y="63377"/>
                  </a:lnTo>
                  <a:lnTo>
                    <a:pt x="63855" y="63500"/>
                  </a:lnTo>
                  <a:lnTo>
                    <a:pt x="65153" y="63500"/>
                  </a:lnTo>
                  <a:lnTo>
                    <a:pt x="65087" y="63119"/>
                  </a:lnTo>
                  <a:lnTo>
                    <a:pt x="64071" y="62865"/>
                  </a:lnTo>
                  <a:close/>
                </a:path>
                <a:path w="257175" h="118745">
                  <a:moveTo>
                    <a:pt x="75603" y="62230"/>
                  </a:moveTo>
                  <a:lnTo>
                    <a:pt x="74282" y="62230"/>
                  </a:lnTo>
                  <a:lnTo>
                    <a:pt x="74307" y="62611"/>
                  </a:lnTo>
                  <a:lnTo>
                    <a:pt x="74970" y="62620"/>
                  </a:lnTo>
                  <a:lnTo>
                    <a:pt x="75145" y="62738"/>
                  </a:lnTo>
                  <a:lnTo>
                    <a:pt x="75285" y="63500"/>
                  </a:lnTo>
                  <a:lnTo>
                    <a:pt x="75387" y="63246"/>
                  </a:lnTo>
                  <a:lnTo>
                    <a:pt x="76667" y="63246"/>
                  </a:lnTo>
                  <a:lnTo>
                    <a:pt x="79730" y="63119"/>
                  </a:lnTo>
                  <a:lnTo>
                    <a:pt x="79794" y="62865"/>
                  </a:lnTo>
                  <a:lnTo>
                    <a:pt x="80289" y="62865"/>
                  </a:lnTo>
                  <a:lnTo>
                    <a:pt x="76098" y="62738"/>
                  </a:lnTo>
                  <a:lnTo>
                    <a:pt x="75869" y="62484"/>
                  </a:lnTo>
                  <a:lnTo>
                    <a:pt x="75666" y="62484"/>
                  </a:lnTo>
                  <a:lnTo>
                    <a:pt x="75603" y="62230"/>
                  </a:lnTo>
                  <a:close/>
                </a:path>
                <a:path w="257175" h="118745">
                  <a:moveTo>
                    <a:pt x="75920" y="63246"/>
                  </a:moveTo>
                  <a:lnTo>
                    <a:pt x="75666" y="63246"/>
                  </a:lnTo>
                  <a:lnTo>
                    <a:pt x="75882" y="63500"/>
                  </a:lnTo>
                  <a:lnTo>
                    <a:pt x="75920" y="63246"/>
                  </a:lnTo>
                  <a:close/>
                </a:path>
                <a:path w="257175" h="118745">
                  <a:moveTo>
                    <a:pt x="80073" y="63246"/>
                  </a:moveTo>
                  <a:lnTo>
                    <a:pt x="79857" y="63246"/>
                  </a:lnTo>
                  <a:lnTo>
                    <a:pt x="79616" y="63500"/>
                  </a:lnTo>
                  <a:lnTo>
                    <a:pt x="79908" y="63500"/>
                  </a:lnTo>
                  <a:lnTo>
                    <a:pt x="80073" y="63246"/>
                  </a:lnTo>
                  <a:close/>
                </a:path>
                <a:path w="257175" h="118745">
                  <a:moveTo>
                    <a:pt x="87845" y="62738"/>
                  </a:moveTo>
                  <a:lnTo>
                    <a:pt x="87426" y="62738"/>
                  </a:lnTo>
                  <a:lnTo>
                    <a:pt x="87677" y="62857"/>
                  </a:lnTo>
                  <a:lnTo>
                    <a:pt x="87972" y="63500"/>
                  </a:lnTo>
                  <a:lnTo>
                    <a:pt x="88176" y="63119"/>
                  </a:lnTo>
                  <a:lnTo>
                    <a:pt x="88036" y="63119"/>
                  </a:lnTo>
                  <a:lnTo>
                    <a:pt x="87845" y="62738"/>
                  </a:lnTo>
                  <a:close/>
                </a:path>
                <a:path w="257175" h="118745">
                  <a:moveTo>
                    <a:pt x="109156" y="63373"/>
                  </a:moveTo>
                  <a:lnTo>
                    <a:pt x="109172" y="63500"/>
                  </a:lnTo>
                  <a:lnTo>
                    <a:pt x="109156" y="63373"/>
                  </a:lnTo>
                  <a:close/>
                </a:path>
                <a:path w="257175" h="118745">
                  <a:moveTo>
                    <a:pt x="118465" y="63119"/>
                  </a:moveTo>
                  <a:lnTo>
                    <a:pt x="111848" y="63119"/>
                  </a:lnTo>
                  <a:lnTo>
                    <a:pt x="111937" y="63500"/>
                  </a:lnTo>
                  <a:lnTo>
                    <a:pt x="118554" y="63500"/>
                  </a:lnTo>
                  <a:lnTo>
                    <a:pt x="118149" y="63377"/>
                  </a:lnTo>
                  <a:lnTo>
                    <a:pt x="118135" y="63246"/>
                  </a:lnTo>
                  <a:lnTo>
                    <a:pt x="118465" y="63119"/>
                  </a:lnTo>
                  <a:close/>
                </a:path>
                <a:path w="257175" h="118745">
                  <a:moveTo>
                    <a:pt x="128511" y="62611"/>
                  </a:moveTo>
                  <a:lnTo>
                    <a:pt x="128134" y="62738"/>
                  </a:lnTo>
                  <a:lnTo>
                    <a:pt x="128143" y="63500"/>
                  </a:lnTo>
                  <a:lnTo>
                    <a:pt x="128384" y="63246"/>
                  </a:lnTo>
                  <a:lnTo>
                    <a:pt x="131311" y="63246"/>
                  </a:lnTo>
                  <a:lnTo>
                    <a:pt x="131229" y="62992"/>
                  </a:lnTo>
                  <a:lnTo>
                    <a:pt x="128600" y="62992"/>
                  </a:lnTo>
                  <a:lnTo>
                    <a:pt x="128511" y="62611"/>
                  </a:lnTo>
                  <a:close/>
                </a:path>
                <a:path w="257175" h="118745">
                  <a:moveTo>
                    <a:pt x="131311" y="63246"/>
                  </a:moveTo>
                  <a:lnTo>
                    <a:pt x="128384" y="63246"/>
                  </a:lnTo>
                  <a:lnTo>
                    <a:pt x="128498" y="63500"/>
                  </a:lnTo>
                  <a:lnTo>
                    <a:pt x="131394" y="63500"/>
                  </a:lnTo>
                  <a:lnTo>
                    <a:pt x="131311" y="63246"/>
                  </a:lnTo>
                  <a:close/>
                </a:path>
                <a:path w="257175" h="118745">
                  <a:moveTo>
                    <a:pt x="137751" y="63119"/>
                  </a:moveTo>
                  <a:lnTo>
                    <a:pt x="136664" y="63119"/>
                  </a:lnTo>
                  <a:lnTo>
                    <a:pt x="137464" y="63500"/>
                  </a:lnTo>
                  <a:lnTo>
                    <a:pt x="137869" y="63377"/>
                  </a:lnTo>
                  <a:lnTo>
                    <a:pt x="137751" y="63119"/>
                  </a:lnTo>
                  <a:close/>
                </a:path>
                <a:path w="257175" h="118745">
                  <a:moveTo>
                    <a:pt x="155498" y="63246"/>
                  </a:moveTo>
                  <a:lnTo>
                    <a:pt x="154838" y="63246"/>
                  </a:lnTo>
                  <a:lnTo>
                    <a:pt x="155194" y="63500"/>
                  </a:lnTo>
                  <a:lnTo>
                    <a:pt x="155498" y="63246"/>
                  </a:lnTo>
                  <a:close/>
                </a:path>
                <a:path w="257175" h="118745">
                  <a:moveTo>
                    <a:pt x="34906" y="63176"/>
                  </a:moveTo>
                  <a:lnTo>
                    <a:pt x="34829" y="63493"/>
                  </a:lnTo>
                  <a:lnTo>
                    <a:pt x="35039" y="63246"/>
                  </a:lnTo>
                  <a:lnTo>
                    <a:pt x="34906" y="63176"/>
                  </a:lnTo>
                  <a:close/>
                </a:path>
                <a:path w="257175" h="118745">
                  <a:moveTo>
                    <a:pt x="62153" y="62738"/>
                  </a:moveTo>
                  <a:lnTo>
                    <a:pt x="58534" y="62738"/>
                  </a:lnTo>
                  <a:lnTo>
                    <a:pt x="58750" y="62865"/>
                  </a:lnTo>
                  <a:lnTo>
                    <a:pt x="59113" y="63176"/>
                  </a:lnTo>
                  <a:lnTo>
                    <a:pt x="59182" y="63373"/>
                  </a:lnTo>
                  <a:lnTo>
                    <a:pt x="61020" y="63377"/>
                  </a:lnTo>
                  <a:lnTo>
                    <a:pt x="61298" y="63492"/>
                  </a:lnTo>
                  <a:lnTo>
                    <a:pt x="61106" y="63377"/>
                  </a:lnTo>
                  <a:lnTo>
                    <a:pt x="61306" y="63176"/>
                  </a:lnTo>
                  <a:lnTo>
                    <a:pt x="61861" y="63119"/>
                  </a:lnTo>
                  <a:lnTo>
                    <a:pt x="62179" y="62992"/>
                  </a:lnTo>
                  <a:lnTo>
                    <a:pt x="62153" y="62738"/>
                  </a:lnTo>
                  <a:close/>
                </a:path>
                <a:path w="257175" h="118745">
                  <a:moveTo>
                    <a:pt x="23510" y="60579"/>
                  </a:moveTo>
                  <a:lnTo>
                    <a:pt x="20535" y="60579"/>
                  </a:lnTo>
                  <a:lnTo>
                    <a:pt x="21234" y="63373"/>
                  </a:lnTo>
                  <a:lnTo>
                    <a:pt x="21952" y="62611"/>
                  </a:lnTo>
                  <a:lnTo>
                    <a:pt x="22058" y="62265"/>
                  </a:lnTo>
                  <a:lnTo>
                    <a:pt x="22656" y="61722"/>
                  </a:lnTo>
                  <a:lnTo>
                    <a:pt x="23287" y="61722"/>
                  </a:lnTo>
                  <a:lnTo>
                    <a:pt x="23063" y="61595"/>
                  </a:lnTo>
                  <a:lnTo>
                    <a:pt x="23510" y="60579"/>
                  </a:lnTo>
                  <a:close/>
                </a:path>
                <a:path w="257175" h="118745">
                  <a:moveTo>
                    <a:pt x="32346" y="61214"/>
                  </a:moveTo>
                  <a:lnTo>
                    <a:pt x="29781" y="61214"/>
                  </a:lnTo>
                  <a:lnTo>
                    <a:pt x="30022" y="63119"/>
                  </a:lnTo>
                  <a:lnTo>
                    <a:pt x="30556" y="63373"/>
                  </a:lnTo>
                  <a:lnTo>
                    <a:pt x="30591" y="62948"/>
                  </a:lnTo>
                  <a:lnTo>
                    <a:pt x="30784" y="62738"/>
                  </a:lnTo>
                  <a:lnTo>
                    <a:pt x="31546" y="62738"/>
                  </a:lnTo>
                  <a:lnTo>
                    <a:pt x="31546" y="62103"/>
                  </a:lnTo>
                  <a:lnTo>
                    <a:pt x="31934" y="62103"/>
                  </a:lnTo>
                  <a:lnTo>
                    <a:pt x="31775" y="61468"/>
                  </a:lnTo>
                  <a:lnTo>
                    <a:pt x="32213" y="61468"/>
                  </a:lnTo>
                  <a:lnTo>
                    <a:pt x="32296" y="61341"/>
                  </a:lnTo>
                  <a:close/>
                </a:path>
                <a:path w="257175" h="118745">
                  <a:moveTo>
                    <a:pt x="36766" y="62992"/>
                  </a:moveTo>
                  <a:lnTo>
                    <a:pt x="35829" y="62992"/>
                  </a:lnTo>
                  <a:lnTo>
                    <a:pt x="35687" y="63373"/>
                  </a:lnTo>
                  <a:lnTo>
                    <a:pt x="36381" y="63373"/>
                  </a:lnTo>
                  <a:lnTo>
                    <a:pt x="36233" y="63246"/>
                  </a:lnTo>
                  <a:lnTo>
                    <a:pt x="36766" y="62992"/>
                  </a:lnTo>
                  <a:close/>
                </a:path>
                <a:path w="257175" h="118745">
                  <a:moveTo>
                    <a:pt x="61836" y="63246"/>
                  </a:moveTo>
                  <a:lnTo>
                    <a:pt x="61988" y="63373"/>
                  </a:lnTo>
                  <a:lnTo>
                    <a:pt x="61836" y="63246"/>
                  </a:lnTo>
                  <a:close/>
                </a:path>
                <a:path w="257175" h="118745">
                  <a:moveTo>
                    <a:pt x="62484" y="62992"/>
                  </a:moveTo>
                  <a:lnTo>
                    <a:pt x="62026" y="62992"/>
                  </a:lnTo>
                  <a:lnTo>
                    <a:pt x="61988" y="63373"/>
                  </a:lnTo>
                  <a:lnTo>
                    <a:pt x="62293" y="63373"/>
                  </a:lnTo>
                  <a:lnTo>
                    <a:pt x="62382" y="63119"/>
                  </a:lnTo>
                  <a:lnTo>
                    <a:pt x="62547" y="63119"/>
                  </a:lnTo>
                  <a:close/>
                </a:path>
                <a:path w="257175" h="118745">
                  <a:moveTo>
                    <a:pt x="63363" y="63338"/>
                  </a:moveTo>
                  <a:close/>
                </a:path>
                <a:path w="257175" h="118745">
                  <a:moveTo>
                    <a:pt x="63489" y="63287"/>
                  </a:moveTo>
                  <a:close/>
                </a:path>
                <a:path w="257175" h="118745">
                  <a:moveTo>
                    <a:pt x="76111" y="63246"/>
                  </a:moveTo>
                  <a:lnTo>
                    <a:pt x="75920" y="63246"/>
                  </a:lnTo>
                  <a:lnTo>
                    <a:pt x="76111" y="63246"/>
                  </a:lnTo>
                  <a:close/>
                </a:path>
                <a:path w="257175" h="118745">
                  <a:moveTo>
                    <a:pt x="87185" y="63246"/>
                  </a:moveTo>
                  <a:lnTo>
                    <a:pt x="86817" y="63246"/>
                  </a:lnTo>
                  <a:lnTo>
                    <a:pt x="86982" y="63373"/>
                  </a:lnTo>
                  <a:lnTo>
                    <a:pt x="87185" y="63246"/>
                  </a:lnTo>
                  <a:close/>
                </a:path>
                <a:path w="257175" h="118745">
                  <a:moveTo>
                    <a:pt x="87299" y="63246"/>
                  </a:moveTo>
                  <a:close/>
                </a:path>
                <a:path w="257175" h="118745">
                  <a:moveTo>
                    <a:pt x="105486" y="62865"/>
                  </a:moveTo>
                  <a:lnTo>
                    <a:pt x="104902" y="62865"/>
                  </a:lnTo>
                  <a:lnTo>
                    <a:pt x="105067" y="63373"/>
                  </a:lnTo>
                  <a:lnTo>
                    <a:pt x="105538" y="63373"/>
                  </a:lnTo>
                  <a:lnTo>
                    <a:pt x="105486" y="62865"/>
                  </a:lnTo>
                  <a:close/>
                </a:path>
                <a:path w="257175" h="118745">
                  <a:moveTo>
                    <a:pt x="152019" y="62992"/>
                  </a:moveTo>
                  <a:lnTo>
                    <a:pt x="152095" y="63373"/>
                  </a:lnTo>
                  <a:lnTo>
                    <a:pt x="152019" y="62992"/>
                  </a:lnTo>
                  <a:close/>
                </a:path>
                <a:path w="257175" h="118745">
                  <a:moveTo>
                    <a:pt x="152260" y="63246"/>
                  </a:moveTo>
                  <a:close/>
                </a:path>
                <a:path w="257175" h="118745">
                  <a:moveTo>
                    <a:pt x="157175" y="63246"/>
                  </a:moveTo>
                  <a:lnTo>
                    <a:pt x="156552" y="63246"/>
                  </a:lnTo>
                  <a:lnTo>
                    <a:pt x="156730" y="63373"/>
                  </a:lnTo>
                  <a:lnTo>
                    <a:pt x="156908" y="63373"/>
                  </a:lnTo>
                  <a:lnTo>
                    <a:pt x="157175" y="63246"/>
                  </a:lnTo>
                  <a:close/>
                </a:path>
                <a:path w="257175" h="118745">
                  <a:moveTo>
                    <a:pt x="165696" y="62103"/>
                  </a:moveTo>
                  <a:lnTo>
                    <a:pt x="163070" y="62103"/>
                  </a:lnTo>
                  <a:lnTo>
                    <a:pt x="163337" y="62381"/>
                  </a:lnTo>
                  <a:lnTo>
                    <a:pt x="163459" y="62748"/>
                  </a:lnTo>
                  <a:lnTo>
                    <a:pt x="163144" y="62865"/>
                  </a:lnTo>
                  <a:lnTo>
                    <a:pt x="163906" y="62865"/>
                  </a:lnTo>
                  <a:lnTo>
                    <a:pt x="164058" y="62992"/>
                  </a:lnTo>
                  <a:lnTo>
                    <a:pt x="157873" y="62992"/>
                  </a:lnTo>
                  <a:lnTo>
                    <a:pt x="157924" y="63373"/>
                  </a:lnTo>
                  <a:lnTo>
                    <a:pt x="166878" y="63373"/>
                  </a:lnTo>
                  <a:lnTo>
                    <a:pt x="166843" y="62857"/>
                  </a:lnTo>
                  <a:lnTo>
                    <a:pt x="166155" y="62748"/>
                  </a:lnTo>
                  <a:lnTo>
                    <a:pt x="166037" y="62357"/>
                  </a:lnTo>
                  <a:lnTo>
                    <a:pt x="165823" y="62357"/>
                  </a:lnTo>
                  <a:lnTo>
                    <a:pt x="165696" y="62103"/>
                  </a:lnTo>
                  <a:close/>
                </a:path>
                <a:path w="257175" h="118745">
                  <a:moveTo>
                    <a:pt x="170357" y="61976"/>
                  </a:moveTo>
                  <a:lnTo>
                    <a:pt x="166655" y="61976"/>
                  </a:lnTo>
                  <a:lnTo>
                    <a:pt x="166830" y="62448"/>
                  </a:lnTo>
                  <a:lnTo>
                    <a:pt x="166954" y="62992"/>
                  </a:lnTo>
                  <a:lnTo>
                    <a:pt x="166954" y="63373"/>
                  </a:lnTo>
                  <a:lnTo>
                    <a:pt x="170157" y="63373"/>
                  </a:lnTo>
                  <a:lnTo>
                    <a:pt x="170396" y="62857"/>
                  </a:lnTo>
                  <a:lnTo>
                    <a:pt x="170273" y="62272"/>
                  </a:lnTo>
                  <a:lnTo>
                    <a:pt x="170357" y="61976"/>
                  </a:lnTo>
                  <a:close/>
                </a:path>
                <a:path w="257175" h="118745">
                  <a:moveTo>
                    <a:pt x="63474" y="63246"/>
                  </a:moveTo>
                  <a:close/>
                </a:path>
                <a:path w="257175" h="118745">
                  <a:moveTo>
                    <a:pt x="34404" y="63246"/>
                  </a:moveTo>
                  <a:close/>
                </a:path>
                <a:path w="257175" h="118745">
                  <a:moveTo>
                    <a:pt x="63508" y="63246"/>
                  </a:moveTo>
                  <a:close/>
                </a:path>
                <a:path w="257175" h="118745">
                  <a:moveTo>
                    <a:pt x="35052" y="62611"/>
                  </a:moveTo>
                  <a:lnTo>
                    <a:pt x="34906" y="63176"/>
                  </a:lnTo>
                  <a:lnTo>
                    <a:pt x="35042" y="63249"/>
                  </a:lnTo>
                  <a:lnTo>
                    <a:pt x="35267" y="62992"/>
                  </a:lnTo>
                  <a:lnTo>
                    <a:pt x="35585" y="62992"/>
                  </a:lnTo>
                  <a:lnTo>
                    <a:pt x="35445" y="62865"/>
                  </a:lnTo>
                  <a:lnTo>
                    <a:pt x="35052" y="62611"/>
                  </a:lnTo>
                  <a:close/>
                </a:path>
                <a:path w="257175" h="118745">
                  <a:moveTo>
                    <a:pt x="33810" y="62397"/>
                  </a:moveTo>
                  <a:lnTo>
                    <a:pt x="33248" y="62738"/>
                  </a:lnTo>
                  <a:lnTo>
                    <a:pt x="33616" y="63246"/>
                  </a:lnTo>
                  <a:lnTo>
                    <a:pt x="33820" y="62992"/>
                  </a:lnTo>
                  <a:lnTo>
                    <a:pt x="34226" y="62992"/>
                  </a:lnTo>
                  <a:lnTo>
                    <a:pt x="33805" y="62620"/>
                  </a:lnTo>
                  <a:lnTo>
                    <a:pt x="33810" y="62397"/>
                  </a:lnTo>
                  <a:close/>
                </a:path>
                <a:path w="257175" h="118745">
                  <a:moveTo>
                    <a:pt x="34315" y="63119"/>
                  </a:moveTo>
                  <a:close/>
                </a:path>
                <a:path w="257175" h="118745">
                  <a:moveTo>
                    <a:pt x="51456" y="61976"/>
                  </a:moveTo>
                  <a:lnTo>
                    <a:pt x="50681" y="61976"/>
                  </a:lnTo>
                  <a:lnTo>
                    <a:pt x="50833" y="62217"/>
                  </a:lnTo>
                  <a:lnTo>
                    <a:pt x="50711" y="63246"/>
                  </a:lnTo>
                  <a:lnTo>
                    <a:pt x="51168" y="63246"/>
                  </a:lnTo>
                  <a:lnTo>
                    <a:pt x="51511" y="62865"/>
                  </a:lnTo>
                  <a:lnTo>
                    <a:pt x="51777" y="62738"/>
                  </a:lnTo>
                  <a:lnTo>
                    <a:pt x="57598" y="62738"/>
                  </a:lnTo>
                  <a:lnTo>
                    <a:pt x="57569" y="62484"/>
                  </a:lnTo>
                  <a:lnTo>
                    <a:pt x="51955" y="62484"/>
                  </a:lnTo>
                  <a:lnTo>
                    <a:pt x="51650" y="62265"/>
                  </a:lnTo>
                  <a:lnTo>
                    <a:pt x="51456" y="61976"/>
                  </a:lnTo>
                  <a:close/>
                </a:path>
                <a:path w="257175" h="118745">
                  <a:moveTo>
                    <a:pt x="63627" y="62992"/>
                  </a:moveTo>
                  <a:lnTo>
                    <a:pt x="63389" y="63246"/>
                  </a:lnTo>
                  <a:lnTo>
                    <a:pt x="63627" y="62992"/>
                  </a:lnTo>
                  <a:close/>
                </a:path>
                <a:path w="257175" h="118745">
                  <a:moveTo>
                    <a:pt x="79971" y="62865"/>
                  </a:moveTo>
                  <a:lnTo>
                    <a:pt x="79794" y="62865"/>
                  </a:lnTo>
                  <a:lnTo>
                    <a:pt x="79857" y="63246"/>
                  </a:lnTo>
                  <a:lnTo>
                    <a:pt x="79971" y="62865"/>
                  </a:lnTo>
                  <a:close/>
                </a:path>
                <a:path w="257175" h="118745">
                  <a:moveTo>
                    <a:pt x="87185" y="61976"/>
                  </a:moveTo>
                  <a:lnTo>
                    <a:pt x="85051" y="61976"/>
                  </a:lnTo>
                  <a:lnTo>
                    <a:pt x="84988" y="62230"/>
                  </a:lnTo>
                  <a:lnTo>
                    <a:pt x="89179" y="62230"/>
                  </a:lnTo>
                  <a:lnTo>
                    <a:pt x="89316" y="62948"/>
                  </a:lnTo>
                  <a:lnTo>
                    <a:pt x="89154" y="63246"/>
                  </a:lnTo>
                  <a:lnTo>
                    <a:pt x="89712" y="63246"/>
                  </a:lnTo>
                  <a:lnTo>
                    <a:pt x="89598" y="62611"/>
                  </a:lnTo>
                  <a:lnTo>
                    <a:pt x="89437" y="62103"/>
                  </a:lnTo>
                  <a:lnTo>
                    <a:pt x="87236" y="62103"/>
                  </a:lnTo>
                  <a:close/>
                </a:path>
                <a:path w="257175" h="118745">
                  <a:moveTo>
                    <a:pt x="90551" y="62357"/>
                  </a:moveTo>
                  <a:lnTo>
                    <a:pt x="90548" y="62530"/>
                  </a:lnTo>
                  <a:lnTo>
                    <a:pt x="90667" y="62948"/>
                  </a:lnTo>
                  <a:lnTo>
                    <a:pt x="90779" y="63246"/>
                  </a:lnTo>
                  <a:lnTo>
                    <a:pt x="95601" y="63246"/>
                  </a:lnTo>
                  <a:lnTo>
                    <a:pt x="95961" y="62484"/>
                  </a:lnTo>
                  <a:lnTo>
                    <a:pt x="90716" y="62484"/>
                  </a:lnTo>
                  <a:lnTo>
                    <a:pt x="90551" y="62357"/>
                  </a:lnTo>
                  <a:close/>
                </a:path>
                <a:path w="257175" h="118745">
                  <a:moveTo>
                    <a:pt x="106349" y="62738"/>
                  </a:moveTo>
                  <a:lnTo>
                    <a:pt x="105498" y="62738"/>
                  </a:lnTo>
                  <a:lnTo>
                    <a:pt x="106159" y="63246"/>
                  </a:lnTo>
                  <a:lnTo>
                    <a:pt x="106486" y="62948"/>
                  </a:lnTo>
                  <a:lnTo>
                    <a:pt x="106349" y="62738"/>
                  </a:lnTo>
                  <a:close/>
                </a:path>
                <a:path w="257175" h="118745">
                  <a:moveTo>
                    <a:pt x="110823" y="61976"/>
                  </a:moveTo>
                  <a:lnTo>
                    <a:pt x="108546" y="61976"/>
                  </a:lnTo>
                  <a:lnTo>
                    <a:pt x="108588" y="62135"/>
                  </a:lnTo>
                  <a:lnTo>
                    <a:pt x="108712" y="63246"/>
                  </a:lnTo>
                  <a:lnTo>
                    <a:pt x="109296" y="63119"/>
                  </a:lnTo>
                  <a:lnTo>
                    <a:pt x="110464" y="63119"/>
                  </a:lnTo>
                  <a:lnTo>
                    <a:pt x="111095" y="62992"/>
                  </a:lnTo>
                  <a:lnTo>
                    <a:pt x="111040" y="62738"/>
                  </a:lnTo>
                  <a:lnTo>
                    <a:pt x="110490" y="62738"/>
                  </a:lnTo>
                  <a:lnTo>
                    <a:pt x="110820" y="62611"/>
                  </a:lnTo>
                  <a:lnTo>
                    <a:pt x="110553" y="62484"/>
                  </a:lnTo>
                  <a:lnTo>
                    <a:pt x="110477" y="62230"/>
                  </a:lnTo>
                  <a:lnTo>
                    <a:pt x="111159" y="62230"/>
                  </a:lnTo>
                  <a:lnTo>
                    <a:pt x="110959" y="62103"/>
                  </a:lnTo>
                  <a:lnTo>
                    <a:pt x="110823" y="61976"/>
                  </a:lnTo>
                  <a:close/>
                </a:path>
                <a:path w="257175" h="118745">
                  <a:moveTo>
                    <a:pt x="155288" y="62103"/>
                  </a:moveTo>
                  <a:lnTo>
                    <a:pt x="153009" y="62103"/>
                  </a:lnTo>
                  <a:lnTo>
                    <a:pt x="153113" y="62448"/>
                  </a:lnTo>
                  <a:lnTo>
                    <a:pt x="153543" y="62992"/>
                  </a:lnTo>
                  <a:lnTo>
                    <a:pt x="154190" y="62992"/>
                  </a:lnTo>
                  <a:lnTo>
                    <a:pt x="154228" y="63246"/>
                  </a:lnTo>
                  <a:lnTo>
                    <a:pt x="155232" y="63246"/>
                  </a:lnTo>
                  <a:lnTo>
                    <a:pt x="154838" y="62865"/>
                  </a:lnTo>
                  <a:lnTo>
                    <a:pt x="155016" y="62865"/>
                  </a:lnTo>
                  <a:lnTo>
                    <a:pt x="155288" y="62103"/>
                  </a:lnTo>
                  <a:close/>
                </a:path>
                <a:path w="257175" h="118745">
                  <a:moveTo>
                    <a:pt x="33248" y="62865"/>
                  </a:moveTo>
                  <a:lnTo>
                    <a:pt x="32918" y="63119"/>
                  </a:lnTo>
                  <a:lnTo>
                    <a:pt x="33369" y="63119"/>
                  </a:lnTo>
                  <a:lnTo>
                    <a:pt x="33248" y="62865"/>
                  </a:lnTo>
                  <a:close/>
                </a:path>
                <a:path w="257175" h="118745">
                  <a:moveTo>
                    <a:pt x="62852" y="62992"/>
                  </a:moveTo>
                  <a:lnTo>
                    <a:pt x="62712" y="62992"/>
                  </a:lnTo>
                  <a:lnTo>
                    <a:pt x="62890" y="63119"/>
                  </a:lnTo>
                  <a:close/>
                </a:path>
                <a:path w="257175" h="118745">
                  <a:moveTo>
                    <a:pt x="74885" y="62738"/>
                  </a:moveTo>
                  <a:lnTo>
                    <a:pt x="74383" y="62738"/>
                  </a:lnTo>
                  <a:lnTo>
                    <a:pt x="74777" y="63119"/>
                  </a:lnTo>
                  <a:lnTo>
                    <a:pt x="74885" y="62738"/>
                  </a:lnTo>
                  <a:close/>
                </a:path>
                <a:path w="257175" h="118745">
                  <a:moveTo>
                    <a:pt x="112344" y="61976"/>
                  </a:moveTo>
                  <a:lnTo>
                    <a:pt x="111934" y="61976"/>
                  </a:lnTo>
                  <a:lnTo>
                    <a:pt x="111696" y="62357"/>
                  </a:lnTo>
                  <a:lnTo>
                    <a:pt x="111593" y="62948"/>
                  </a:lnTo>
                  <a:lnTo>
                    <a:pt x="111874" y="63119"/>
                  </a:lnTo>
                  <a:lnTo>
                    <a:pt x="112089" y="62530"/>
                  </a:lnTo>
                  <a:lnTo>
                    <a:pt x="112344" y="61976"/>
                  </a:lnTo>
                  <a:close/>
                </a:path>
                <a:path w="257175" h="118745">
                  <a:moveTo>
                    <a:pt x="127660" y="62992"/>
                  </a:moveTo>
                  <a:lnTo>
                    <a:pt x="119659" y="62992"/>
                  </a:lnTo>
                  <a:lnTo>
                    <a:pt x="127533" y="63119"/>
                  </a:lnTo>
                  <a:close/>
                </a:path>
                <a:path w="257175" h="118745">
                  <a:moveTo>
                    <a:pt x="31546" y="62738"/>
                  </a:moveTo>
                  <a:lnTo>
                    <a:pt x="30822" y="62738"/>
                  </a:lnTo>
                  <a:lnTo>
                    <a:pt x="31445" y="62992"/>
                  </a:lnTo>
                  <a:lnTo>
                    <a:pt x="31546" y="62738"/>
                  </a:lnTo>
                  <a:close/>
                </a:path>
                <a:path w="257175" h="118745">
                  <a:moveTo>
                    <a:pt x="32473" y="62611"/>
                  </a:moveTo>
                  <a:lnTo>
                    <a:pt x="32334" y="62611"/>
                  </a:lnTo>
                  <a:lnTo>
                    <a:pt x="32505" y="62992"/>
                  </a:lnTo>
                  <a:lnTo>
                    <a:pt x="32473" y="62611"/>
                  </a:lnTo>
                  <a:close/>
                </a:path>
                <a:path w="257175" h="118745">
                  <a:moveTo>
                    <a:pt x="35699" y="61849"/>
                  </a:moveTo>
                  <a:lnTo>
                    <a:pt x="35433" y="62357"/>
                  </a:lnTo>
                  <a:lnTo>
                    <a:pt x="35725" y="62357"/>
                  </a:lnTo>
                  <a:lnTo>
                    <a:pt x="35829" y="62992"/>
                  </a:lnTo>
                  <a:lnTo>
                    <a:pt x="35699" y="61849"/>
                  </a:lnTo>
                  <a:close/>
                </a:path>
                <a:path w="257175" h="118745">
                  <a:moveTo>
                    <a:pt x="62103" y="62484"/>
                  </a:moveTo>
                  <a:lnTo>
                    <a:pt x="59448" y="62484"/>
                  </a:lnTo>
                  <a:lnTo>
                    <a:pt x="59702" y="62611"/>
                  </a:lnTo>
                  <a:lnTo>
                    <a:pt x="58052" y="62620"/>
                  </a:lnTo>
                  <a:lnTo>
                    <a:pt x="57759" y="62738"/>
                  </a:lnTo>
                  <a:lnTo>
                    <a:pt x="57658" y="62992"/>
                  </a:lnTo>
                  <a:lnTo>
                    <a:pt x="58547" y="62992"/>
                  </a:lnTo>
                  <a:lnTo>
                    <a:pt x="58280" y="62865"/>
                  </a:lnTo>
                  <a:lnTo>
                    <a:pt x="58534" y="62738"/>
                  </a:lnTo>
                  <a:lnTo>
                    <a:pt x="62153" y="62738"/>
                  </a:lnTo>
                  <a:lnTo>
                    <a:pt x="62103" y="62484"/>
                  </a:lnTo>
                  <a:close/>
                </a:path>
                <a:path w="257175" h="118745">
                  <a:moveTo>
                    <a:pt x="80264" y="62865"/>
                  </a:moveTo>
                  <a:lnTo>
                    <a:pt x="79971" y="62865"/>
                  </a:lnTo>
                  <a:lnTo>
                    <a:pt x="80264" y="62992"/>
                  </a:lnTo>
                  <a:lnTo>
                    <a:pt x="80264" y="62865"/>
                  </a:lnTo>
                  <a:close/>
                </a:path>
                <a:path w="257175" h="118745">
                  <a:moveTo>
                    <a:pt x="86169" y="62865"/>
                  </a:moveTo>
                  <a:lnTo>
                    <a:pt x="86194" y="62992"/>
                  </a:lnTo>
                  <a:lnTo>
                    <a:pt x="86169" y="62865"/>
                  </a:lnTo>
                  <a:close/>
                </a:path>
                <a:path w="257175" h="118745">
                  <a:moveTo>
                    <a:pt x="87693" y="62865"/>
                  </a:moveTo>
                  <a:lnTo>
                    <a:pt x="87376" y="62865"/>
                  </a:lnTo>
                  <a:lnTo>
                    <a:pt x="87325" y="62992"/>
                  </a:lnTo>
                  <a:lnTo>
                    <a:pt x="87749" y="62992"/>
                  </a:lnTo>
                  <a:lnTo>
                    <a:pt x="87693" y="62865"/>
                  </a:lnTo>
                  <a:close/>
                </a:path>
                <a:path w="257175" h="118745">
                  <a:moveTo>
                    <a:pt x="88188" y="62865"/>
                  </a:moveTo>
                  <a:lnTo>
                    <a:pt x="87909" y="62865"/>
                  </a:lnTo>
                  <a:lnTo>
                    <a:pt x="87972" y="62992"/>
                  </a:lnTo>
                  <a:lnTo>
                    <a:pt x="88233" y="62992"/>
                  </a:lnTo>
                  <a:lnTo>
                    <a:pt x="88188" y="62865"/>
                  </a:lnTo>
                  <a:close/>
                </a:path>
                <a:path w="257175" h="118745">
                  <a:moveTo>
                    <a:pt x="88188" y="62865"/>
                  </a:moveTo>
                  <a:lnTo>
                    <a:pt x="88233" y="62992"/>
                  </a:lnTo>
                  <a:lnTo>
                    <a:pt x="88366" y="62992"/>
                  </a:lnTo>
                  <a:lnTo>
                    <a:pt x="88188" y="62865"/>
                  </a:lnTo>
                  <a:close/>
                </a:path>
                <a:path w="257175" h="118745">
                  <a:moveTo>
                    <a:pt x="88544" y="62865"/>
                  </a:moveTo>
                  <a:lnTo>
                    <a:pt x="88188" y="62865"/>
                  </a:lnTo>
                  <a:lnTo>
                    <a:pt x="88366" y="62992"/>
                  </a:lnTo>
                  <a:lnTo>
                    <a:pt x="88544" y="62865"/>
                  </a:lnTo>
                  <a:close/>
                </a:path>
                <a:path w="257175" h="118745">
                  <a:moveTo>
                    <a:pt x="88544" y="62865"/>
                  </a:moveTo>
                  <a:lnTo>
                    <a:pt x="88366" y="62992"/>
                  </a:lnTo>
                  <a:lnTo>
                    <a:pt x="88519" y="62992"/>
                  </a:lnTo>
                  <a:lnTo>
                    <a:pt x="88544" y="62865"/>
                  </a:lnTo>
                  <a:close/>
                </a:path>
                <a:path w="257175" h="118745">
                  <a:moveTo>
                    <a:pt x="89420" y="62865"/>
                  </a:moveTo>
                  <a:lnTo>
                    <a:pt x="88942" y="62865"/>
                  </a:lnTo>
                  <a:lnTo>
                    <a:pt x="88912" y="62992"/>
                  </a:lnTo>
                  <a:lnTo>
                    <a:pt x="89261" y="62992"/>
                  </a:lnTo>
                  <a:lnTo>
                    <a:pt x="89420" y="62865"/>
                  </a:lnTo>
                  <a:close/>
                </a:path>
                <a:path w="257175" h="118745">
                  <a:moveTo>
                    <a:pt x="90309" y="62865"/>
                  </a:moveTo>
                  <a:lnTo>
                    <a:pt x="89657" y="62865"/>
                  </a:lnTo>
                  <a:lnTo>
                    <a:pt x="89687" y="62992"/>
                  </a:lnTo>
                  <a:lnTo>
                    <a:pt x="90449" y="62992"/>
                  </a:lnTo>
                  <a:lnTo>
                    <a:pt x="90309" y="62865"/>
                  </a:lnTo>
                  <a:close/>
                </a:path>
                <a:path w="257175" h="118745">
                  <a:moveTo>
                    <a:pt x="90648" y="62865"/>
                  </a:moveTo>
                  <a:lnTo>
                    <a:pt x="90309" y="62865"/>
                  </a:lnTo>
                  <a:lnTo>
                    <a:pt x="90466" y="62992"/>
                  </a:lnTo>
                  <a:lnTo>
                    <a:pt x="90678" y="62992"/>
                  </a:lnTo>
                  <a:lnTo>
                    <a:pt x="90648" y="62865"/>
                  </a:lnTo>
                  <a:close/>
                </a:path>
                <a:path w="257175" h="118745">
                  <a:moveTo>
                    <a:pt x="98247" y="62865"/>
                  </a:moveTo>
                  <a:lnTo>
                    <a:pt x="95781" y="62865"/>
                  </a:lnTo>
                  <a:lnTo>
                    <a:pt x="95721" y="62992"/>
                  </a:lnTo>
                  <a:lnTo>
                    <a:pt x="98437" y="62992"/>
                  </a:lnTo>
                  <a:lnTo>
                    <a:pt x="98247" y="62865"/>
                  </a:lnTo>
                  <a:close/>
                </a:path>
                <a:path w="257175" h="118745">
                  <a:moveTo>
                    <a:pt x="105511" y="61976"/>
                  </a:moveTo>
                  <a:lnTo>
                    <a:pt x="98190" y="61976"/>
                  </a:lnTo>
                  <a:lnTo>
                    <a:pt x="98245" y="62135"/>
                  </a:lnTo>
                  <a:lnTo>
                    <a:pt x="98372" y="62948"/>
                  </a:lnTo>
                  <a:lnTo>
                    <a:pt x="98653" y="62865"/>
                  </a:lnTo>
                  <a:lnTo>
                    <a:pt x="105486" y="62865"/>
                  </a:lnTo>
                  <a:lnTo>
                    <a:pt x="106349" y="62738"/>
                  </a:lnTo>
                  <a:lnTo>
                    <a:pt x="106121" y="62611"/>
                  </a:lnTo>
                  <a:lnTo>
                    <a:pt x="105727" y="62611"/>
                  </a:lnTo>
                  <a:lnTo>
                    <a:pt x="105621" y="62478"/>
                  </a:lnTo>
                  <a:lnTo>
                    <a:pt x="105575" y="62103"/>
                  </a:lnTo>
                  <a:close/>
                </a:path>
                <a:path w="257175" h="118745">
                  <a:moveTo>
                    <a:pt x="98894" y="62865"/>
                  </a:moveTo>
                  <a:lnTo>
                    <a:pt x="98653" y="62865"/>
                  </a:lnTo>
                  <a:lnTo>
                    <a:pt x="98437" y="62992"/>
                  </a:lnTo>
                  <a:lnTo>
                    <a:pt x="98933" y="62992"/>
                  </a:lnTo>
                  <a:lnTo>
                    <a:pt x="98894" y="62865"/>
                  </a:lnTo>
                  <a:close/>
                </a:path>
                <a:path w="257175" h="118745">
                  <a:moveTo>
                    <a:pt x="104902" y="62865"/>
                  </a:moveTo>
                  <a:lnTo>
                    <a:pt x="104889" y="62992"/>
                  </a:lnTo>
                  <a:lnTo>
                    <a:pt x="104902" y="62865"/>
                  </a:lnTo>
                  <a:close/>
                </a:path>
                <a:path w="257175" h="118745">
                  <a:moveTo>
                    <a:pt x="105664" y="62865"/>
                  </a:moveTo>
                  <a:lnTo>
                    <a:pt x="105486" y="62865"/>
                  </a:lnTo>
                  <a:lnTo>
                    <a:pt x="105473" y="62992"/>
                  </a:lnTo>
                  <a:lnTo>
                    <a:pt x="105829" y="62992"/>
                  </a:lnTo>
                  <a:lnTo>
                    <a:pt x="105664" y="62865"/>
                  </a:lnTo>
                  <a:close/>
                </a:path>
                <a:path w="257175" h="118745">
                  <a:moveTo>
                    <a:pt x="108797" y="62865"/>
                  </a:moveTo>
                  <a:lnTo>
                    <a:pt x="106578" y="62865"/>
                  </a:lnTo>
                  <a:lnTo>
                    <a:pt x="106438" y="62992"/>
                  </a:lnTo>
                  <a:lnTo>
                    <a:pt x="108769" y="62992"/>
                  </a:lnTo>
                  <a:lnTo>
                    <a:pt x="108797" y="62865"/>
                  </a:lnTo>
                  <a:close/>
                </a:path>
                <a:path w="257175" h="118745">
                  <a:moveTo>
                    <a:pt x="111264" y="62865"/>
                  </a:moveTo>
                  <a:lnTo>
                    <a:pt x="111067" y="62865"/>
                  </a:lnTo>
                  <a:lnTo>
                    <a:pt x="111095" y="62992"/>
                  </a:lnTo>
                  <a:lnTo>
                    <a:pt x="111226" y="62992"/>
                  </a:lnTo>
                  <a:lnTo>
                    <a:pt x="111264" y="62865"/>
                  </a:lnTo>
                  <a:close/>
                </a:path>
                <a:path w="257175" h="118745">
                  <a:moveTo>
                    <a:pt x="111518" y="62865"/>
                  </a:moveTo>
                  <a:lnTo>
                    <a:pt x="111264" y="62865"/>
                  </a:lnTo>
                  <a:lnTo>
                    <a:pt x="111226" y="62992"/>
                  </a:lnTo>
                  <a:lnTo>
                    <a:pt x="111633" y="62992"/>
                  </a:lnTo>
                  <a:lnTo>
                    <a:pt x="111518" y="62865"/>
                  </a:lnTo>
                  <a:close/>
                </a:path>
                <a:path w="257175" h="118745">
                  <a:moveTo>
                    <a:pt x="112522" y="62865"/>
                  </a:moveTo>
                  <a:lnTo>
                    <a:pt x="111848" y="62865"/>
                  </a:lnTo>
                  <a:lnTo>
                    <a:pt x="111912" y="62992"/>
                  </a:lnTo>
                  <a:lnTo>
                    <a:pt x="112433" y="62992"/>
                  </a:lnTo>
                  <a:lnTo>
                    <a:pt x="112522" y="62865"/>
                  </a:lnTo>
                  <a:close/>
                </a:path>
                <a:path w="257175" h="118745">
                  <a:moveTo>
                    <a:pt x="114579" y="62865"/>
                  </a:moveTo>
                  <a:lnTo>
                    <a:pt x="114566" y="62992"/>
                  </a:lnTo>
                  <a:lnTo>
                    <a:pt x="114579" y="62865"/>
                  </a:lnTo>
                  <a:close/>
                </a:path>
                <a:path w="257175" h="118745">
                  <a:moveTo>
                    <a:pt x="114236" y="61976"/>
                  </a:moveTo>
                  <a:lnTo>
                    <a:pt x="112871" y="61976"/>
                  </a:lnTo>
                  <a:lnTo>
                    <a:pt x="112676" y="62087"/>
                  </a:lnTo>
                  <a:lnTo>
                    <a:pt x="112445" y="62484"/>
                  </a:lnTo>
                  <a:lnTo>
                    <a:pt x="114566" y="62611"/>
                  </a:lnTo>
                  <a:lnTo>
                    <a:pt x="114566" y="62992"/>
                  </a:lnTo>
                  <a:lnTo>
                    <a:pt x="117970" y="62992"/>
                  </a:lnTo>
                  <a:lnTo>
                    <a:pt x="117824" y="62865"/>
                  </a:lnTo>
                  <a:lnTo>
                    <a:pt x="116801" y="62865"/>
                  </a:lnTo>
                  <a:lnTo>
                    <a:pt x="116636" y="62738"/>
                  </a:lnTo>
                  <a:lnTo>
                    <a:pt x="115747" y="62738"/>
                  </a:lnTo>
                  <a:lnTo>
                    <a:pt x="115735" y="62357"/>
                  </a:lnTo>
                  <a:lnTo>
                    <a:pt x="114388" y="62357"/>
                  </a:lnTo>
                  <a:lnTo>
                    <a:pt x="114288" y="62063"/>
                  </a:lnTo>
                  <a:close/>
                </a:path>
                <a:path w="257175" h="118745">
                  <a:moveTo>
                    <a:pt x="118042" y="62865"/>
                  </a:moveTo>
                  <a:lnTo>
                    <a:pt x="117824" y="62865"/>
                  </a:lnTo>
                  <a:lnTo>
                    <a:pt x="117970" y="62992"/>
                  </a:lnTo>
                  <a:lnTo>
                    <a:pt x="118042" y="62865"/>
                  </a:lnTo>
                  <a:close/>
                </a:path>
                <a:path w="257175" h="118745">
                  <a:moveTo>
                    <a:pt x="118402" y="62230"/>
                  </a:moveTo>
                  <a:lnTo>
                    <a:pt x="117970" y="62992"/>
                  </a:lnTo>
                  <a:lnTo>
                    <a:pt x="118656" y="62992"/>
                  </a:lnTo>
                  <a:lnTo>
                    <a:pt x="118821" y="62611"/>
                  </a:lnTo>
                  <a:lnTo>
                    <a:pt x="119011" y="62611"/>
                  </a:lnTo>
                  <a:lnTo>
                    <a:pt x="119176" y="62357"/>
                  </a:lnTo>
                  <a:lnTo>
                    <a:pt x="118681" y="62357"/>
                  </a:lnTo>
                  <a:lnTo>
                    <a:pt x="118402" y="62230"/>
                  </a:lnTo>
                  <a:close/>
                </a:path>
                <a:path w="257175" h="118745">
                  <a:moveTo>
                    <a:pt x="119265" y="62865"/>
                  </a:moveTo>
                  <a:lnTo>
                    <a:pt x="118783" y="62865"/>
                  </a:lnTo>
                  <a:lnTo>
                    <a:pt x="118656" y="62992"/>
                  </a:lnTo>
                  <a:lnTo>
                    <a:pt x="119189" y="62992"/>
                  </a:lnTo>
                  <a:lnTo>
                    <a:pt x="119265" y="62865"/>
                  </a:lnTo>
                  <a:close/>
                </a:path>
                <a:path w="257175" h="118745">
                  <a:moveTo>
                    <a:pt x="128138" y="62865"/>
                  </a:moveTo>
                  <a:lnTo>
                    <a:pt x="127787" y="62865"/>
                  </a:lnTo>
                  <a:lnTo>
                    <a:pt x="127660" y="62992"/>
                  </a:lnTo>
                  <a:lnTo>
                    <a:pt x="128143" y="62992"/>
                  </a:lnTo>
                  <a:lnTo>
                    <a:pt x="128138" y="62865"/>
                  </a:lnTo>
                  <a:close/>
                </a:path>
                <a:path w="257175" h="118745">
                  <a:moveTo>
                    <a:pt x="128790" y="62865"/>
                  </a:moveTo>
                  <a:lnTo>
                    <a:pt x="128570" y="62865"/>
                  </a:lnTo>
                  <a:lnTo>
                    <a:pt x="128600" y="62992"/>
                  </a:lnTo>
                  <a:lnTo>
                    <a:pt x="128790" y="62992"/>
                  </a:lnTo>
                  <a:lnTo>
                    <a:pt x="128790" y="62865"/>
                  </a:lnTo>
                  <a:close/>
                </a:path>
                <a:path w="257175" h="118745">
                  <a:moveTo>
                    <a:pt x="129946" y="62611"/>
                  </a:moveTo>
                  <a:lnTo>
                    <a:pt x="128790" y="62611"/>
                  </a:lnTo>
                  <a:lnTo>
                    <a:pt x="128790" y="62992"/>
                  </a:lnTo>
                  <a:lnTo>
                    <a:pt x="129959" y="62992"/>
                  </a:lnTo>
                  <a:lnTo>
                    <a:pt x="129927" y="62865"/>
                  </a:lnTo>
                  <a:lnTo>
                    <a:pt x="129006" y="62865"/>
                  </a:lnTo>
                  <a:lnTo>
                    <a:pt x="129997" y="62738"/>
                  </a:lnTo>
                  <a:close/>
                </a:path>
                <a:path w="257175" h="118745">
                  <a:moveTo>
                    <a:pt x="130175" y="62865"/>
                  </a:moveTo>
                  <a:lnTo>
                    <a:pt x="129927" y="62865"/>
                  </a:lnTo>
                  <a:lnTo>
                    <a:pt x="129959" y="62992"/>
                  </a:lnTo>
                  <a:lnTo>
                    <a:pt x="130289" y="62992"/>
                  </a:lnTo>
                  <a:lnTo>
                    <a:pt x="130175" y="62865"/>
                  </a:lnTo>
                  <a:close/>
                </a:path>
                <a:path w="257175" h="118745">
                  <a:moveTo>
                    <a:pt x="137147" y="62865"/>
                  </a:moveTo>
                  <a:lnTo>
                    <a:pt x="134175" y="62865"/>
                  </a:lnTo>
                  <a:lnTo>
                    <a:pt x="134112" y="62992"/>
                  </a:lnTo>
                  <a:lnTo>
                    <a:pt x="136740" y="62992"/>
                  </a:lnTo>
                  <a:lnTo>
                    <a:pt x="137147" y="62865"/>
                  </a:lnTo>
                  <a:close/>
                </a:path>
                <a:path w="257175" h="118745">
                  <a:moveTo>
                    <a:pt x="149656" y="62865"/>
                  </a:moveTo>
                  <a:lnTo>
                    <a:pt x="137619" y="62865"/>
                  </a:lnTo>
                  <a:lnTo>
                    <a:pt x="137685" y="62992"/>
                  </a:lnTo>
                  <a:lnTo>
                    <a:pt x="149136" y="62992"/>
                  </a:lnTo>
                  <a:lnTo>
                    <a:pt x="149656" y="62865"/>
                  </a:lnTo>
                  <a:close/>
                </a:path>
                <a:path w="257175" h="118745">
                  <a:moveTo>
                    <a:pt x="152591" y="62865"/>
                  </a:moveTo>
                  <a:lnTo>
                    <a:pt x="152107" y="62865"/>
                  </a:lnTo>
                  <a:lnTo>
                    <a:pt x="152006" y="62992"/>
                  </a:lnTo>
                  <a:lnTo>
                    <a:pt x="152651" y="62992"/>
                  </a:lnTo>
                  <a:lnTo>
                    <a:pt x="152591" y="62865"/>
                  </a:lnTo>
                  <a:close/>
                </a:path>
                <a:path w="257175" h="118745">
                  <a:moveTo>
                    <a:pt x="153438" y="62865"/>
                  </a:moveTo>
                  <a:lnTo>
                    <a:pt x="153089" y="62865"/>
                  </a:lnTo>
                  <a:lnTo>
                    <a:pt x="153078" y="62992"/>
                  </a:lnTo>
                  <a:lnTo>
                    <a:pt x="153543" y="62992"/>
                  </a:lnTo>
                  <a:lnTo>
                    <a:pt x="153438" y="62865"/>
                  </a:lnTo>
                  <a:close/>
                </a:path>
                <a:path w="257175" h="118745">
                  <a:moveTo>
                    <a:pt x="155079" y="62865"/>
                  </a:moveTo>
                  <a:lnTo>
                    <a:pt x="154838" y="62865"/>
                  </a:lnTo>
                  <a:lnTo>
                    <a:pt x="154969" y="62992"/>
                  </a:lnTo>
                  <a:lnTo>
                    <a:pt x="155333" y="62992"/>
                  </a:lnTo>
                  <a:lnTo>
                    <a:pt x="155079" y="62865"/>
                  </a:lnTo>
                  <a:close/>
                </a:path>
                <a:path w="257175" h="118745">
                  <a:moveTo>
                    <a:pt x="155790" y="62865"/>
                  </a:moveTo>
                  <a:lnTo>
                    <a:pt x="155689" y="62992"/>
                  </a:lnTo>
                  <a:lnTo>
                    <a:pt x="155841" y="62992"/>
                  </a:lnTo>
                  <a:lnTo>
                    <a:pt x="155790" y="62865"/>
                  </a:lnTo>
                  <a:close/>
                </a:path>
                <a:path w="257175" h="118745">
                  <a:moveTo>
                    <a:pt x="155790" y="62865"/>
                  </a:moveTo>
                  <a:lnTo>
                    <a:pt x="155841" y="62992"/>
                  </a:lnTo>
                  <a:lnTo>
                    <a:pt x="156019" y="62992"/>
                  </a:lnTo>
                  <a:lnTo>
                    <a:pt x="155790" y="62865"/>
                  </a:lnTo>
                  <a:close/>
                </a:path>
                <a:path w="257175" h="118745">
                  <a:moveTo>
                    <a:pt x="157060" y="62865"/>
                  </a:moveTo>
                  <a:lnTo>
                    <a:pt x="155790" y="62865"/>
                  </a:lnTo>
                  <a:lnTo>
                    <a:pt x="156019" y="62992"/>
                  </a:lnTo>
                  <a:lnTo>
                    <a:pt x="156629" y="62992"/>
                  </a:lnTo>
                  <a:lnTo>
                    <a:pt x="157060" y="62865"/>
                  </a:lnTo>
                  <a:close/>
                </a:path>
                <a:path w="257175" h="118745">
                  <a:moveTo>
                    <a:pt x="157035" y="62484"/>
                  </a:moveTo>
                  <a:lnTo>
                    <a:pt x="157060" y="62865"/>
                  </a:lnTo>
                  <a:lnTo>
                    <a:pt x="156629" y="62992"/>
                  </a:lnTo>
                  <a:lnTo>
                    <a:pt x="162471" y="62992"/>
                  </a:lnTo>
                  <a:lnTo>
                    <a:pt x="162328" y="62865"/>
                  </a:lnTo>
                  <a:lnTo>
                    <a:pt x="157378" y="62865"/>
                  </a:lnTo>
                  <a:lnTo>
                    <a:pt x="157035" y="62484"/>
                  </a:lnTo>
                  <a:close/>
                </a:path>
                <a:path w="257175" h="118745">
                  <a:moveTo>
                    <a:pt x="162712" y="62865"/>
                  </a:moveTo>
                  <a:lnTo>
                    <a:pt x="162328" y="62865"/>
                  </a:lnTo>
                  <a:lnTo>
                    <a:pt x="162471" y="62992"/>
                  </a:lnTo>
                  <a:lnTo>
                    <a:pt x="162712" y="62865"/>
                  </a:lnTo>
                  <a:close/>
                </a:path>
                <a:path w="257175" h="118745">
                  <a:moveTo>
                    <a:pt x="163906" y="62865"/>
                  </a:moveTo>
                  <a:lnTo>
                    <a:pt x="162712" y="62865"/>
                  </a:lnTo>
                  <a:lnTo>
                    <a:pt x="162471" y="62992"/>
                  </a:lnTo>
                  <a:lnTo>
                    <a:pt x="163830" y="62992"/>
                  </a:lnTo>
                  <a:lnTo>
                    <a:pt x="163906" y="62865"/>
                  </a:lnTo>
                  <a:close/>
                </a:path>
                <a:path w="257175" h="118745">
                  <a:moveTo>
                    <a:pt x="163906" y="62865"/>
                  </a:moveTo>
                  <a:lnTo>
                    <a:pt x="163830" y="62992"/>
                  </a:lnTo>
                  <a:lnTo>
                    <a:pt x="164058" y="62992"/>
                  </a:lnTo>
                  <a:lnTo>
                    <a:pt x="163906" y="62865"/>
                  </a:lnTo>
                  <a:close/>
                </a:path>
                <a:path w="257175" h="118745">
                  <a:moveTo>
                    <a:pt x="166928" y="62865"/>
                  </a:moveTo>
                  <a:lnTo>
                    <a:pt x="166852" y="62992"/>
                  </a:lnTo>
                  <a:lnTo>
                    <a:pt x="166928" y="62865"/>
                  </a:lnTo>
                  <a:close/>
                </a:path>
                <a:path w="257175" h="118745">
                  <a:moveTo>
                    <a:pt x="166916" y="62611"/>
                  </a:moveTo>
                  <a:lnTo>
                    <a:pt x="166935" y="62992"/>
                  </a:lnTo>
                  <a:lnTo>
                    <a:pt x="166916" y="62611"/>
                  </a:lnTo>
                  <a:close/>
                </a:path>
                <a:path w="257175" h="118745">
                  <a:moveTo>
                    <a:pt x="167017" y="62865"/>
                  </a:moveTo>
                  <a:lnTo>
                    <a:pt x="166954" y="62992"/>
                  </a:lnTo>
                  <a:lnTo>
                    <a:pt x="167017" y="62865"/>
                  </a:lnTo>
                  <a:close/>
                </a:path>
                <a:path w="257175" h="118745">
                  <a:moveTo>
                    <a:pt x="15078" y="62738"/>
                  </a:moveTo>
                  <a:close/>
                </a:path>
                <a:path w="257175" h="118745">
                  <a:moveTo>
                    <a:pt x="23287" y="61722"/>
                  </a:moveTo>
                  <a:lnTo>
                    <a:pt x="22656" y="61722"/>
                  </a:lnTo>
                  <a:lnTo>
                    <a:pt x="22390" y="62865"/>
                  </a:lnTo>
                  <a:lnTo>
                    <a:pt x="23098" y="62620"/>
                  </a:lnTo>
                  <a:lnTo>
                    <a:pt x="23412" y="62325"/>
                  </a:lnTo>
                  <a:lnTo>
                    <a:pt x="23444" y="62103"/>
                  </a:lnTo>
                  <a:lnTo>
                    <a:pt x="23287" y="61722"/>
                  </a:lnTo>
                  <a:close/>
                </a:path>
                <a:path w="257175" h="118745">
                  <a:moveTo>
                    <a:pt x="26338" y="61976"/>
                  </a:moveTo>
                  <a:lnTo>
                    <a:pt x="25539" y="61976"/>
                  </a:lnTo>
                  <a:lnTo>
                    <a:pt x="25082" y="62357"/>
                  </a:lnTo>
                  <a:lnTo>
                    <a:pt x="24982" y="62530"/>
                  </a:lnTo>
                  <a:lnTo>
                    <a:pt x="25361" y="62865"/>
                  </a:lnTo>
                  <a:lnTo>
                    <a:pt x="26216" y="62171"/>
                  </a:lnTo>
                  <a:lnTo>
                    <a:pt x="26338" y="61976"/>
                  </a:lnTo>
                  <a:close/>
                </a:path>
                <a:path w="257175" h="118745">
                  <a:moveTo>
                    <a:pt x="35687" y="62611"/>
                  </a:moveTo>
                  <a:lnTo>
                    <a:pt x="35648" y="62865"/>
                  </a:lnTo>
                  <a:lnTo>
                    <a:pt x="35826" y="62865"/>
                  </a:lnTo>
                  <a:lnTo>
                    <a:pt x="35687" y="62611"/>
                  </a:lnTo>
                  <a:close/>
                </a:path>
                <a:path w="257175" h="118745">
                  <a:moveTo>
                    <a:pt x="67116" y="62484"/>
                  </a:moveTo>
                  <a:lnTo>
                    <a:pt x="65824" y="62484"/>
                  </a:lnTo>
                  <a:lnTo>
                    <a:pt x="66243" y="62611"/>
                  </a:lnTo>
                  <a:lnTo>
                    <a:pt x="66433" y="62611"/>
                  </a:lnTo>
                  <a:lnTo>
                    <a:pt x="66687" y="62865"/>
                  </a:lnTo>
                  <a:lnTo>
                    <a:pt x="67116" y="62484"/>
                  </a:lnTo>
                  <a:close/>
                </a:path>
                <a:path w="257175" h="118745">
                  <a:moveTo>
                    <a:pt x="67356" y="62543"/>
                  </a:moveTo>
                  <a:lnTo>
                    <a:pt x="67525" y="62865"/>
                  </a:lnTo>
                  <a:lnTo>
                    <a:pt x="67805" y="62738"/>
                  </a:lnTo>
                  <a:lnTo>
                    <a:pt x="67356" y="62543"/>
                  </a:lnTo>
                  <a:close/>
                </a:path>
                <a:path w="257175" h="118745">
                  <a:moveTo>
                    <a:pt x="117398" y="62484"/>
                  </a:moveTo>
                  <a:lnTo>
                    <a:pt x="117208" y="62865"/>
                  </a:lnTo>
                  <a:lnTo>
                    <a:pt x="117824" y="62865"/>
                  </a:lnTo>
                  <a:lnTo>
                    <a:pt x="117678" y="62738"/>
                  </a:lnTo>
                  <a:lnTo>
                    <a:pt x="117436" y="62738"/>
                  </a:lnTo>
                  <a:lnTo>
                    <a:pt x="117398" y="62484"/>
                  </a:lnTo>
                  <a:close/>
                </a:path>
                <a:path w="257175" h="118745">
                  <a:moveTo>
                    <a:pt x="129895" y="62738"/>
                  </a:moveTo>
                  <a:lnTo>
                    <a:pt x="128968" y="62738"/>
                  </a:lnTo>
                  <a:lnTo>
                    <a:pt x="129927" y="62865"/>
                  </a:lnTo>
                  <a:close/>
                </a:path>
                <a:path w="257175" h="118745">
                  <a:moveTo>
                    <a:pt x="157772" y="62357"/>
                  </a:moveTo>
                  <a:lnTo>
                    <a:pt x="157848" y="62865"/>
                  </a:lnTo>
                  <a:lnTo>
                    <a:pt x="158648" y="62865"/>
                  </a:lnTo>
                  <a:lnTo>
                    <a:pt x="158559" y="62611"/>
                  </a:lnTo>
                  <a:lnTo>
                    <a:pt x="158280" y="62611"/>
                  </a:lnTo>
                  <a:lnTo>
                    <a:pt x="157772" y="62357"/>
                  </a:lnTo>
                  <a:close/>
                </a:path>
                <a:path w="257175" h="118745">
                  <a:moveTo>
                    <a:pt x="162042" y="62611"/>
                  </a:moveTo>
                  <a:lnTo>
                    <a:pt x="158838" y="62611"/>
                  </a:lnTo>
                  <a:lnTo>
                    <a:pt x="158773" y="62760"/>
                  </a:lnTo>
                  <a:lnTo>
                    <a:pt x="162328" y="62865"/>
                  </a:lnTo>
                  <a:lnTo>
                    <a:pt x="162042" y="62611"/>
                  </a:lnTo>
                  <a:close/>
                </a:path>
                <a:path w="257175" h="118745">
                  <a:moveTo>
                    <a:pt x="32321" y="61849"/>
                  </a:moveTo>
                  <a:lnTo>
                    <a:pt x="31910" y="62792"/>
                  </a:lnTo>
                  <a:lnTo>
                    <a:pt x="32334" y="62611"/>
                  </a:lnTo>
                  <a:lnTo>
                    <a:pt x="32473" y="62611"/>
                  </a:lnTo>
                  <a:lnTo>
                    <a:pt x="32321" y="61849"/>
                  </a:lnTo>
                  <a:close/>
                </a:path>
                <a:path w="257175" h="118745">
                  <a:moveTo>
                    <a:pt x="15405" y="59436"/>
                  </a:moveTo>
                  <a:lnTo>
                    <a:pt x="15227" y="60198"/>
                  </a:lnTo>
                  <a:lnTo>
                    <a:pt x="15481" y="60452"/>
                  </a:lnTo>
                  <a:lnTo>
                    <a:pt x="14795" y="60706"/>
                  </a:lnTo>
                  <a:lnTo>
                    <a:pt x="14427" y="62230"/>
                  </a:lnTo>
                  <a:lnTo>
                    <a:pt x="15062" y="62230"/>
                  </a:lnTo>
                  <a:lnTo>
                    <a:pt x="15976" y="62738"/>
                  </a:lnTo>
                  <a:lnTo>
                    <a:pt x="15738" y="62357"/>
                  </a:lnTo>
                  <a:lnTo>
                    <a:pt x="15850" y="61166"/>
                  </a:lnTo>
                  <a:lnTo>
                    <a:pt x="16090" y="60960"/>
                  </a:lnTo>
                  <a:lnTo>
                    <a:pt x="19065" y="60960"/>
                  </a:lnTo>
                  <a:lnTo>
                    <a:pt x="18463" y="59817"/>
                  </a:lnTo>
                  <a:lnTo>
                    <a:pt x="15722" y="59817"/>
                  </a:lnTo>
                  <a:lnTo>
                    <a:pt x="15405" y="59436"/>
                  </a:lnTo>
                  <a:close/>
                </a:path>
                <a:path w="257175" h="118745">
                  <a:moveTo>
                    <a:pt x="19065" y="60960"/>
                  </a:moveTo>
                  <a:lnTo>
                    <a:pt x="16090" y="60960"/>
                  </a:lnTo>
                  <a:lnTo>
                    <a:pt x="16369" y="61823"/>
                  </a:lnTo>
                  <a:lnTo>
                    <a:pt x="16495" y="62135"/>
                  </a:lnTo>
                  <a:lnTo>
                    <a:pt x="16718" y="62331"/>
                  </a:lnTo>
                  <a:lnTo>
                    <a:pt x="16842" y="62530"/>
                  </a:lnTo>
                  <a:lnTo>
                    <a:pt x="16624" y="62738"/>
                  </a:lnTo>
                  <a:lnTo>
                    <a:pt x="17284" y="62357"/>
                  </a:lnTo>
                  <a:lnTo>
                    <a:pt x="18808" y="62357"/>
                  </a:lnTo>
                  <a:lnTo>
                    <a:pt x="18603" y="62063"/>
                  </a:lnTo>
                  <a:lnTo>
                    <a:pt x="18567" y="61468"/>
                  </a:lnTo>
                  <a:lnTo>
                    <a:pt x="20041" y="61468"/>
                  </a:lnTo>
                  <a:lnTo>
                    <a:pt x="20112" y="61341"/>
                  </a:lnTo>
                  <a:lnTo>
                    <a:pt x="19265" y="61341"/>
                  </a:lnTo>
                  <a:lnTo>
                    <a:pt x="19065" y="60960"/>
                  </a:lnTo>
                  <a:close/>
                </a:path>
                <a:path w="257175" h="118745">
                  <a:moveTo>
                    <a:pt x="28474" y="62284"/>
                  </a:moveTo>
                  <a:lnTo>
                    <a:pt x="28600" y="62738"/>
                  </a:lnTo>
                  <a:lnTo>
                    <a:pt x="28823" y="62620"/>
                  </a:lnTo>
                  <a:lnTo>
                    <a:pt x="28474" y="62284"/>
                  </a:lnTo>
                  <a:close/>
                </a:path>
                <a:path w="257175" h="118745">
                  <a:moveTo>
                    <a:pt x="48983" y="62103"/>
                  </a:moveTo>
                  <a:lnTo>
                    <a:pt x="49237" y="62738"/>
                  </a:lnTo>
                  <a:lnTo>
                    <a:pt x="50076" y="62738"/>
                  </a:lnTo>
                  <a:lnTo>
                    <a:pt x="50152" y="62448"/>
                  </a:lnTo>
                  <a:lnTo>
                    <a:pt x="50231" y="62230"/>
                  </a:lnTo>
                  <a:lnTo>
                    <a:pt x="49237" y="62230"/>
                  </a:lnTo>
                  <a:lnTo>
                    <a:pt x="48983" y="62103"/>
                  </a:lnTo>
                  <a:close/>
                </a:path>
                <a:path w="257175" h="118745">
                  <a:moveTo>
                    <a:pt x="65963" y="61976"/>
                  </a:moveTo>
                  <a:lnTo>
                    <a:pt x="64871" y="61976"/>
                  </a:lnTo>
                  <a:lnTo>
                    <a:pt x="65270" y="62217"/>
                  </a:lnTo>
                  <a:lnTo>
                    <a:pt x="65379" y="62738"/>
                  </a:lnTo>
                  <a:lnTo>
                    <a:pt x="65595" y="62738"/>
                  </a:lnTo>
                  <a:lnTo>
                    <a:pt x="65771" y="62620"/>
                  </a:lnTo>
                  <a:lnTo>
                    <a:pt x="65824" y="62484"/>
                  </a:lnTo>
                  <a:lnTo>
                    <a:pt x="66789" y="62484"/>
                  </a:lnTo>
                  <a:lnTo>
                    <a:pt x="67025" y="62265"/>
                  </a:lnTo>
                  <a:lnTo>
                    <a:pt x="67449" y="62103"/>
                  </a:lnTo>
                  <a:lnTo>
                    <a:pt x="66357" y="62103"/>
                  </a:lnTo>
                  <a:lnTo>
                    <a:pt x="65963" y="61976"/>
                  </a:lnTo>
                  <a:close/>
                </a:path>
                <a:path w="257175" h="118745">
                  <a:moveTo>
                    <a:pt x="80187" y="62103"/>
                  </a:moveTo>
                  <a:lnTo>
                    <a:pt x="75895" y="62103"/>
                  </a:lnTo>
                  <a:lnTo>
                    <a:pt x="75981" y="62265"/>
                  </a:lnTo>
                  <a:lnTo>
                    <a:pt x="76098" y="62738"/>
                  </a:lnTo>
                  <a:lnTo>
                    <a:pt x="80371" y="62738"/>
                  </a:lnTo>
                  <a:lnTo>
                    <a:pt x="80253" y="62203"/>
                  </a:lnTo>
                  <a:close/>
                </a:path>
                <a:path w="257175" h="118745">
                  <a:moveTo>
                    <a:pt x="110985" y="62484"/>
                  </a:moveTo>
                  <a:lnTo>
                    <a:pt x="110832" y="62611"/>
                  </a:lnTo>
                  <a:lnTo>
                    <a:pt x="110591" y="62611"/>
                  </a:lnTo>
                  <a:lnTo>
                    <a:pt x="111040" y="62738"/>
                  </a:lnTo>
                  <a:lnTo>
                    <a:pt x="110985" y="62484"/>
                  </a:lnTo>
                  <a:close/>
                </a:path>
                <a:path w="257175" h="118745">
                  <a:moveTo>
                    <a:pt x="116065" y="62611"/>
                  </a:moveTo>
                  <a:lnTo>
                    <a:pt x="115747" y="62738"/>
                  </a:lnTo>
                  <a:lnTo>
                    <a:pt x="116319" y="62738"/>
                  </a:lnTo>
                  <a:lnTo>
                    <a:pt x="116065" y="62611"/>
                  </a:lnTo>
                  <a:close/>
                </a:path>
                <a:path w="257175" h="118745">
                  <a:moveTo>
                    <a:pt x="128130" y="62611"/>
                  </a:moveTo>
                  <a:lnTo>
                    <a:pt x="120357" y="62611"/>
                  </a:lnTo>
                  <a:lnTo>
                    <a:pt x="127914" y="62738"/>
                  </a:lnTo>
                  <a:lnTo>
                    <a:pt x="128130" y="62611"/>
                  </a:lnTo>
                  <a:close/>
                </a:path>
                <a:path w="257175" h="118745">
                  <a:moveTo>
                    <a:pt x="128206" y="62611"/>
                  </a:moveTo>
                  <a:close/>
                </a:path>
                <a:path w="257175" h="118745">
                  <a:moveTo>
                    <a:pt x="128314" y="62620"/>
                  </a:moveTo>
                  <a:close/>
                </a:path>
                <a:path w="257175" h="118745">
                  <a:moveTo>
                    <a:pt x="162077" y="61976"/>
                  </a:moveTo>
                  <a:lnTo>
                    <a:pt x="160572" y="61976"/>
                  </a:lnTo>
                  <a:lnTo>
                    <a:pt x="159880" y="62357"/>
                  </a:lnTo>
                  <a:lnTo>
                    <a:pt x="158902" y="62357"/>
                  </a:lnTo>
                  <a:lnTo>
                    <a:pt x="158686" y="62738"/>
                  </a:lnTo>
                  <a:lnTo>
                    <a:pt x="158838" y="62611"/>
                  </a:lnTo>
                  <a:lnTo>
                    <a:pt x="162042" y="62611"/>
                  </a:lnTo>
                  <a:lnTo>
                    <a:pt x="161834" y="62265"/>
                  </a:lnTo>
                  <a:lnTo>
                    <a:pt x="161956" y="62096"/>
                  </a:lnTo>
                  <a:close/>
                </a:path>
                <a:path w="257175" h="118745">
                  <a:moveTo>
                    <a:pt x="18808" y="62357"/>
                  </a:moveTo>
                  <a:lnTo>
                    <a:pt x="17284" y="62357"/>
                  </a:lnTo>
                  <a:lnTo>
                    <a:pt x="18237" y="62611"/>
                  </a:lnTo>
                  <a:lnTo>
                    <a:pt x="18986" y="62611"/>
                  </a:lnTo>
                  <a:lnTo>
                    <a:pt x="18808" y="62357"/>
                  </a:lnTo>
                  <a:close/>
                </a:path>
                <a:path w="257175" h="118745">
                  <a:moveTo>
                    <a:pt x="19900" y="61722"/>
                  </a:moveTo>
                  <a:lnTo>
                    <a:pt x="19100" y="61722"/>
                  </a:lnTo>
                  <a:lnTo>
                    <a:pt x="19405" y="62611"/>
                  </a:lnTo>
                  <a:lnTo>
                    <a:pt x="19900" y="61722"/>
                  </a:lnTo>
                  <a:close/>
                </a:path>
                <a:path w="257175" h="118745">
                  <a:moveTo>
                    <a:pt x="32906" y="62381"/>
                  </a:moveTo>
                  <a:lnTo>
                    <a:pt x="32791" y="62611"/>
                  </a:lnTo>
                  <a:lnTo>
                    <a:pt x="32906" y="62381"/>
                  </a:lnTo>
                  <a:close/>
                </a:path>
                <a:path w="257175" h="118745">
                  <a:moveTo>
                    <a:pt x="60801" y="61976"/>
                  </a:moveTo>
                  <a:lnTo>
                    <a:pt x="58013" y="61976"/>
                  </a:lnTo>
                  <a:lnTo>
                    <a:pt x="58462" y="62230"/>
                  </a:lnTo>
                  <a:lnTo>
                    <a:pt x="58577" y="62448"/>
                  </a:lnTo>
                  <a:lnTo>
                    <a:pt x="58381" y="62611"/>
                  </a:lnTo>
                  <a:lnTo>
                    <a:pt x="59283" y="62611"/>
                  </a:lnTo>
                  <a:lnTo>
                    <a:pt x="59080" y="62230"/>
                  </a:lnTo>
                  <a:lnTo>
                    <a:pt x="61150" y="62230"/>
                  </a:lnTo>
                  <a:lnTo>
                    <a:pt x="61076" y="62063"/>
                  </a:lnTo>
                  <a:lnTo>
                    <a:pt x="60801" y="61976"/>
                  </a:lnTo>
                  <a:close/>
                </a:path>
                <a:path w="257175" h="118745">
                  <a:moveTo>
                    <a:pt x="59476" y="62530"/>
                  </a:moveTo>
                  <a:close/>
                </a:path>
                <a:path w="257175" h="118745">
                  <a:moveTo>
                    <a:pt x="63919" y="62103"/>
                  </a:moveTo>
                  <a:lnTo>
                    <a:pt x="64592" y="62611"/>
                  </a:lnTo>
                  <a:lnTo>
                    <a:pt x="64909" y="62230"/>
                  </a:lnTo>
                  <a:lnTo>
                    <a:pt x="63919" y="62103"/>
                  </a:lnTo>
                  <a:close/>
                </a:path>
                <a:path w="257175" h="118745">
                  <a:moveTo>
                    <a:pt x="89090" y="62484"/>
                  </a:moveTo>
                  <a:lnTo>
                    <a:pt x="87769" y="62484"/>
                  </a:lnTo>
                  <a:lnTo>
                    <a:pt x="88938" y="62611"/>
                  </a:lnTo>
                  <a:lnTo>
                    <a:pt x="89090" y="62484"/>
                  </a:lnTo>
                  <a:close/>
                </a:path>
                <a:path w="257175" h="118745">
                  <a:moveTo>
                    <a:pt x="97609" y="61976"/>
                  </a:moveTo>
                  <a:lnTo>
                    <a:pt x="97650" y="62611"/>
                  </a:lnTo>
                  <a:lnTo>
                    <a:pt x="97609" y="61976"/>
                  </a:lnTo>
                  <a:close/>
                </a:path>
                <a:path w="257175" h="118745">
                  <a:moveTo>
                    <a:pt x="106006" y="62230"/>
                  </a:moveTo>
                  <a:lnTo>
                    <a:pt x="105921" y="62530"/>
                  </a:lnTo>
                  <a:lnTo>
                    <a:pt x="105727" y="62611"/>
                  </a:lnTo>
                  <a:lnTo>
                    <a:pt x="106121" y="62611"/>
                  </a:lnTo>
                  <a:lnTo>
                    <a:pt x="106006" y="62230"/>
                  </a:lnTo>
                  <a:close/>
                </a:path>
                <a:path w="257175" h="118745">
                  <a:moveTo>
                    <a:pt x="127546" y="62103"/>
                  </a:moveTo>
                  <a:lnTo>
                    <a:pt x="119748" y="62103"/>
                  </a:lnTo>
                  <a:lnTo>
                    <a:pt x="120357" y="62611"/>
                  </a:lnTo>
                  <a:lnTo>
                    <a:pt x="128778" y="62484"/>
                  </a:lnTo>
                  <a:lnTo>
                    <a:pt x="128746" y="62357"/>
                  </a:lnTo>
                  <a:lnTo>
                    <a:pt x="127546" y="62357"/>
                  </a:lnTo>
                  <a:lnTo>
                    <a:pt x="127546" y="62103"/>
                  </a:lnTo>
                  <a:close/>
                </a:path>
                <a:path w="257175" h="118745">
                  <a:moveTo>
                    <a:pt x="158318" y="61976"/>
                  </a:moveTo>
                  <a:lnTo>
                    <a:pt x="157979" y="61976"/>
                  </a:lnTo>
                  <a:lnTo>
                    <a:pt x="158156" y="62217"/>
                  </a:lnTo>
                  <a:lnTo>
                    <a:pt x="158280" y="62611"/>
                  </a:lnTo>
                  <a:lnTo>
                    <a:pt x="158318" y="61976"/>
                  </a:lnTo>
                  <a:close/>
                </a:path>
                <a:path w="257175" h="118745">
                  <a:moveTo>
                    <a:pt x="67259" y="62357"/>
                  </a:moveTo>
                  <a:lnTo>
                    <a:pt x="67116" y="62484"/>
                  </a:lnTo>
                  <a:lnTo>
                    <a:pt x="67356" y="62543"/>
                  </a:lnTo>
                  <a:lnTo>
                    <a:pt x="67259" y="62357"/>
                  </a:lnTo>
                  <a:close/>
                </a:path>
                <a:path w="257175" h="118745">
                  <a:moveTo>
                    <a:pt x="62183" y="62357"/>
                  </a:moveTo>
                  <a:lnTo>
                    <a:pt x="59220" y="62357"/>
                  </a:lnTo>
                  <a:lnTo>
                    <a:pt x="59347" y="62484"/>
                  </a:lnTo>
                  <a:lnTo>
                    <a:pt x="59476" y="62530"/>
                  </a:lnTo>
                  <a:lnTo>
                    <a:pt x="62103" y="62484"/>
                  </a:lnTo>
                  <a:lnTo>
                    <a:pt x="62183" y="62357"/>
                  </a:lnTo>
                  <a:close/>
                </a:path>
                <a:path w="257175" h="118745">
                  <a:moveTo>
                    <a:pt x="26521" y="61341"/>
                  </a:moveTo>
                  <a:lnTo>
                    <a:pt x="24155" y="61341"/>
                  </a:lnTo>
                  <a:lnTo>
                    <a:pt x="24321" y="61590"/>
                  </a:lnTo>
                  <a:lnTo>
                    <a:pt x="24447" y="62484"/>
                  </a:lnTo>
                  <a:lnTo>
                    <a:pt x="24752" y="62484"/>
                  </a:lnTo>
                  <a:lnTo>
                    <a:pt x="24875" y="62096"/>
                  </a:lnTo>
                  <a:lnTo>
                    <a:pt x="25539" y="61976"/>
                  </a:lnTo>
                  <a:lnTo>
                    <a:pt x="26338" y="61976"/>
                  </a:lnTo>
                  <a:lnTo>
                    <a:pt x="26521" y="61341"/>
                  </a:lnTo>
                  <a:close/>
                </a:path>
                <a:path w="257175" h="118745">
                  <a:moveTo>
                    <a:pt x="34218" y="62478"/>
                  </a:moveTo>
                  <a:close/>
                </a:path>
                <a:path w="257175" h="118745">
                  <a:moveTo>
                    <a:pt x="58013" y="61976"/>
                  </a:moveTo>
                  <a:lnTo>
                    <a:pt x="52603" y="61976"/>
                  </a:lnTo>
                  <a:lnTo>
                    <a:pt x="52577" y="62265"/>
                  </a:lnTo>
                  <a:lnTo>
                    <a:pt x="51955" y="62484"/>
                  </a:lnTo>
                  <a:lnTo>
                    <a:pt x="57569" y="62484"/>
                  </a:lnTo>
                  <a:lnTo>
                    <a:pt x="57694" y="62160"/>
                  </a:lnTo>
                  <a:lnTo>
                    <a:pt x="58039" y="62103"/>
                  </a:lnTo>
                  <a:close/>
                </a:path>
                <a:path w="257175" h="118745">
                  <a:moveTo>
                    <a:pt x="62687" y="61976"/>
                  </a:moveTo>
                  <a:lnTo>
                    <a:pt x="61798" y="61976"/>
                  </a:lnTo>
                  <a:lnTo>
                    <a:pt x="61849" y="62230"/>
                  </a:lnTo>
                  <a:lnTo>
                    <a:pt x="59080" y="62230"/>
                  </a:lnTo>
                  <a:lnTo>
                    <a:pt x="59347" y="62484"/>
                  </a:lnTo>
                  <a:lnTo>
                    <a:pt x="59220" y="62357"/>
                  </a:lnTo>
                  <a:lnTo>
                    <a:pt x="62183" y="62357"/>
                  </a:lnTo>
                  <a:lnTo>
                    <a:pt x="62344" y="62103"/>
                  </a:lnTo>
                  <a:lnTo>
                    <a:pt x="62738" y="62103"/>
                  </a:lnTo>
                  <a:close/>
                </a:path>
                <a:path w="257175" h="118745">
                  <a:moveTo>
                    <a:pt x="62738" y="62103"/>
                  </a:moveTo>
                  <a:lnTo>
                    <a:pt x="62344" y="62103"/>
                  </a:lnTo>
                  <a:lnTo>
                    <a:pt x="62566" y="62325"/>
                  </a:lnTo>
                  <a:lnTo>
                    <a:pt x="62890" y="62484"/>
                  </a:lnTo>
                  <a:lnTo>
                    <a:pt x="62738" y="62103"/>
                  </a:lnTo>
                  <a:close/>
                </a:path>
                <a:path w="257175" h="118745">
                  <a:moveTo>
                    <a:pt x="75755" y="62357"/>
                  </a:moveTo>
                  <a:lnTo>
                    <a:pt x="75666" y="62484"/>
                  </a:lnTo>
                  <a:lnTo>
                    <a:pt x="75869" y="62484"/>
                  </a:lnTo>
                  <a:lnTo>
                    <a:pt x="75755" y="62357"/>
                  </a:lnTo>
                  <a:close/>
                </a:path>
                <a:path w="257175" h="118745">
                  <a:moveTo>
                    <a:pt x="89750" y="62357"/>
                  </a:moveTo>
                  <a:lnTo>
                    <a:pt x="89789" y="62484"/>
                  </a:lnTo>
                  <a:lnTo>
                    <a:pt x="89750" y="62357"/>
                  </a:lnTo>
                  <a:close/>
                </a:path>
                <a:path w="257175" h="118745">
                  <a:moveTo>
                    <a:pt x="94835" y="61976"/>
                  </a:moveTo>
                  <a:lnTo>
                    <a:pt x="90830" y="61976"/>
                  </a:lnTo>
                  <a:lnTo>
                    <a:pt x="90716" y="62484"/>
                  </a:lnTo>
                  <a:lnTo>
                    <a:pt x="95961" y="62484"/>
                  </a:lnTo>
                  <a:lnTo>
                    <a:pt x="95019" y="62135"/>
                  </a:lnTo>
                  <a:lnTo>
                    <a:pt x="94835" y="61976"/>
                  </a:lnTo>
                  <a:close/>
                </a:path>
                <a:path w="257175" h="118745">
                  <a:moveTo>
                    <a:pt x="108381" y="61976"/>
                  </a:moveTo>
                  <a:lnTo>
                    <a:pt x="108083" y="61976"/>
                  </a:lnTo>
                  <a:lnTo>
                    <a:pt x="108311" y="62087"/>
                  </a:lnTo>
                  <a:lnTo>
                    <a:pt x="108432" y="62484"/>
                  </a:lnTo>
                  <a:lnTo>
                    <a:pt x="108381" y="61976"/>
                  </a:lnTo>
                  <a:close/>
                </a:path>
                <a:path w="257175" h="118745">
                  <a:moveTo>
                    <a:pt x="111159" y="62230"/>
                  </a:moveTo>
                  <a:lnTo>
                    <a:pt x="110540" y="62230"/>
                  </a:lnTo>
                  <a:lnTo>
                    <a:pt x="110655" y="62484"/>
                  </a:lnTo>
                  <a:lnTo>
                    <a:pt x="110655" y="62357"/>
                  </a:lnTo>
                  <a:lnTo>
                    <a:pt x="111328" y="62357"/>
                  </a:lnTo>
                  <a:lnTo>
                    <a:pt x="111159" y="62230"/>
                  </a:lnTo>
                  <a:close/>
                </a:path>
                <a:path w="257175" h="118745">
                  <a:moveTo>
                    <a:pt x="110820" y="62357"/>
                  </a:moveTo>
                  <a:lnTo>
                    <a:pt x="110705" y="62484"/>
                  </a:lnTo>
                  <a:lnTo>
                    <a:pt x="110832" y="62484"/>
                  </a:lnTo>
                  <a:lnTo>
                    <a:pt x="110820" y="62357"/>
                  </a:lnTo>
                  <a:close/>
                </a:path>
                <a:path w="257175" h="118745">
                  <a:moveTo>
                    <a:pt x="117182" y="61976"/>
                  </a:moveTo>
                  <a:lnTo>
                    <a:pt x="116586" y="61976"/>
                  </a:lnTo>
                  <a:lnTo>
                    <a:pt x="116618" y="62284"/>
                  </a:lnTo>
                  <a:lnTo>
                    <a:pt x="116687" y="62484"/>
                  </a:lnTo>
                  <a:lnTo>
                    <a:pt x="117068" y="62484"/>
                  </a:lnTo>
                  <a:lnTo>
                    <a:pt x="117182" y="61976"/>
                  </a:lnTo>
                  <a:close/>
                </a:path>
                <a:path w="257175" h="118745">
                  <a:moveTo>
                    <a:pt x="117271" y="62357"/>
                  </a:moveTo>
                  <a:lnTo>
                    <a:pt x="117741" y="62484"/>
                  </a:lnTo>
                  <a:lnTo>
                    <a:pt x="117271" y="62357"/>
                  </a:lnTo>
                  <a:close/>
                </a:path>
                <a:path w="257175" h="118745">
                  <a:moveTo>
                    <a:pt x="118110" y="61976"/>
                  </a:moveTo>
                  <a:lnTo>
                    <a:pt x="117621" y="61976"/>
                  </a:lnTo>
                  <a:lnTo>
                    <a:pt x="117603" y="62265"/>
                  </a:lnTo>
                  <a:lnTo>
                    <a:pt x="117719" y="62448"/>
                  </a:lnTo>
                  <a:lnTo>
                    <a:pt x="117894" y="62484"/>
                  </a:lnTo>
                  <a:lnTo>
                    <a:pt x="118013" y="62063"/>
                  </a:lnTo>
                  <a:close/>
                </a:path>
                <a:path w="257175" h="118745">
                  <a:moveTo>
                    <a:pt x="127571" y="61976"/>
                  </a:moveTo>
                  <a:lnTo>
                    <a:pt x="119507" y="61976"/>
                  </a:lnTo>
                  <a:lnTo>
                    <a:pt x="119466" y="62306"/>
                  </a:lnTo>
                  <a:lnTo>
                    <a:pt x="119697" y="62484"/>
                  </a:lnTo>
                  <a:lnTo>
                    <a:pt x="119748" y="62103"/>
                  </a:lnTo>
                  <a:lnTo>
                    <a:pt x="127546" y="62103"/>
                  </a:lnTo>
                  <a:close/>
                </a:path>
                <a:path w="257175" h="118745">
                  <a:moveTo>
                    <a:pt x="34683" y="61849"/>
                  </a:moveTo>
                  <a:lnTo>
                    <a:pt x="33299" y="61849"/>
                  </a:lnTo>
                  <a:lnTo>
                    <a:pt x="33741" y="61975"/>
                  </a:lnTo>
                  <a:lnTo>
                    <a:pt x="33807" y="62103"/>
                  </a:lnTo>
                  <a:lnTo>
                    <a:pt x="33967" y="62203"/>
                  </a:lnTo>
                  <a:lnTo>
                    <a:pt x="34096" y="62397"/>
                  </a:lnTo>
                  <a:lnTo>
                    <a:pt x="34584" y="62096"/>
                  </a:lnTo>
                  <a:lnTo>
                    <a:pt x="34683" y="61849"/>
                  </a:lnTo>
                  <a:close/>
                </a:path>
                <a:path w="257175" h="118745">
                  <a:moveTo>
                    <a:pt x="33827" y="62172"/>
                  </a:moveTo>
                  <a:lnTo>
                    <a:pt x="33810" y="62397"/>
                  </a:lnTo>
                  <a:lnTo>
                    <a:pt x="33827" y="62172"/>
                  </a:lnTo>
                  <a:close/>
                </a:path>
                <a:path w="257175" h="118745">
                  <a:moveTo>
                    <a:pt x="16162" y="62230"/>
                  </a:moveTo>
                  <a:lnTo>
                    <a:pt x="15976" y="62230"/>
                  </a:lnTo>
                  <a:lnTo>
                    <a:pt x="16192" y="62357"/>
                  </a:lnTo>
                  <a:close/>
                </a:path>
                <a:path w="257175" h="118745">
                  <a:moveTo>
                    <a:pt x="88963" y="62230"/>
                  </a:moveTo>
                  <a:lnTo>
                    <a:pt x="84848" y="62230"/>
                  </a:lnTo>
                  <a:lnTo>
                    <a:pt x="89027" y="62357"/>
                  </a:lnTo>
                  <a:close/>
                </a:path>
                <a:path w="257175" h="118745">
                  <a:moveTo>
                    <a:pt x="89595" y="62325"/>
                  </a:moveTo>
                  <a:close/>
                </a:path>
                <a:path w="257175" h="118745">
                  <a:moveTo>
                    <a:pt x="97256" y="61976"/>
                  </a:moveTo>
                  <a:lnTo>
                    <a:pt x="96986" y="61976"/>
                  </a:lnTo>
                  <a:lnTo>
                    <a:pt x="97104" y="62357"/>
                  </a:lnTo>
                  <a:lnTo>
                    <a:pt x="97256" y="61976"/>
                  </a:lnTo>
                  <a:close/>
                </a:path>
                <a:path w="257175" h="118745">
                  <a:moveTo>
                    <a:pt x="111264" y="61976"/>
                  </a:moveTo>
                  <a:lnTo>
                    <a:pt x="110951" y="61976"/>
                  </a:lnTo>
                  <a:lnTo>
                    <a:pt x="111277" y="62103"/>
                  </a:lnTo>
                  <a:lnTo>
                    <a:pt x="111366" y="62357"/>
                  </a:lnTo>
                  <a:lnTo>
                    <a:pt x="111264" y="61976"/>
                  </a:lnTo>
                  <a:close/>
                </a:path>
                <a:path w="257175" h="118745">
                  <a:moveTo>
                    <a:pt x="115100" y="61976"/>
                  </a:moveTo>
                  <a:lnTo>
                    <a:pt x="114236" y="61976"/>
                  </a:lnTo>
                  <a:lnTo>
                    <a:pt x="114388" y="62357"/>
                  </a:lnTo>
                  <a:lnTo>
                    <a:pt x="115316" y="62357"/>
                  </a:lnTo>
                  <a:lnTo>
                    <a:pt x="115100" y="61976"/>
                  </a:lnTo>
                  <a:close/>
                </a:path>
                <a:path w="257175" h="118745">
                  <a:moveTo>
                    <a:pt x="116319" y="62103"/>
                  </a:moveTo>
                  <a:lnTo>
                    <a:pt x="115316" y="62357"/>
                  </a:lnTo>
                  <a:lnTo>
                    <a:pt x="116636" y="62357"/>
                  </a:lnTo>
                  <a:lnTo>
                    <a:pt x="116319" y="62103"/>
                  </a:lnTo>
                  <a:close/>
                </a:path>
                <a:path w="257175" h="118745">
                  <a:moveTo>
                    <a:pt x="116604" y="62275"/>
                  </a:moveTo>
                  <a:lnTo>
                    <a:pt x="116738" y="62357"/>
                  </a:lnTo>
                  <a:lnTo>
                    <a:pt x="116604" y="62275"/>
                  </a:lnTo>
                  <a:close/>
                </a:path>
                <a:path w="257175" h="118745">
                  <a:moveTo>
                    <a:pt x="118846" y="61976"/>
                  </a:moveTo>
                  <a:lnTo>
                    <a:pt x="118110" y="61976"/>
                  </a:lnTo>
                  <a:lnTo>
                    <a:pt x="118681" y="62357"/>
                  </a:lnTo>
                  <a:lnTo>
                    <a:pt x="119176" y="62357"/>
                  </a:lnTo>
                  <a:lnTo>
                    <a:pt x="118795" y="62230"/>
                  </a:lnTo>
                  <a:lnTo>
                    <a:pt x="118846" y="61976"/>
                  </a:lnTo>
                  <a:close/>
                </a:path>
                <a:path w="257175" h="118745">
                  <a:moveTo>
                    <a:pt x="128176" y="61976"/>
                  </a:moveTo>
                  <a:lnTo>
                    <a:pt x="127571" y="61976"/>
                  </a:lnTo>
                  <a:lnTo>
                    <a:pt x="127801" y="62265"/>
                  </a:lnTo>
                  <a:lnTo>
                    <a:pt x="127546" y="62357"/>
                  </a:lnTo>
                  <a:lnTo>
                    <a:pt x="128701" y="62357"/>
                  </a:lnTo>
                  <a:lnTo>
                    <a:pt x="128206" y="62230"/>
                  </a:lnTo>
                  <a:lnTo>
                    <a:pt x="128176" y="61976"/>
                  </a:lnTo>
                  <a:close/>
                </a:path>
                <a:path w="257175" h="118745">
                  <a:moveTo>
                    <a:pt x="128778" y="62306"/>
                  </a:moveTo>
                  <a:close/>
                </a:path>
                <a:path w="257175" h="118745">
                  <a:moveTo>
                    <a:pt x="129120" y="61976"/>
                  </a:moveTo>
                  <a:lnTo>
                    <a:pt x="128981" y="62272"/>
                  </a:lnTo>
                  <a:lnTo>
                    <a:pt x="131876" y="62357"/>
                  </a:lnTo>
                  <a:lnTo>
                    <a:pt x="129095" y="62230"/>
                  </a:lnTo>
                  <a:lnTo>
                    <a:pt x="129120" y="61976"/>
                  </a:lnTo>
                  <a:close/>
                </a:path>
                <a:path w="257175" h="118745">
                  <a:moveTo>
                    <a:pt x="132378" y="61976"/>
                  </a:moveTo>
                  <a:lnTo>
                    <a:pt x="132247" y="62087"/>
                  </a:lnTo>
                  <a:lnTo>
                    <a:pt x="131876" y="62357"/>
                  </a:lnTo>
                  <a:lnTo>
                    <a:pt x="132346" y="62357"/>
                  </a:lnTo>
                  <a:lnTo>
                    <a:pt x="132378" y="61976"/>
                  </a:lnTo>
                  <a:close/>
                </a:path>
                <a:path w="257175" h="118745">
                  <a:moveTo>
                    <a:pt x="136518" y="61976"/>
                  </a:moveTo>
                  <a:lnTo>
                    <a:pt x="135894" y="61976"/>
                  </a:lnTo>
                  <a:lnTo>
                    <a:pt x="136271" y="62357"/>
                  </a:lnTo>
                  <a:lnTo>
                    <a:pt x="136518" y="61976"/>
                  </a:lnTo>
                  <a:close/>
                </a:path>
                <a:path w="257175" h="118745">
                  <a:moveTo>
                    <a:pt x="146160" y="61976"/>
                  </a:moveTo>
                  <a:lnTo>
                    <a:pt x="146227" y="62357"/>
                  </a:lnTo>
                  <a:lnTo>
                    <a:pt x="146160" y="61976"/>
                  </a:lnTo>
                  <a:close/>
                </a:path>
                <a:path w="257175" h="118745">
                  <a:moveTo>
                    <a:pt x="158874" y="61976"/>
                  </a:moveTo>
                  <a:lnTo>
                    <a:pt x="158318" y="61976"/>
                  </a:lnTo>
                  <a:lnTo>
                    <a:pt x="158699" y="62357"/>
                  </a:lnTo>
                  <a:lnTo>
                    <a:pt x="159880" y="62357"/>
                  </a:lnTo>
                  <a:lnTo>
                    <a:pt x="158978" y="62230"/>
                  </a:lnTo>
                  <a:lnTo>
                    <a:pt x="158874" y="61976"/>
                  </a:lnTo>
                  <a:close/>
                </a:path>
                <a:path w="257175" h="118745">
                  <a:moveTo>
                    <a:pt x="166287" y="61976"/>
                  </a:moveTo>
                  <a:lnTo>
                    <a:pt x="163563" y="61976"/>
                  </a:lnTo>
                  <a:lnTo>
                    <a:pt x="163182" y="62103"/>
                  </a:lnTo>
                  <a:lnTo>
                    <a:pt x="165963" y="62103"/>
                  </a:lnTo>
                  <a:lnTo>
                    <a:pt x="165912" y="62357"/>
                  </a:lnTo>
                  <a:lnTo>
                    <a:pt x="166090" y="62063"/>
                  </a:lnTo>
                  <a:lnTo>
                    <a:pt x="166287" y="61976"/>
                  </a:lnTo>
                  <a:close/>
                </a:path>
                <a:path w="257175" h="118745">
                  <a:moveTo>
                    <a:pt x="128892" y="62230"/>
                  </a:moveTo>
                  <a:close/>
                </a:path>
                <a:path w="257175" h="118745">
                  <a:moveTo>
                    <a:pt x="14300" y="62103"/>
                  </a:moveTo>
                  <a:lnTo>
                    <a:pt x="13843" y="62230"/>
                  </a:lnTo>
                  <a:lnTo>
                    <a:pt x="14324" y="62230"/>
                  </a:lnTo>
                  <a:close/>
                </a:path>
                <a:path w="257175" h="118745">
                  <a:moveTo>
                    <a:pt x="15760" y="62103"/>
                  </a:moveTo>
                  <a:lnTo>
                    <a:pt x="15976" y="62230"/>
                  </a:lnTo>
                  <a:lnTo>
                    <a:pt x="15760" y="62103"/>
                  </a:lnTo>
                  <a:close/>
                </a:path>
                <a:path w="257175" h="118745">
                  <a:moveTo>
                    <a:pt x="16103" y="61976"/>
                  </a:moveTo>
                  <a:lnTo>
                    <a:pt x="16162" y="62230"/>
                  </a:lnTo>
                  <a:lnTo>
                    <a:pt x="16586" y="62230"/>
                  </a:lnTo>
                  <a:lnTo>
                    <a:pt x="16103" y="61976"/>
                  </a:lnTo>
                  <a:close/>
                </a:path>
                <a:path w="257175" h="118745">
                  <a:moveTo>
                    <a:pt x="29123" y="61976"/>
                  </a:moveTo>
                  <a:lnTo>
                    <a:pt x="28613" y="61976"/>
                  </a:lnTo>
                  <a:lnTo>
                    <a:pt x="28539" y="62139"/>
                  </a:lnTo>
                  <a:lnTo>
                    <a:pt x="29210" y="62230"/>
                  </a:lnTo>
                  <a:lnTo>
                    <a:pt x="29123" y="61976"/>
                  </a:lnTo>
                  <a:close/>
                </a:path>
                <a:path w="257175" h="118745">
                  <a:moveTo>
                    <a:pt x="31934" y="62103"/>
                  </a:moveTo>
                  <a:lnTo>
                    <a:pt x="31546" y="62103"/>
                  </a:lnTo>
                  <a:lnTo>
                    <a:pt x="31965" y="62230"/>
                  </a:lnTo>
                  <a:close/>
                </a:path>
                <a:path w="257175" h="118745">
                  <a:moveTo>
                    <a:pt x="49644" y="61976"/>
                  </a:moveTo>
                  <a:lnTo>
                    <a:pt x="49377" y="61976"/>
                  </a:lnTo>
                  <a:lnTo>
                    <a:pt x="49237" y="62230"/>
                  </a:lnTo>
                  <a:lnTo>
                    <a:pt x="50231" y="62230"/>
                  </a:lnTo>
                  <a:lnTo>
                    <a:pt x="49682" y="62103"/>
                  </a:lnTo>
                  <a:close/>
                </a:path>
                <a:path w="257175" h="118745">
                  <a:moveTo>
                    <a:pt x="58059" y="62203"/>
                  </a:moveTo>
                  <a:close/>
                </a:path>
                <a:path w="257175" h="118745">
                  <a:moveTo>
                    <a:pt x="64871" y="61976"/>
                  </a:moveTo>
                  <a:lnTo>
                    <a:pt x="64632" y="61976"/>
                  </a:lnTo>
                  <a:lnTo>
                    <a:pt x="64719" y="62230"/>
                  </a:lnTo>
                  <a:lnTo>
                    <a:pt x="64871" y="61976"/>
                  </a:lnTo>
                  <a:close/>
                </a:path>
                <a:path w="257175" h="118745">
                  <a:moveTo>
                    <a:pt x="80238" y="61976"/>
                  </a:moveTo>
                  <a:lnTo>
                    <a:pt x="75215" y="61976"/>
                  </a:lnTo>
                  <a:lnTo>
                    <a:pt x="75382" y="62108"/>
                  </a:lnTo>
                  <a:lnTo>
                    <a:pt x="75831" y="62230"/>
                  </a:lnTo>
                  <a:lnTo>
                    <a:pt x="80187" y="62103"/>
                  </a:lnTo>
                  <a:close/>
                </a:path>
                <a:path w="257175" h="118745">
                  <a:moveTo>
                    <a:pt x="84886" y="61976"/>
                  </a:moveTo>
                  <a:lnTo>
                    <a:pt x="84848" y="62230"/>
                  </a:lnTo>
                  <a:lnTo>
                    <a:pt x="84886" y="61976"/>
                  </a:lnTo>
                  <a:close/>
                </a:path>
                <a:path w="257175" h="118745">
                  <a:moveTo>
                    <a:pt x="107035" y="61976"/>
                  </a:moveTo>
                  <a:lnTo>
                    <a:pt x="106387" y="61976"/>
                  </a:lnTo>
                  <a:lnTo>
                    <a:pt x="106680" y="62103"/>
                  </a:lnTo>
                  <a:lnTo>
                    <a:pt x="106819" y="62230"/>
                  </a:lnTo>
                  <a:lnTo>
                    <a:pt x="106834" y="62063"/>
                  </a:lnTo>
                  <a:lnTo>
                    <a:pt x="107035" y="61976"/>
                  </a:lnTo>
                  <a:close/>
                </a:path>
                <a:path w="257175" h="118745">
                  <a:moveTo>
                    <a:pt x="119138" y="61976"/>
                  </a:moveTo>
                  <a:lnTo>
                    <a:pt x="118922" y="62103"/>
                  </a:lnTo>
                  <a:lnTo>
                    <a:pt x="119151" y="62230"/>
                  </a:lnTo>
                  <a:lnTo>
                    <a:pt x="119138" y="61976"/>
                  </a:lnTo>
                  <a:close/>
                </a:path>
                <a:path w="257175" h="118745">
                  <a:moveTo>
                    <a:pt x="119249" y="62160"/>
                  </a:moveTo>
                  <a:close/>
                </a:path>
                <a:path w="257175" h="118745">
                  <a:moveTo>
                    <a:pt x="128587" y="62103"/>
                  </a:moveTo>
                  <a:lnTo>
                    <a:pt x="128270" y="62103"/>
                  </a:lnTo>
                  <a:lnTo>
                    <a:pt x="128714" y="62230"/>
                  </a:lnTo>
                  <a:close/>
                </a:path>
                <a:path w="257175" h="118745">
                  <a:moveTo>
                    <a:pt x="131940" y="61976"/>
                  </a:moveTo>
                  <a:lnTo>
                    <a:pt x="129120" y="61976"/>
                  </a:lnTo>
                  <a:lnTo>
                    <a:pt x="129324" y="62230"/>
                  </a:lnTo>
                  <a:lnTo>
                    <a:pt x="131897" y="62230"/>
                  </a:lnTo>
                  <a:lnTo>
                    <a:pt x="131940" y="61976"/>
                  </a:lnTo>
                  <a:close/>
                </a:path>
                <a:path w="257175" h="118745">
                  <a:moveTo>
                    <a:pt x="133870" y="62103"/>
                  </a:moveTo>
                  <a:lnTo>
                    <a:pt x="132765" y="62230"/>
                  </a:lnTo>
                  <a:lnTo>
                    <a:pt x="133921" y="62230"/>
                  </a:lnTo>
                  <a:close/>
                </a:path>
                <a:path w="257175" h="118745">
                  <a:moveTo>
                    <a:pt x="144213" y="61976"/>
                  </a:moveTo>
                  <a:lnTo>
                    <a:pt x="143548" y="61976"/>
                  </a:lnTo>
                  <a:lnTo>
                    <a:pt x="144183" y="62230"/>
                  </a:lnTo>
                  <a:lnTo>
                    <a:pt x="144213" y="61976"/>
                  </a:lnTo>
                  <a:close/>
                </a:path>
                <a:path w="257175" h="118745">
                  <a:moveTo>
                    <a:pt x="155917" y="61976"/>
                  </a:moveTo>
                  <a:lnTo>
                    <a:pt x="155511" y="61976"/>
                  </a:lnTo>
                  <a:lnTo>
                    <a:pt x="155702" y="62230"/>
                  </a:lnTo>
                  <a:lnTo>
                    <a:pt x="155876" y="62063"/>
                  </a:lnTo>
                  <a:close/>
                </a:path>
                <a:path w="257175" h="118745">
                  <a:moveTo>
                    <a:pt x="157530" y="61976"/>
                  </a:moveTo>
                  <a:lnTo>
                    <a:pt x="157124" y="61976"/>
                  </a:lnTo>
                  <a:lnTo>
                    <a:pt x="157213" y="62230"/>
                  </a:lnTo>
                  <a:lnTo>
                    <a:pt x="157530" y="61976"/>
                  </a:lnTo>
                  <a:close/>
                </a:path>
                <a:path w="257175" h="118745">
                  <a:moveTo>
                    <a:pt x="159469" y="61976"/>
                  </a:moveTo>
                  <a:lnTo>
                    <a:pt x="159105" y="61976"/>
                  </a:lnTo>
                  <a:lnTo>
                    <a:pt x="158978" y="62230"/>
                  </a:lnTo>
                  <a:lnTo>
                    <a:pt x="159359" y="62230"/>
                  </a:lnTo>
                  <a:lnTo>
                    <a:pt x="159469" y="61976"/>
                  </a:lnTo>
                  <a:close/>
                </a:path>
                <a:path w="257175" h="118745">
                  <a:moveTo>
                    <a:pt x="159796" y="61976"/>
                  </a:moveTo>
                  <a:lnTo>
                    <a:pt x="159639" y="61976"/>
                  </a:lnTo>
                  <a:lnTo>
                    <a:pt x="159359" y="62230"/>
                  </a:lnTo>
                  <a:lnTo>
                    <a:pt x="159804" y="62230"/>
                  </a:lnTo>
                  <a:lnTo>
                    <a:pt x="159796" y="61976"/>
                  </a:lnTo>
                  <a:close/>
                </a:path>
                <a:path w="257175" h="118745">
                  <a:moveTo>
                    <a:pt x="159882" y="62103"/>
                  </a:moveTo>
                  <a:close/>
                </a:path>
                <a:path w="257175" h="118745">
                  <a:moveTo>
                    <a:pt x="160337" y="61087"/>
                  </a:moveTo>
                  <a:lnTo>
                    <a:pt x="160197" y="61166"/>
                  </a:lnTo>
                  <a:lnTo>
                    <a:pt x="160084" y="61590"/>
                  </a:lnTo>
                  <a:lnTo>
                    <a:pt x="159960" y="62217"/>
                  </a:lnTo>
                  <a:lnTo>
                    <a:pt x="160337" y="61087"/>
                  </a:lnTo>
                  <a:close/>
                </a:path>
                <a:path w="257175" h="118745">
                  <a:moveTo>
                    <a:pt x="58039" y="62103"/>
                  </a:moveTo>
                  <a:lnTo>
                    <a:pt x="57797" y="62103"/>
                  </a:lnTo>
                  <a:lnTo>
                    <a:pt x="58059" y="62203"/>
                  </a:lnTo>
                  <a:close/>
                </a:path>
                <a:path w="257175" h="118745">
                  <a:moveTo>
                    <a:pt x="33832" y="62103"/>
                  </a:moveTo>
                  <a:lnTo>
                    <a:pt x="33515" y="62103"/>
                  </a:lnTo>
                  <a:lnTo>
                    <a:pt x="33827" y="62172"/>
                  </a:lnTo>
                  <a:close/>
                </a:path>
                <a:path w="257175" h="118745">
                  <a:moveTo>
                    <a:pt x="119286" y="61929"/>
                  </a:moveTo>
                  <a:lnTo>
                    <a:pt x="119249" y="62160"/>
                  </a:lnTo>
                  <a:lnTo>
                    <a:pt x="119503" y="61975"/>
                  </a:lnTo>
                  <a:lnTo>
                    <a:pt x="119286" y="61929"/>
                  </a:lnTo>
                  <a:close/>
                </a:path>
                <a:path w="257175" h="118745">
                  <a:moveTo>
                    <a:pt x="28329" y="61468"/>
                  </a:moveTo>
                  <a:lnTo>
                    <a:pt x="28092" y="61468"/>
                  </a:lnTo>
                  <a:lnTo>
                    <a:pt x="28194" y="61823"/>
                  </a:lnTo>
                  <a:lnTo>
                    <a:pt x="28312" y="62108"/>
                  </a:lnTo>
                  <a:lnTo>
                    <a:pt x="28509" y="62135"/>
                  </a:lnTo>
                  <a:lnTo>
                    <a:pt x="28613" y="61976"/>
                  </a:lnTo>
                  <a:lnTo>
                    <a:pt x="29123" y="61976"/>
                  </a:lnTo>
                  <a:lnTo>
                    <a:pt x="29037" y="61722"/>
                  </a:lnTo>
                  <a:lnTo>
                    <a:pt x="28422" y="61722"/>
                  </a:lnTo>
                  <a:lnTo>
                    <a:pt x="28329" y="61468"/>
                  </a:lnTo>
                  <a:close/>
                </a:path>
                <a:path w="257175" h="118745">
                  <a:moveTo>
                    <a:pt x="29774" y="62063"/>
                  </a:moveTo>
                  <a:close/>
                </a:path>
                <a:path w="257175" h="118745">
                  <a:moveTo>
                    <a:pt x="33147" y="61341"/>
                  </a:moveTo>
                  <a:lnTo>
                    <a:pt x="32990" y="61650"/>
                  </a:lnTo>
                  <a:lnTo>
                    <a:pt x="33185" y="62103"/>
                  </a:lnTo>
                  <a:lnTo>
                    <a:pt x="33299" y="61849"/>
                  </a:lnTo>
                  <a:lnTo>
                    <a:pt x="34683" y="61849"/>
                  </a:lnTo>
                  <a:lnTo>
                    <a:pt x="34649" y="61595"/>
                  </a:lnTo>
                  <a:lnTo>
                    <a:pt x="33248" y="61595"/>
                  </a:lnTo>
                  <a:lnTo>
                    <a:pt x="33147" y="61341"/>
                  </a:lnTo>
                  <a:close/>
                </a:path>
                <a:path w="257175" h="118745">
                  <a:moveTo>
                    <a:pt x="50161" y="61976"/>
                  </a:moveTo>
                  <a:lnTo>
                    <a:pt x="49915" y="61976"/>
                  </a:lnTo>
                  <a:lnTo>
                    <a:pt x="50196" y="62103"/>
                  </a:lnTo>
                  <a:close/>
                </a:path>
                <a:path w="257175" h="118745">
                  <a:moveTo>
                    <a:pt x="74117" y="61976"/>
                  </a:moveTo>
                  <a:lnTo>
                    <a:pt x="66294" y="61976"/>
                  </a:lnTo>
                  <a:lnTo>
                    <a:pt x="74917" y="62103"/>
                  </a:lnTo>
                  <a:lnTo>
                    <a:pt x="74117" y="61976"/>
                  </a:lnTo>
                  <a:close/>
                </a:path>
                <a:path w="257175" h="118745">
                  <a:moveTo>
                    <a:pt x="89403" y="61976"/>
                  </a:moveTo>
                  <a:lnTo>
                    <a:pt x="87255" y="61976"/>
                  </a:lnTo>
                  <a:lnTo>
                    <a:pt x="89437" y="62103"/>
                  </a:lnTo>
                  <a:close/>
                </a:path>
                <a:path w="257175" h="118745">
                  <a:moveTo>
                    <a:pt x="97804" y="61976"/>
                  </a:moveTo>
                  <a:close/>
                </a:path>
                <a:path w="257175" h="118745">
                  <a:moveTo>
                    <a:pt x="105813" y="61976"/>
                  </a:moveTo>
                  <a:close/>
                </a:path>
                <a:path w="257175" h="118745">
                  <a:moveTo>
                    <a:pt x="106273" y="61976"/>
                  </a:moveTo>
                  <a:close/>
                </a:path>
                <a:path w="257175" h="118745">
                  <a:moveTo>
                    <a:pt x="110958" y="62077"/>
                  </a:moveTo>
                  <a:close/>
                </a:path>
                <a:path w="257175" h="118745">
                  <a:moveTo>
                    <a:pt x="128333" y="61976"/>
                  </a:moveTo>
                  <a:close/>
                </a:path>
                <a:path w="257175" h="118745">
                  <a:moveTo>
                    <a:pt x="145675" y="61976"/>
                  </a:moveTo>
                  <a:close/>
                </a:path>
                <a:path w="257175" h="118745">
                  <a:moveTo>
                    <a:pt x="155968" y="61976"/>
                  </a:moveTo>
                  <a:lnTo>
                    <a:pt x="156121" y="62103"/>
                  </a:lnTo>
                  <a:lnTo>
                    <a:pt x="155968" y="61976"/>
                  </a:lnTo>
                  <a:close/>
                </a:path>
                <a:path w="257175" h="118745">
                  <a:moveTo>
                    <a:pt x="156552" y="61976"/>
                  </a:moveTo>
                  <a:lnTo>
                    <a:pt x="156337" y="61976"/>
                  </a:lnTo>
                  <a:lnTo>
                    <a:pt x="156591" y="62103"/>
                  </a:lnTo>
                  <a:close/>
                </a:path>
                <a:path w="257175" h="118745">
                  <a:moveTo>
                    <a:pt x="163144" y="61976"/>
                  </a:moveTo>
                  <a:lnTo>
                    <a:pt x="162948" y="61976"/>
                  </a:lnTo>
                  <a:lnTo>
                    <a:pt x="163182" y="62103"/>
                  </a:lnTo>
                  <a:close/>
                </a:path>
                <a:path w="257175" h="118745">
                  <a:moveTo>
                    <a:pt x="27664" y="60325"/>
                  </a:moveTo>
                  <a:lnTo>
                    <a:pt x="23622" y="60325"/>
                  </a:lnTo>
                  <a:lnTo>
                    <a:pt x="23449" y="62096"/>
                  </a:lnTo>
                  <a:lnTo>
                    <a:pt x="24155" y="61341"/>
                  </a:lnTo>
                  <a:lnTo>
                    <a:pt x="26521" y="61341"/>
                  </a:lnTo>
                  <a:lnTo>
                    <a:pt x="26631" y="60960"/>
                  </a:lnTo>
                  <a:lnTo>
                    <a:pt x="28340" y="60960"/>
                  </a:lnTo>
                  <a:lnTo>
                    <a:pt x="27952" y="60833"/>
                  </a:lnTo>
                  <a:lnTo>
                    <a:pt x="27698" y="60706"/>
                  </a:lnTo>
                  <a:lnTo>
                    <a:pt x="27546" y="60706"/>
                  </a:lnTo>
                  <a:lnTo>
                    <a:pt x="27664" y="60325"/>
                  </a:lnTo>
                  <a:close/>
                </a:path>
                <a:path w="257175" h="118745">
                  <a:moveTo>
                    <a:pt x="29603" y="61087"/>
                  </a:moveTo>
                  <a:lnTo>
                    <a:pt x="29565" y="62006"/>
                  </a:lnTo>
                  <a:lnTo>
                    <a:pt x="29774" y="62063"/>
                  </a:lnTo>
                  <a:lnTo>
                    <a:pt x="29603" y="61087"/>
                  </a:lnTo>
                  <a:close/>
                </a:path>
                <a:path w="257175" h="118745">
                  <a:moveTo>
                    <a:pt x="28340" y="60960"/>
                  </a:moveTo>
                  <a:lnTo>
                    <a:pt x="26631" y="60960"/>
                  </a:lnTo>
                  <a:lnTo>
                    <a:pt x="27932" y="61424"/>
                  </a:lnTo>
                  <a:lnTo>
                    <a:pt x="27914" y="61976"/>
                  </a:lnTo>
                  <a:lnTo>
                    <a:pt x="28092" y="61468"/>
                  </a:lnTo>
                  <a:lnTo>
                    <a:pt x="28329" y="61468"/>
                  </a:lnTo>
                  <a:lnTo>
                    <a:pt x="28340" y="60960"/>
                  </a:lnTo>
                  <a:close/>
                </a:path>
                <a:path w="257175" h="118745">
                  <a:moveTo>
                    <a:pt x="36080" y="61849"/>
                  </a:moveTo>
                  <a:lnTo>
                    <a:pt x="35979" y="61976"/>
                  </a:lnTo>
                  <a:lnTo>
                    <a:pt x="36080" y="61849"/>
                  </a:lnTo>
                  <a:close/>
                </a:path>
                <a:path w="257175" h="118745">
                  <a:moveTo>
                    <a:pt x="48818" y="60452"/>
                  </a:moveTo>
                  <a:lnTo>
                    <a:pt x="49043" y="61166"/>
                  </a:lnTo>
                  <a:lnTo>
                    <a:pt x="49269" y="61413"/>
                  </a:lnTo>
                  <a:lnTo>
                    <a:pt x="49377" y="61976"/>
                  </a:lnTo>
                  <a:lnTo>
                    <a:pt x="49428" y="61849"/>
                  </a:lnTo>
                  <a:lnTo>
                    <a:pt x="49606" y="61849"/>
                  </a:lnTo>
                  <a:lnTo>
                    <a:pt x="49631" y="61595"/>
                  </a:lnTo>
                  <a:lnTo>
                    <a:pt x="49987" y="61595"/>
                  </a:lnTo>
                  <a:lnTo>
                    <a:pt x="50520" y="61468"/>
                  </a:lnTo>
                  <a:lnTo>
                    <a:pt x="52051" y="61468"/>
                  </a:lnTo>
                  <a:lnTo>
                    <a:pt x="52033" y="61214"/>
                  </a:lnTo>
                  <a:lnTo>
                    <a:pt x="51193" y="61214"/>
                  </a:lnTo>
                  <a:lnTo>
                    <a:pt x="51075" y="60898"/>
                  </a:lnTo>
                  <a:lnTo>
                    <a:pt x="51130" y="60706"/>
                  </a:lnTo>
                  <a:lnTo>
                    <a:pt x="49314" y="60579"/>
                  </a:lnTo>
                  <a:lnTo>
                    <a:pt x="48818" y="60452"/>
                  </a:lnTo>
                  <a:close/>
                </a:path>
                <a:path w="257175" h="118745">
                  <a:moveTo>
                    <a:pt x="49932" y="61849"/>
                  </a:moveTo>
                  <a:lnTo>
                    <a:pt x="49606" y="61849"/>
                  </a:lnTo>
                  <a:lnTo>
                    <a:pt x="49644" y="61976"/>
                  </a:lnTo>
                  <a:lnTo>
                    <a:pt x="49915" y="61976"/>
                  </a:lnTo>
                  <a:lnTo>
                    <a:pt x="49932" y="61849"/>
                  </a:lnTo>
                  <a:close/>
                </a:path>
                <a:path w="257175" h="118745">
                  <a:moveTo>
                    <a:pt x="50474" y="61849"/>
                  </a:moveTo>
                  <a:lnTo>
                    <a:pt x="50126" y="61849"/>
                  </a:lnTo>
                  <a:lnTo>
                    <a:pt x="50161" y="61976"/>
                  </a:lnTo>
                  <a:lnTo>
                    <a:pt x="50681" y="61976"/>
                  </a:lnTo>
                  <a:lnTo>
                    <a:pt x="50474" y="61849"/>
                  </a:lnTo>
                  <a:close/>
                </a:path>
                <a:path w="257175" h="118745">
                  <a:moveTo>
                    <a:pt x="52641" y="61849"/>
                  </a:moveTo>
                  <a:lnTo>
                    <a:pt x="51384" y="61849"/>
                  </a:lnTo>
                  <a:lnTo>
                    <a:pt x="51456" y="61976"/>
                  </a:lnTo>
                  <a:lnTo>
                    <a:pt x="52603" y="61976"/>
                  </a:lnTo>
                  <a:lnTo>
                    <a:pt x="52641" y="61849"/>
                  </a:lnTo>
                  <a:close/>
                </a:path>
                <a:path w="257175" h="118745">
                  <a:moveTo>
                    <a:pt x="53174" y="61849"/>
                  </a:moveTo>
                  <a:lnTo>
                    <a:pt x="52984" y="61849"/>
                  </a:lnTo>
                  <a:lnTo>
                    <a:pt x="53263" y="61976"/>
                  </a:lnTo>
                  <a:lnTo>
                    <a:pt x="53174" y="61849"/>
                  </a:lnTo>
                  <a:close/>
                </a:path>
                <a:path w="257175" h="118745">
                  <a:moveTo>
                    <a:pt x="61772" y="61849"/>
                  </a:moveTo>
                  <a:lnTo>
                    <a:pt x="60401" y="61849"/>
                  </a:lnTo>
                  <a:lnTo>
                    <a:pt x="60801" y="61976"/>
                  </a:lnTo>
                  <a:lnTo>
                    <a:pt x="61798" y="61976"/>
                  </a:lnTo>
                  <a:lnTo>
                    <a:pt x="61772" y="61849"/>
                  </a:lnTo>
                  <a:close/>
                </a:path>
                <a:path w="257175" h="118745">
                  <a:moveTo>
                    <a:pt x="62623" y="61849"/>
                  </a:moveTo>
                  <a:lnTo>
                    <a:pt x="62342" y="61849"/>
                  </a:lnTo>
                  <a:lnTo>
                    <a:pt x="62382" y="61976"/>
                  </a:lnTo>
                  <a:lnTo>
                    <a:pt x="62623" y="61849"/>
                  </a:lnTo>
                  <a:close/>
                </a:path>
                <a:path w="257175" h="118745">
                  <a:moveTo>
                    <a:pt x="63034" y="61849"/>
                  </a:moveTo>
                  <a:lnTo>
                    <a:pt x="62636" y="61849"/>
                  </a:lnTo>
                  <a:lnTo>
                    <a:pt x="62687" y="61976"/>
                  </a:lnTo>
                  <a:lnTo>
                    <a:pt x="63284" y="61976"/>
                  </a:lnTo>
                  <a:lnTo>
                    <a:pt x="63034" y="61849"/>
                  </a:lnTo>
                  <a:close/>
                </a:path>
                <a:path w="257175" h="118745">
                  <a:moveTo>
                    <a:pt x="64589" y="61849"/>
                  </a:moveTo>
                  <a:lnTo>
                    <a:pt x="63258" y="61849"/>
                  </a:lnTo>
                  <a:lnTo>
                    <a:pt x="63284" y="61976"/>
                  </a:lnTo>
                  <a:lnTo>
                    <a:pt x="64632" y="61976"/>
                  </a:lnTo>
                  <a:lnTo>
                    <a:pt x="64589" y="61849"/>
                  </a:lnTo>
                  <a:close/>
                </a:path>
                <a:path w="257175" h="118745">
                  <a:moveTo>
                    <a:pt x="66230" y="61849"/>
                  </a:moveTo>
                  <a:lnTo>
                    <a:pt x="65989" y="61849"/>
                  </a:lnTo>
                  <a:lnTo>
                    <a:pt x="65963" y="61976"/>
                  </a:lnTo>
                  <a:lnTo>
                    <a:pt x="66294" y="61976"/>
                  </a:lnTo>
                  <a:lnTo>
                    <a:pt x="66230" y="61849"/>
                  </a:lnTo>
                  <a:close/>
                </a:path>
                <a:path w="257175" h="118745">
                  <a:moveTo>
                    <a:pt x="74828" y="61849"/>
                  </a:moveTo>
                  <a:lnTo>
                    <a:pt x="74218" y="61849"/>
                  </a:lnTo>
                  <a:lnTo>
                    <a:pt x="74117" y="61976"/>
                  </a:lnTo>
                  <a:lnTo>
                    <a:pt x="74853" y="61976"/>
                  </a:lnTo>
                  <a:lnTo>
                    <a:pt x="74828" y="61849"/>
                  </a:lnTo>
                  <a:close/>
                </a:path>
                <a:path w="257175" h="118745">
                  <a:moveTo>
                    <a:pt x="75167" y="61933"/>
                  </a:moveTo>
                  <a:close/>
                </a:path>
                <a:path w="257175" h="118745">
                  <a:moveTo>
                    <a:pt x="80441" y="61849"/>
                  </a:moveTo>
                  <a:lnTo>
                    <a:pt x="80289" y="61849"/>
                  </a:lnTo>
                  <a:lnTo>
                    <a:pt x="80238" y="61976"/>
                  </a:lnTo>
                  <a:lnTo>
                    <a:pt x="80472" y="61976"/>
                  </a:lnTo>
                  <a:lnTo>
                    <a:pt x="80441" y="61849"/>
                  </a:lnTo>
                  <a:close/>
                </a:path>
                <a:path w="257175" h="118745">
                  <a:moveTo>
                    <a:pt x="85030" y="61849"/>
                  </a:moveTo>
                  <a:lnTo>
                    <a:pt x="84653" y="61849"/>
                  </a:lnTo>
                  <a:lnTo>
                    <a:pt x="84677" y="61976"/>
                  </a:lnTo>
                  <a:lnTo>
                    <a:pt x="85051" y="61976"/>
                  </a:lnTo>
                  <a:lnTo>
                    <a:pt x="85030" y="61849"/>
                  </a:lnTo>
                  <a:close/>
                </a:path>
                <a:path w="257175" h="118745">
                  <a:moveTo>
                    <a:pt x="87274" y="61849"/>
                  </a:moveTo>
                  <a:lnTo>
                    <a:pt x="87134" y="61849"/>
                  </a:lnTo>
                  <a:lnTo>
                    <a:pt x="87185" y="61976"/>
                  </a:lnTo>
                  <a:lnTo>
                    <a:pt x="87274" y="61849"/>
                  </a:lnTo>
                  <a:close/>
                </a:path>
                <a:path w="257175" h="118745">
                  <a:moveTo>
                    <a:pt x="90436" y="61849"/>
                  </a:moveTo>
                  <a:lnTo>
                    <a:pt x="89369" y="61849"/>
                  </a:lnTo>
                  <a:lnTo>
                    <a:pt x="89403" y="61976"/>
                  </a:lnTo>
                  <a:lnTo>
                    <a:pt x="90919" y="61976"/>
                  </a:lnTo>
                  <a:lnTo>
                    <a:pt x="90436" y="61849"/>
                  </a:lnTo>
                  <a:close/>
                </a:path>
                <a:path w="257175" h="118745">
                  <a:moveTo>
                    <a:pt x="92557" y="61849"/>
                  </a:moveTo>
                  <a:lnTo>
                    <a:pt x="91935" y="61849"/>
                  </a:lnTo>
                  <a:lnTo>
                    <a:pt x="92290" y="61976"/>
                  </a:lnTo>
                  <a:lnTo>
                    <a:pt x="92557" y="61849"/>
                  </a:lnTo>
                  <a:close/>
                </a:path>
                <a:path w="257175" h="118745">
                  <a:moveTo>
                    <a:pt x="96947" y="61849"/>
                  </a:moveTo>
                  <a:lnTo>
                    <a:pt x="94739" y="61849"/>
                  </a:lnTo>
                  <a:lnTo>
                    <a:pt x="94835" y="61976"/>
                  </a:lnTo>
                  <a:lnTo>
                    <a:pt x="96986" y="61976"/>
                  </a:lnTo>
                  <a:lnTo>
                    <a:pt x="96947" y="61849"/>
                  </a:lnTo>
                  <a:close/>
                </a:path>
                <a:path w="257175" h="118745">
                  <a:moveTo>
                    <a:pt x="97519" y="61849"/>
                  </a:moveTo>
                  <a:lnTo>
                    <a:pt x="97307" y="61849"/>
                  </a:lnTo>
                  <a:lnTo>
                    <a:pt x="97256" y="61976"/>
                  </a:lnTo>
                  <a:lnTo>
                    <a:pt x="97541" y="61976"/>
                  </a:lnTo>
                  <a:lnTo>
                    <a:pt x="97519" y="61849"/>
                  </a:lnTo>
                  <a:close/>
                </a:path>
                <a:path w="257175" h="118745">
                  <a:moveTo>
                    <a:pt x="97586" y="61849"/>
                  </a:moveTo>
                  <a:lnTo>
                    <a:pt x="97609" y="61976"/>
                  </a:lnTo>
                  <a:lnTo>
                    <a:pt x="97586" y="61849"/>
                  </a:lnTo>
                  <a:close/>
                </a:path>
                <a:path w="257175" h="118745">
                  <a:moveTo>
                    <a:pt x="98145" y="61849"/>
                  </a:moveTo>
                  <a:lnTo>
                    <a:pt x="97781" y="61849"/>
                  </a:lnTo>
                  <a:lnTo>
                    <a:pt x="97804" y="61976"/>
                  </a:lnTo>
                  <a:lnTo>
                    <a:pt x="98190" y="61976"/>
                  </a:lnTo>
                  <a:lnTo>
                    <a:pt x="98145" y="61849"/>
                  </a:lnTo>
                  <a:close/>
                </a:path>
                <a:path w="257175" h="118745">
                  <a:moveTo>
                    <a:pt x="105734" y="61849"/>
                  </a:moveTo>
                  <a:lnTo>
                    <a:pt x="105498" y="61849"/>
                  </a:lnTo>
                  <a:lnTo>
                    <a:pt x="105511" y="61976"/>
                  </a:lnTo>
                  <a:lnTo>
                    <a:pt x="105750" y="61976"/>
                  </a:lnTo>
                  <a:lnTo>
                    <a:pt x="105734" y="61849"/>
                  </a:lnTo>
                  <a:close/>
                </a:path>
                <a:path w="257175" h="118745">
                  <a:moveTo>
                    <a:pt x="106146" y="61849"/>
                  </a:moveTo>
                  <a:lnTo>
                    <a:pt x="105860" y="61849"/>
                  </a:lnTo>
                  <a:lnTo>
                    <a:pt x="105813" y="61976"/>
                  </a:lnTo>
                  <a:lnTo>
                    <a:pt x="106260" y="61976"/>
                  </a:lnTo>
                  <a:lnTo>
                    <a:pt x="106146" y="61849"/>
                  </a:lnTo>
                  <a:close/>
                </a:path>
                <a:path w="257175" h="118745">
                  <a:moveTo>
                    <a:pt x="110642" y="61722"/>
                  </a:moveTo>
                  <a:lnTo>
                    <a:pt x="107213" y="61722"/>
                  </a:lnTo>
                  <a:lnTo>
                    <a:pt x="107101" y="61929"/>
                  </a:lnTo>
                  <a:lnTo>
                    <a:pt x="107861" y="61976"/>
                  </a:lnTo>
                  <a:lnTo>
                    <a:pt x="107797" y="61849"/>
                  </a:lnTo>
                  <a:lnTo>
                    <a:pt x="110553" y="61849"/>
                  </a:lnTo>
                  <a:close/>
                </a:path>
                <a:path w="257175" h="118745">
                  <a:moveTo>
                    <a:pt x="107823" y="61849"/>
                  </a:moveTo>
                  <a:lnTo>
                    <a:pt x="107861" y="61976"/>
                  </a:lnTo>
                  <a:lnTo>
                    <a:pt x="108083" y="61976"/>
                  </a:lnTo>
                  <a:lnTo>
                    <a:pt x="107823" y="61849"/>
                  </a:lnTo>
                  <a:close/>
                </a:path>
                <a:path w="257175" h="118745">
                  <a:moveTo>
                    <a:pt x="110942" y="61849"/>
                  </a:moveTo>
                  <a:lnTo>
                    <a:pt x="110655" y="61849"/>
                  </a:lnTo>
                  <a:lnTo>
                    <a:pt x="110823" y="61976"/>
                  </a:lnTo>
                  <a:lnTo>
                    <a:pt x="110951" y="61976"/>
                  </a:lnTo>
                  <a:lnTo>
                    <a:pt x="110942" y="61849"/>
                  </a:lnTo>
                  <a:close/>
                </a:path>
                <a:path w="257175" h="118745">
                  <a:moveTo>
                    <a:pt x="112014" y="61849"/>
                  </a:moveTo>
                  <a:lnTo>
                    <a:pt x="111230" y="61849"/>
                  </a:lnTo>
                  <a:lnTo>
                    <a:pt x="111264" y="61976"/>
                  </a:lnTo>
                  <a:lnTo>
                    <a:pt x="111934" y="61976"/>
                  </a:lnTo>
                  <a:lnTo>
                    <a:pt x="112014" y="61849"/>
                  </a:lnTo>
                  <a:close/>
                </a:path>
                <a:path w="257175" h="118745">
                  <a:moveTo>
                    <a:pt x="112604" y="61849"/>
                  </a:moveTo>
                  <a:lnTo>
                    <a:pt x="112064" y="61849"/>
                  </a:lnTo>
                  <a:lnTo>
                    <a:pt x="112344" y="61976"/>
                  </a:lnTo>
                  <a:lnTo>
                    <a:pt x="112661" y="61976"/>
                  </a:lnTo>
                  <a:lnTo>
                    <a:pt x="112604" y="61849"/>
                  </a:lnTo>
                  <a:close/>
                </a:path>
                <a:path w="257175" h="118745">
                  <a:moveTo>
                    <a:pt x="113093" y="61849"/>
                  </a:moveTo>
                  <a:lnTo>
                    <a:pt x="112839" y="61849"/>
                  </a:lnTo>
                  <a:lnTo>
                    <a:pt x="112750" y="61976"/>
                  </a:lnTo>
                  <a:lnTo>
                    <a:pt x="113093" y="61849"/>
                  </a:lnTo>
                  <a:close/>
                </a:path>
                <a:path w="257175" h="118745">
                  <a:moveTo>
                    <a:pt x="116598" y="61849"/>
                  </a:moveTo>
                  <a:lnTo>
                    <a:pt x="115100" y="61849"/>
                  </a:lnTo>
                  <a:lnTo>
                    <a:pt x="115100" y="61976"/>
                  </a:lnTo>
                  <a:lnTo>
                    <a:pt x="116586" y="61976"/>
                  </a:lnTo>
                  <a:lnTo>
                    <a:pt x="116598" y="61849"/>
                  </a:lnTo>
                  <a:close/>
                </a:path>
                <a:path w="257175" h="118745">
                  <a:moveTo>
                    <a:pt x="117741" y="61849"/>
                  </a:moveTo>
                  <a:lnTo>
                    <a:pt x="117195" y="61849"/>
                  </a:lnTo>
                  <a:lnTo>
                    <a:pt x="117182" y="61976"/>
                  </a:lnTo>
                  <a:lnTo>
                    <a:pt x="117621" y="61976"/>
                  </a:lnTo>
                  <a:lnTo>
                    <a:pt x="117741" y="61849"/>
                  </a:lnTo>
                  <a:close/>
                </a:path>
                <a:path w="257175" h="118745">
                  <a:moveTo>
                    <a:pt x="118910" y="61849"/>
                  </a:moveTo>
                  <a:lnTo>
                    <a:pt x="118846" y="61976"/>
                  </a:lnTo>
                  <a:lnTo>
                    <a:pt x="119265" y="61976"/>
                  </a:lnTo>
                  <a:lnTo>
                    <a:pt x="118910" y="61849"/>
                  </a:lnTo>
                  <a:close/>
                </a:path>
                <a:path w="257175" h="118745">
                  <a:moveTo>
                    <a:pt x="119503" y="61975"/>
                  </a:moveTo>
                  <a:close/>
                </a:path>
                <a:path w="257175" h="118745">
                  <a:moveTo>
                    <a:pt x="127808" y="61849"/>
                  </a:moveTo>
                  <a:lnTo>
                    <a:pt x="127558" y="61849"/>
                  </a:lnTo>
                  <a:lnTo>
                    <a:pt x="127787" y="61976"/>
                  </a:lnTo>
                  <a:lnTo>
                    <a:pt x="127808" y="61849"/>
                  </a:lnTo>
                  <a:close/>
                </a:path>
                <a:path w="257175" h="118745">
                  <a:moveTo>
                    <a:pt x="128282" y="61849"/>
                  </a:moveTo>
                  <a:lnTo>
                    <a:pt x="128176" y="61976"/>
                  </a:lnTo>
                  <a:lnTo>
                    <a:pt x="128333" y="61976"/>
                  </a:lnTo>
                  <a:lnTo>
                    <a:pt x="128282" y="61849"/>
                  </a:lnTo>
                  <a:close/>
                </a:path>
                <a:path w="257175" h="118745">
                  <a:moveTo>
                    <a:pt x="128943" y="61849"/>
                  </a:moveTo>
                  <a:lnTo>
                    <a:pt x="128308" y="61849"/>
                  </a:lnTo>
                  <a:lnTo>
                    <a:pt x="128333" y="61976"/>
                  </a:lnTo>
                  <a:lnTo>
                    <a:pt x="129108" y="61976"/>
                  </a:lnTo>
                  <a:lnTo>
                    <a:pt x="128943" y="61849"/>
                  </a:lnTo>
                  <a:close/>
                </a:path>
                <a:path w="257175" h="118745">
                  <a:moveTo>
                    <a:pt x="132283" y="61849"/>
                  </a:moveTo>
                  <a:lnTo>
                    <a:pt x="131961" y="61849"/>
                  </a:lnTo>
                  <a:lnTo>
                    <a:pt x="131940" y="61976"/>
                  </a:lnTo>
                  <a:lnTo>
                    <a:pt x="132264" y="61976"/>
                  </a:lnTo>
                  <a:lnTo>
                    <a:pt x="132283" y="61849"/>
                  </a:lnTo>
                  <a:close/>
                </a:path>
                <a:path w="257175" h="118745">
                  <a:moveTo>
                    <a:pt x="135769" y="61849"/>
                  </a:moveTo>
                  <a:lnTo>
                    <a:pt x="132389" y="61849"/>
                  </a:lnTo>
                  <a:lnTo>
                    <a:pt x="132378" y="61976"/>
                  </a:lnTo>
                  <a:lnTo>
                    <a:pt x="135894" y="61976"/>
                  </a:lnTo>
                  <a:lnTo>
                    <a:pt x="135769" y="61849"/>
                  </a:lnTo>
                  <a:close/>
                </a:path>
                <a:path w="257175" h="118745">
                  <a:moveTo>
                    <a:pt x="143632" y="61849"/>
                  </a:moveTo>
                  <a:lnTo>
                    <a:pt x="136601" y="61849"/>
                  </a:lnTo>
                  <a:lnTo>
                    <a:pt x="136518" y="61976"/>
                  </a:lnTo>
                  <a:lnTo>
                    <a:pt x="143548" y="61976"/>
                  </a:lnTo>
                  <a:lnTo>
                    <a:pt x="143632" y="61849"/>
                  </a:lnTo>
                  <a:close/>
                </a:path>
                <a:path w="257175" h="118745">
                  <a:moveTo>
                    <a:pt x="145660" y="61849"/>
                  </a:moveTo>
                  <a:lnTo>
                    <a:pt x="144228" y="61849"/>
                  </a:lnTo>
                  <a:lnTo>
                    <a:pt x="144213" y="61976"/>
                  </a:lnTo>
                  <a:lnTo>
                    <a:pt x="145645" y="61976"/>
                  </a:lnTo>
                  <a:lnTo>
                    <a:pt x="145660" y="61849"/>
                  </a:lnTo>
                  <a:close/>
                </a:path>
                <a:path w="257175" h="118745">
                  <a:moveTo>
                    <a:pt x="146062" y="61849"/>
                  </a:moveTo>
                  <a:lnTo>
                    <a:pt x="145719" y="61849"/>
                  </a:lnTo>
                  <a:lnTo>
                    <a:pt x="145675" y="61976"/>
                  </a:lnTo>
                  <a:lnTo>
                    <a:pt x="146103" y="61976"/>
                  </a:lnTo>
                  <a:lnTo>
                    <a:pt x="146062" y="61849"/>
                  </a:lnTo>
                  <a:close/>
                </a:path>
                <a:path w="257175" h="118745">
                  <a:moveTo>
                    <a:pt x="147897" y="61849"/>
                  </a:moveTo>
                  <a:lnTo>
                    <a:pt x="146137" y="61849"/>
                  </a:lnTo>
                  <a:lnTo>
                    <a:pt x="146160" y="61976"/>
                  </a:lnTo>
                  <a:lnTo>
                    <a:pt x="147980" y="61976"/>
                  </a:lnTo>
                  <a:lnTo>
                    <a:pt x="147897" y="61849"/>
                  </a:lnTo>
                  <a:close/>
                </a:path>
                <a:path w="257175" h="118745">
                  <a:moveTo>
                    <a:pt x="149156" y="61849"/>
                  </a:moveTo>
                  <a:lnTo>
                    <a:pt x="148087" y="61849"/>
                  </a:lnTo>
                  <a:lnTo>
                    <a:pt x="147980" y="61976"/>
                  </a:lnTo>
                  <a:lnTo>
                    <a:pt x="149179" y="61976"/>
                  </a:lnTo>
                  <a:lnTo>
                    <a:pt x="149156" y="61849"/>
                  </a:lnTo>
                  <a:close/>
                </a:path>
                <a:path w="257175" h="118745">
                  <a:moveTo>
                    <a:pt x="156324" y="61849"/>
                  </a:moveTo>
                  <a:lnTo>
                    <a:pt x="155879" y="61976"/>
                  </a:lnTo>
                  <a:lnTo>
                    <a:pt x="156337" y="61976"/>
                  </a:lnTo>
                  <a:lnTo>
                    <a:pt x="156324" y="61849"/>
                  </a:lnTo>
                  <a:close/>
                </a:path>
                <a:path w="257175" h="118745">
                  <a:moveTo>
                    <a:pt x="157079" y="61849"/>
                  </a:moveTo>
                  <a:lnTo>
                    <a:pt x="156514" y="61849"/>
                  </a:lnTo>
                  <a:lnTo>
                    <a:pt x="156552" y="61976"/>
                  </a:lnTo>
                  <a:lnTo>
                    <a:pt x="157124" y="61976"/>
                  </a:lnTo>
                  <a:lnTo>
                    <a:pt x="157079" y="61849"/>
                  </a:lnTo>
                  <a:close/>
                </a:path>
                <a:path w="257175" h="118745">
                  <a:moveTo>
                    <a:pt x="157880" y="61849"/>
                  </a:moveTo>
                  <a:lnTo>
                    <a:pt x="157391" y="61849"/>
                  </a:lnTo>
                  <a:lnTo>
                    <a:pt x="157530" y="61976"/>
                  </a:lnTo>
                  <a:lnTo>
                    <a:pt x="157762" y="61976"/>
                  </a:lnTo>
                  <a:lnTo>
                    <a:pt x="157880" y="61849"/>
                  </a:lnTo>
                  <a:close/>
                </a:path>
                <a:path w="257175" h="118745">
                  <a:moveTo>
                    <a:pt x="157886" y="61849"/>
                  </a:moveTo>
                  <a:lnTo>
                    <a:pt x="157765" y="61976"/>
                  </a:lnTo>
                  <a:lnTo>
                    <a:pt x="157979" y="61976"/>
                  </a:lnTo>
                  <a:lnTo>
                    <a:pt x="157886" y="61849"/>
                  </a:lnTo>
                  <a:close/>
                </a:path>
                <a:path w="257175" h="118745">
                  <a:moveTo>
                    <a:pt x="159258" y="61849"/>
                  </a:moveTo>
                  <a:lnTo>
                    <a:pt x="158821" y="61849"/>
                  </a:lnTo>
                  <a:lnTo>
                    <a:pt x="158874" y="61976"/>
                  </a:lnTo>
                  <a:lnTo>
                    <a:pt x="159105" y="61976"/>
                  </a:lnTo>
                  <a:lnTo>
                    <a:pt x="159258" y="61849"/>
                  </a:lnTo>
                  <a:close/>
                </a:path>
                <a:path w="257175" h="118745">
                  <a:moveTo>
                    <a:pt x="159698" y="61849"/>
                  </a:moveTo>
                  <a:lnTo>
                    <a:pt x="159524" y="61849"/>
                  </a:lnTo>
                  <a:lnTo>
                    <a:pt x="159469" y="61976"/>
                  </a:lnTo>
                  <a:lnTo>
                    <a:pt x="159778" y="61976"/>
                  </a:lnTo>
                  <a:lnTo>
                    <a:pt x="159698" y="61849"/>
                  </a:lnTo>
                  <a:close/>
                </a:path>
                <a:path w="257175" h="118745">
                  <a:moveTo>
                    <a:pt x="160015" y="61849"/>
                  </a:moveTo>
                  <a:lnTo>
                    <a:pt x="159710" y="61849"/>
                  </a:lnTo>
                  <a:lnTo>
                    <a:pt x="159796" y="61976"/>
                  </a:lnTo>
                  <a:lnTo>
                    <a:pt x="159981" y="61976"/>
                  </a:lnTo>
                  <a:lnTo>
                    <a:pt x="160015" y="61849"/>
                  </a:lnTo>
                  <a:close/>
                </a:path>
                <a:path w="257175" h="118745">
                  <a:moveTo>
                    <a:pt x="160803" y="61849"/>
                  </a:moveTo>
                  <a:lnTo>
                    <a:pt x="160083" y="61849"/>
                  </a:lnTo>
                  <a:lnTo>
                    <a:pt x="160041" y="61976"/>
                  </a:lnTo>
                  <a:lnTo>
                    <a:pt x="160572" y="61976"/>
                  </a:lnTo>
                  <a:lnTo>
                    <a:pt x="160803" y="61849"/>
                  </a:lnTo>
                  <a:close/>
                </a:path>
                <a:path w="257175" h="118745">
                  <a:moveTo>
                    <a:pt x="162826" y="61849"/>
                  </a:moveTo>
                  <a:lnTo>
                    <a:pt x="162204" y="61849"/>
                  </a:lnTo>
                  <a:lnTo>
                    <a:pt x="162077" y="61976"/>
                  </a:lnTo>
                  <a:lnTo>
                    <a:pt x="162948" y="61976"/>
                  </a:lnTo>
                  <a:lnTo>
                    <a:pt x="162826" y="61849"/>
                  </a:lnTo>
                  <a:close/>
                </a:path>
                <a:path w="257175" h="118745">
                  <a:moveTo>
                    <a:pt x="163944" y="61849"/>
                  </a:moveTo>
                  <a:lnTo>
                    <a:pt x="163106" y="61849"/>
                  </a:lnTo>
                  <a:lnTo>
                    <a:pt x="163144" y="61976"/>
                  </a:lnTo>
                  <a:lnTo>
                    <a:pt x="163565" y="61975"/>
                  </a:lnTo>
                  <a:lnTo>
                    <a:pt x="163944" y="61849"/>
                  </a:lnTo>
                  <a:close/>
                </a:path>
                <a:path w="257175" h="118745">
                  <a:moveTo>
                    <a:pt x="166573" y="61849"/>
                  </a:moveTo>
                  <a:lnTo>
                    <a:pt x="166287" y="61976"/>
                  </a:lnTo>
                  <a:lnTo>
                    <a:pt x="166655" y="61976"/>
                  </a:lnTo>
                  <a:lnTo>
                    <a:pt x="166573" y="61849"/>
                  </a:lnTo>
                  <a:close/>
                </a:path>
                <a:path w="257175" h="118745">
                  <a:moveTo>
                    <a:pt x="170599" y="61849"/>
                  </a:moveTo>
                  <a:lnTo>
                    <a:pt x="170192" y="61849"/>
                  </a:lnTo>
                  <a:lnTo>
                    <a:pt x="170357" y="61976"/>
                  </a:lnTo>
                  <a:lnTo>
                    <a:pt x="170878" y="61976"/>
                  </a:lnTo>
                  <a:lnTo>
                    <a:pt x="170599" y="61849"/>
                  </a:lnTo>
                  <a:close/>
                </a:path>
                <a:path w="257175" h="118745">
                  <a:moveTo>
                    <a:pt x="119570" y="61849"/>
                  </a:moveTo>
                  <a:lnTo>
                    <a:pt x="119322" y="61849"/>
                  </a:lnTo>
                  <a:lnTo>
                    <a:pt x="119503" y="61975"/>
                  </a:lnTo>
                  <a:close/>
                </a:path>
                <a:path w="257175" h="118745">
                  <a:moveTo>
                    <a:pt x="20041" y="61468"/>
                  </a:moveTo>
                  <a:lnTo>
                    <a:pt x="18567" y="61468"/>
                  </a:lnTo>
                  <a:lnTo>
                    <a:pt x="18821" y="61849"/>
                  </a:lnTo>
                  <a:lnTo>
                    <a:pt x="19100" y="61722"/>
                  </a:lnTo>
                  <a:lnTo>
                    <a:pt x="19900" y="61722"/>
                  </a:lnTo>
                  <a:lnTo>
                    <a:pt x="20041" y="61468"/>
                  </a:lnTo>
                  <a:close/>
                </a:path>
                <a:path w="257175" h="118745">
                  <a:moveTo>
                    <a:pt x="32677" y="61341"/>
                  </a:moveTo>
                  <a:lnTo>
                    <a:pt x="32359" y="61341"/>
                  </a:lnTo>
                  <a:lnTo>
                    <a:pt x="32448" y="61849"/>
                  </a:lnTo>
                  <a:lnTo>
                    <a:pt x="32499" y="61468"/>
                  </a:lnTo>
                  <a:lnTo>
                    <a:pt x="32677" y="61341"/>
                  </a:lnTo>
                  <a:close/>
                </a:path>
                <a:path w="257175" h="118745">
                  <a:moveTo>
                    <a:pt x="32903" y="61468"/>
                  </a:moveTo>
                  <a:lnTo>
                    <a:pt x="32893" y="61849"/>
                  </a:lnTo>
                  <a:lnTo>
                    <a:pt x="32903" y="61468"/>
                  </a:lnTo>
                  <a:close/>
                </a:path>
                <a:path w="257175" h="118745">
                  <a:moveTo>
                    <a:pt x="35979" y="61595"/>
                  </a:moveTo>
                  <a:lnTo>
                    <a:pt x="35826" y="61849"/>
                  </a:lnTo>
                  <a:lnTo>
                    <a:pt x="35979" y="61849"/>
                  </a:lnTo>
                  <a:lnTo>
                    <a:pt x="35979" y="61595"/>
                  </a:lnTo>
                  <a:close/>
                </a:path>
                <a:path w="257175" h="118745">
                  <a:moveTo>
                    <a:pt x="52051" y="61468"/>
                  </a:moveTo>
                  <a:lnTo>
                    <a:pt x="50850" y="61468"/>
                  </a:lnTo>
                  <a:lnTo>
                    <a:pt x="50431" y="61650"/>
                  </a:lnTo>
                  <a:lnTo>
                    <a:pt x="50474" y="61849"/>
                  </a:lnTo>
                  <a:lnTo>
                    <a:pt x="51384" y="61849"/>
                  </a:lnTo>
                  <a:lnTo>
                    <a:pt x="52070" y="61722"/>
                  </a:lnTo>
                  <a:lnTo>
                    <a:pt x="52051" y="61468"/>
                  </a:lnTo>
                  <a:close/>
                </a:path>
                <a:path w="257175" h="118745">
                  <a:moveTo>
                    <a:pt x="52425" y="61595"/>
                  </a:moveTo>
                  <a:lnTo>
                    <a:pt x="52641" y="61849"/>
                  </a:lnTo>
                  <a:lnTo>
                    <a:pt x="52984" y="61849"/>
                  </a:lnTo>
                  <a:lnTo>
                    <a:pt x="52425" y="61595"/>
                  </a:lnTo>
                  <a:close/>
                </a:path>
                <a:path w="257175" h="118745">
                  <a:moveTo>
                    <a:pt x="52857" y="61087"/>
                  </a:moveTo>
                  <a:lnTo>
                    <a:pt x="52717" y="61087"/>
                  </a:lnTo>
                  <a:lnTo>
                    <a:pt x="52946" y="61341"/>
                  </a:lnTo>
                  <a:lnTo>
                    <a:pt x="53059" y="61650"/>
                  </a:lnTo>
                  <a:lnTo>
                    <a:pt x="53174" y="61849"/>
                  </a:lnTo>
                  <a:lnTo>
                    <a:pt x="60401" y="61849"/>
                  </a:lnTo>
                  <a:lnTo>
                    <a:pt x="60198" y="61468"/>
                  </a:lnTo>
                  <a:lnTo>
                    <a:pt x="59954" y="61214"/>
                  </a:lnTo>
                  <a:lnTo>
                    <a:pt x="53009" y="61214"/>
                  </a:lnTo>
                  <a:lnTo>
                    <a:pt x="52857" y="61087"/>
                  </a:lnTo>
                  <a:close/>
                </a:path>
                <a:path w="257175" h="118745">
                  <a:moveTo>
                    <a:pt x="61937" y="60452"/>
                  </a:moveTo>
                  <a:lnTo>
                    <a:pt x="61683" y="60452"/>
                  </a:lnTo>
                  <a:lnTo>
                    <a:pt x="61683" y="60833"/>
                  </a:lnTo>
                  <a:lnTo>
                    <a:pt x="61531" y="60833"/>
                  </a:lnTo>
                  <a:lnTo>
                    <a:pt x="61518" y="61214"/>
                  </a:lnTo>
                  <a:lnTo>
                    <a:pt x="61671" y="61776"/>
                  </a:lnTo>
                  <a:lnTo>
                    <a:pt x="62342" y="61849"/>
                  </a:lnTo>
                  <a:lnTo>
                    <a:pt x="62141" y="61214"/>
                  </a:lnTo>
                  <a:lnTo>
                    <a:pt x="61912" y="61015"/>
                  </a:lnTo>
                  <a:lnTo>
                    <a:pt x="61937" y="60452"/>
                  </a:lnTo>
                  <a:close/>
                </a:path>
                <a:path w="257175" h="118745">
                  <a:moveTo>
                    <a:pt x="63208" y="60714"/>
                  </a:moveTo>
                  <a:lnTo>
                    <a:pt x="62953" y="60960"/>
                  </a:lnTo>
                  <a:lnTo>
                    <a:pt x="62776" y="60960"/>
                  </a:lnTo>
                  <a:lnTo>
                    <a:pt x="62562" y="61085"/>
                  </a:lnTo>
                  <a:lnTo>
                    <a:pt x="62407" y="61214"/>
                  </a:lnTo>
                  <a:lnTo>
                    <a:pt x="62560" y="61214"/>
                  </a:lnTo>
                  <a:lnTo>
                    <a:pt x="62643" y="61650"/>
                  </a:lnTo>
                  <a:lnTo>
                    <a:pt x="63034" y="61849"/>
                  </a:lnTo>
                  <a:lnTo>
                    <a:pt x="63258" y="61849"/>
                  </a:lnTo>
                  <a:lnTo>
                    <a:pt x="63208" y="60714"/>
                  </a:lnTo>
                  <a:close/>
                </a:path>
                <a:path w="257175" h="118745">
                  <a:moveTo>
                    <a:pt x="64841" y="60452"/>
                  </a:moveTo>
                  <a:lnTo>
                    <a:pt x="64503" y="60452"/>
                  </a:lnTo>
                  <a:lnTo>
                    <a:pt x="64621" y="60609"/>
                  </a:lnTo>
                  <a:lnTo>
                    <a:pt x="64757" y="60960"/>
                  </a:lnTo>
                  <a:lnTo>
                    <a:pt x="64287" y="60960"/>
                  </a:lnTo>
                  <a:lnTo>
                    <a:pt x="64589" y="61849"/>
                  </a:lnTo>
                  <a:lnTo>
                    <a:pt x="65786" y="61849"/>
                  </a:lnTo>
                  <a:lnTo>
                    <a:pt x="71103" y="61722"/>
                  </a:lnTo>
                  <a:lnTo>
                    <a:pt x="71348" y="61468"/>
                  </a:lnTo>
                  <a:lnTo>
                    <a:pt x="65608" y="61468"/>
                  </a:lnTo>
                  <a:lnTo>
                    <a:pt x="65484" y="61341"/>
                  </a:lnTo>
                  <a:lnTo>
                    <a:pt x="64897" y="61341"/>
                  </a:lnTo>
                  <a:lnTo>
                    <a:pt x="64841" y="60452"/>
                  </a:lnTo>
                  <a:close/>
                </a:path>
                <a:path w="257175" h="118745">
                  <a:moveTo>
                    <a:pt x="71103" y="61722"/>
                  </a:moveTo>
                  <a:lnTo>
                    <a:pt x="65824" y="61722"/>
                  </a:lnTo>
                  <a:lnTo>
                    <a:pt x="70980" y="61849"/>
                  </a:lnTo>
                  <a:close/>
                </a:path>
                <a:path w="257175" h="118745">
                  <a:moveTo>
                    <a:pt x="73266" y="60960"/>
                  </a:moveTo>
                  <a:lnTo>
                    <a:pt x="71691" y="60960"/>
                  </a:lnTo>
                  <a:lnTo>
                    <a:pt x="71666" y="61849"/>
                  </a:lnTo>
                  <a:lnTo>
                    <a:pt x="74218" y="61849"/>
                  </a:lnTo>
                  <a:lnTo>
                    <a:pt x="74430" y="61590"/>
                  </a:lnTo>
                  <a:lnTo>
                    <a:pt x="74891" y="61341"/>
                  </a:lnTo>
                  <a:lnTo>
                    <a:pt x="75291" y="61214"/>
                  </a:lnTo>
                  <a:lnTo>
                    <a:pt x="73621" y="61214"/>
                  </a:lnTo>
                  <a:lnTo>
                    <a:pt x="73266" y="60960"/>
                  </a:lnTo>
                  <a:close/>
                </a:path>
                <a:path w="257175" h="118745">
                  <a:moveTo>
                    <a:pt x="74866" y="61595"/>
                  </a:moveTo>
                  <a:lnTo>
                    <a:pt x="74828" y="61849"/>
                  </a:lnTo>
                  <a:lnTo>
                    <a:pt x="75069" y="61849"/>
                  </a:lnTo>
                  <a:lnTo>
                    <a:pt x="74866" y="61595"/>
                  </a:lnTo>
                  <a:close/>
                </a:path>
                <a:path w="257175" h="118745">
                  <a:moveTo>
                    <a:pt x="74930" y="61341"/>
                  </a:moveTo>
                  <a:lnTo>
                    <a:pt x="75082" y="61849"/>
                  </a:lnTo>
                  <a:lnTo>
                    <a:pt x="75361" y="61849"/>
                  </a:lnTo>
                  <a:lnTo>
                    <a:pt x="74930" y="61341"/>
                  </a:lnTo>
                  <a:close/>
                </a:path>
                <a:path w="257175" h="118745">
                  <a:moveTo>
                    <a:pt x="76796" y="61214"/>
                  </a:moveTo>
                  <a:lnTo>
                    <a:pt x="75996" y="61214"/>
                  </a:lnTo>
                  <a:lnTo>
                    <a:pt x="76525" y="61413"/>
                  </a:lnTo>
                  <a:lnTo>
                    <a:pt x="76591" y="61650"/>
                  </a:lnTo>
                  <a:lnTo>
                    <a:pt x="76174" y="61849"/>
                  </a:lnTo>
                  <a:lnTo>
                    <a:pt x="84653" y="61849"/>
                  </a:lnTo>
                  <a:lnTo>
                    <a:pt x="76809" y="61722"/>
                  </a:lnTo>
                  <a:lnTo>
                    <a:pt x="76796" y="61468"/>
                  </a:lnTo>
                  <a:lnTo>
                    <a:pt x="77292" y="61468"/>
                  </a:lnTo>
                  <a:lnTo>
                    <a:pt x="76796" y="61214"/>
                  </a:lnTo>
                  <a:close/>
                </a:path>
                <a:path w="257175" h="118745">
                  <a:moveTo>
                    <a:pt x="81000" y="59055"/>
                  </a:moveTo>
                  <a:lnTo>
                    <a:pt x="80851" y="60054"/>
                  </a:lnTo>
                  <a:lnTo>
                    <a:pt x="80733" y="60325"/>
                  </a:lnTo>
                  <a:lnTo>
                    <a:pt x="84963" y="60325"/>
                  </a:lnTo>
                  <a:lnTo>
                    <a:pt x="85115" y="60452"/>
                  </a:lnTo>
                  <a:lnTo>
                    <a:pt x="85088" y="60813"/>
                  </a:lnTo>
                  <a:lnTo>
                    <a:pt x="84963" y="61015"/>
                  </a:lnTo>
                  <a:lnTo>
                    <a:pt x="84886" y="61214"/>
                  </a:lnTo>
                  <a:lnTo>
                    <a:pt x="85030" y="61849"/>
                  </a:lnTo>
                  <a:lnTo>
                    <a:pt x="87134" y="61849"/>
                  </a:lnTo>
                  <a:lnTo>
                    <a:pt x="87026" y="61590"/>
                  </a:lnTo>
                  <a:lnTo>
                    <a:pt x="86882" y="60833"/>
                  </a:lnTo>
                  <a:lnTo>
                    <a:pt x="85420" y="60833"/>
                  </a:lnTo>
                  <a:lnTo>
                    <a:pt x="85237" y="60719"/>
                  </a:lnTo>
                  <a:lnTo>
                    <a:pt x="85319" y="60422"/>
                  </a:lnTo>
                  <a:lnTo>
                    <a:pt x="85521" y="60344"/>
                  </a:lnTo>
                  <a:lnTo>
                    <a:pt x="85509" y="60071"/>
                  </a:lnTo>
                  <a:lnTo>
                    <a:pt x="86517" y="60071"/>
                  </a:lnTo>
                  <a:lnTo>
                    <a:pt x="86487" y="59690"/>
                  </a:lnTo>
                  <a:lnTo>
                    <a:pt x="87045" y="59690"/>
                  </a:lnTo>
                  <a:lnTo>
                    <a:pt x="81305" y="59563"/>
                  </a:lnTo>
                  <a:lnTo>
                    <a:pt x="81000" y="59055"/>
                  </a:lnTo>
                  <a:close/>
                </a:path>
                <a:path w="257175" h="118745">
                  <a:moveTo>
                    <a:pt x="87312" y="61595"/>
                  </a:moveTo>
                  <a:lnTo>
                    <a:pt x="87274" y="61849"/>
                  </a:lnTo>
                  <a:lnTo>
                    <a:pt x="87312" y="61595"/>
                  </a:lnTo>
                  <a:close/>
                </a:path>
                <a:path w="257175" h="118745">
                  <a:moveTo>
                    <a:pt x="88087" y="61595"/>
                  </a:moveTo>
                  <a:lnTo>
                    <a:pt x="87528" y="61849"/>
                  </a:lnTo>
                  <a:lnTo>
                    <a:pt x="88938" y="61849"/>
                  </a:lnTo>
                  <a:lnTo>
                    <a:pt x="88087" y="61595"/>
                  </a:lnTo>
                  <a:close/>
                </a:path>
                <a:path w="257175" h="118745">
                  <a:moveTo>
                    <a:pt x="88947" y="61840"/>
                  </a:moveTo>
                  <a:close/>
                </a:path>
                <a:path w="257175" h="118745">
                  <a:moveTo>
                    <a:pt x="89230" y="61595"/>
                  </a:moveTo>
                  <a:lnTo>
                    <a:pt x="89084" y="61722"/>
                  </a:lnTo>
                  <a:lnTo>
                    <a:pt x="89369" y="61849"/>
                  </a:lnTo>
                  <a:lnTo>
                    <a:pt x="89230" y="61595"/>
                  </a:lnTo>
                  <a:close/>
                </a:path>
                <a:path w="257175" h="118745">
                  <a:moveTo>
                    <a:pt x="92257" y="61087"/>
                  </a:moveTo>
                  <a:lnTo>
                    <a:pt x="90817" y="61087"/>
                  </a:lnTo>
                  <a:lnTo>
                    <a:pt x="90970" y="61232"/>
                  </a:lnTo>
                  <a:lnTo>
                    <a:pt x="91097" y="61595"/>
                  </a:lnTo>
                  <a:lnTo>
                    <a:pt x="90766" y="61595"/>
                  </a:lnTo>
                  <a:lnTo>
                    <a:pt x="90436" y="61849"/>
                  </a:lnTo>
                  <a:lnTo>
                    <a:pt x="91935" y="61849"/>
                  </a:lnTo>
                  <a:lnTo>
                    <a:pt x="91579" y="61722"/>
                  </a:lnTo>
                  <a:lnTo>
                    <a:pt x="92443" y="61595"/>
                  </a:lnTo>
                  <a:lnTo>
                    <a:pt x="92257" y="61087"/>
                  </a:lnTo>
                  <a:close/>
                </a:path>
                <a:path w="257175" h="118745">
                  <a:moveTo>
                    <a:pt x="93052" y="60706"/>
                  </a:moveTo>
                  <a:lnTo>
                    <a:pt x="92688" y="60706"/>
                  </a:lnTo>
                  <a:lnTo>
                    <a:pt x="92930" y="60934"/>
                  </a:lnTo>
                  <a:lnTo>
                    <a:pt x="93033" y="61413"/>
                  </a:lnTo>
                  <a:lnTo>
                    <a:pt x="92738" y="61590"/>
                  </a:lnTo>
                  <a:lnTo>
                    <a:pt x="92557" y="61849"/>
                  </a:lnTo>
                  <a:lnTo>
                    <a:pt x="94739" y="61849"/>
                  </a:lnTo>
                  <a:lnTo>
                    <a:pt x="93764" y="61722"/>
                  </a:lnTo>
                  <a:lnTo>
                    <a:pt x="93533" y="61306"/>
                  </a:lnTo>
                  <a:lnTo>
                    <a:pt x="93052" y="60706"/>
                  </a:lnTo>
                  <a:close/>
                </a:path>
                <a:path w="257175" h="118745">
                  <a:moveTo>
                    <a:pt x="110604" y="59817"/>
                  </a:moveTo>
                  <a:lnTo>
                    <a:pt x="110401" y="59944"/>
                  </a:lnTo>
                  <a:lnTo>
                    <a:pt x="96227" y="59944"/>
                  </a:lnTo>
                  <a:lnTo>
                    <a:pt x="96476" y="60192"/>
                  </a:lnTo>
                  <a:lnTo>
                    <a:pt x="96568" y="60898"/>
                  </a:lnTo>
                  <a:lnTo>
                    <a:pt x="96711" y="61085"/>
                  </a:lnTo>
                  <a:lnTo>
                    <a:pt x="96947" y="61849"/>
                  </a:lnTo>
                  <a:lnTo>
                    <a:pt x="97307" y="61849"/>
                  </a:lnTo>
                  <a:lnTo>
                    <a:pt x="97758" y="61722"/>
                  </a:lnTo>
                  <a:lnTo>
                    <a:pt x="97688" y="61341"/>
                  </a:lnTo>
                  <a:lnTo>
                    <a:pt x="105534" y="61341"/>
                  </a:lnTo>
                  <a:lnTo>
                    <a:pt x="105625" y="60960"/>
                  </a:lnTo>
                  <a:lnTo>
                    <a:pt x="110744" y="60960"/>
                  </a:lnTo>
                  <a:lnTo>
                    <a:pt x="105016" y="60833"/>
                  </a:lnTo>
                  <a:lnTo>
                    <a:pt x="104889" y="60706"/>
                  </a:lnTo>
                  <a:lnTo>
                    <a:pt x="110566" y="60706"/>
                  </a:lnTo>
                  <a:lnTo>
                    <a:pt x="110446" y="60565"/>
                  </a:lnTo>
                  <a:lnTo>
                    <a:pt x="110185" y="60452"/>
                  </a:lnTo>
                  <a:lnTo>
                    <a:pt x="110045" y="60325"/>
                  </a:lnTo>
                  <a:lnTo>
                    <a:pt x="110032" y="60198"/>
                  </a:lnTo>
                  <a:lnTo>
                    <a:pt x="110729" y="60198"/>
                  </a:lnTo>
                  <a:lnTo>
                    <a:pt x="110604" y="59817"/>
                  </a:lnTo>
                  <a:close/>
                </a:path>
                <a:path w="257175" h="118745">
                  <a:moveTo>
                    <a:pt x="97758" y="61722"/>
                  </a:moveTo>
                  <a:lnTo>
                    <a:pt x="97497" y="61722"/>
                  </a:lnTo>
                  <a:lnTo>
                    <a:pt x="97781" y="61849"/>
                  </a:lnTo>
                  <a:close/>
                </a:path>
                <a:path w="257175" h="118745">
                  <a:moveTo>
                    <a:pt x="105534" y="61341"/>
                  </a:moveTo>
                  <a:lnTo>
                    <a:pt x="97967" y="61341"/>
                  </a:lnTo>
                  <a:lnTo>
                    <a:pt x="98145" y="61849"/>
                  </a:lnTo>
                  <a:lnTo>
                    <a:pt x="105460" y="61849"/>
                  </a:lnTo>
                  <a:lnTo>
                    <a:pt x="105534" y="61341"/>
                  </a:lnTo>
                  <a:close/>
                </a:path>
                <a:path w="257175" h="118745">
                  <a:moveTo>
                    <a:pt x="105956" y="61595"/>
                  </a:moveTo>
                  <a:lnTo>
                    <a:pt x="105703" y="61595"/>
                  </a:lnTo>
                  <a:lnTo>
                    <a:pt x="105734" y="61849"/>
                  </a:lnTo>
                  <a:lnTo>
                    <a:pt x="105956" y="61595"/>
                  </a:lnTo>
                  <a:close/>
                </a:path>
                <a:path w="257175" h="118745">
                  <a:moveTo>
                    <a:pt x="110754" y="61087"/>
                  </a:moveTo>
                  <a:lnTo>
                    <a:pt x="105651" y="61087"/>
                  </a:lnTo>
                  <a:lnTo>
                    <a:pt x="105832" y="61287"/>
                  </a:lnTo>
                  <a:lnTo>
                    <a:pt x="106032" y="61722"/>
                  </a:lnTo>
                  <a:lnTo>
                    <a:pt x="107188" y="61849"/>
                  </a:lnTo>
                  <a:lnTo>
                    <a:pt x="110642" y="61722"/>
                  </a:lnTo>
                  <a:lnTo>
                    <a:pt x="110755" y="61560"/>
                  </a:lnTo>
                  <a:lnTo>
                    <a:pt x="110754" y="61087"/>
                  </a:lnTo>
                  <a:close/>
                </a:path>
                <a:path w="257175" h="118745">
                  <a:moveTo>
                    <a:pt x="107213" y="61722"/>
                  </a:moveTo>
                  <a:close/>
                </a:path>
                <a:path w="257175" h="118745">
                  <a:moveTo>
                    <a:pt x="111213" y="61341"/>
                  </a:moveTo>
                  <a:lnTo>
                    <a:pt x="110909" y="61341"/>
                  </a:lnTo>
                  <a:lnTo>
                    <a:pt x="110942" y="61849"/>
                  </a:lnTo>
                  <a:lnTo>
                    <a:pt x="111230" y="61849"/>
                  </a:lnTo>
                  <a:lnTo>
                    <a:pt x="111213" y="61341"/>
                  </a:lnTo>
                  <a:close/>
                </a:path>
                <a:path w="257175" h="118745">
                  <a:moveTo>
                    <a:pt x="112179" y="60452"/>
                  </a:moveTo>
                  <a:lnTo>
                    <a:pt x="111328" y="60452"/>
                  </a:lnTo>
                  <a:lnTo>
                    <a:pt x="111803" y="61085"/>
                  </a:lnTo>
                  <a:lnTo>
                    <a:pt x="111912" y="61595"/>
                  </a:lnTo>
                  <a:lnTo>
                    <a:pt x="111721" y="61595"/>
                  </a:lnTo>
                  <a:lnTo>
                    <a:pt x="111544" y="61722"/>
                  </a:lnTo>
                  <a:lnTo>
                    <a:pt x="112014" y="61849"/>
                  </a:lnTo>
                  <a:lnTo>
                    <a:pt x="112090" y="61087"/>
                  </a:lnTo>
                  <a:lnTo>
                    <a:pt x="115244" y="61087"/>
                  </a:lnTo>
                  <a:lnTo>
                    <a:pt x="115354" y="60833"/>
                  </a:lnTo>
                  <a:lnTo>
                    <a:pt x="122669" y="60833"/>
                  </a:lnTo>
                  <a:lnTo>
                    <a:pt x="122682" y="60706"/>
                  </a:lnTo>
                  <a:lnTo>
                    <a:pt x="112483" y="60706"/>
                  </a:lnTo>
                  <a:lnTo>
                    <a:pt x="112179" y="60452"/>
                  </a:lnTo>
                  <a:close/>
                </a:path>
                <a:path w="257175" h="118745">
                  <a:moveTo>
                    <a:pt x="113207" y="61341"/>
                  </a:moveTo>
                  <a:lnTo>
                    <a:pt x="112306" y="61341"/>
                  </a:lnTo>
                  <a:lnTo>
                    <a:pt x="112344" y="61722"/>
                  </a:lnTo>
                  <a:lnTo>
                    <a:pt x="112547" y="61722"/>
                  </a:lnTo>
                  <a:lnTo>
                    <a:pt x="112712" y="61849"/>
                  </a:lnTo>
                  <a:lnTo>
                    <a:pt x="112826" y="61650"/>
                  </a:lnTo>
                  <a:lnTo>
                    <a:pt x="113207" y="61341"/>
                  </a:lnTo>
                  <a:close/>
                </a:path>
                <a:path w="257175" h="118745">
                  <a:moveTo>
                    <a:pt x="115244" y="61087"/>
                  </a:moveTo>
                  <a:lnTo>
                    <a:pt x="112179" y="61087"/>
                  </a:lnTo>
                  <a:lnTo>
                    <a:pt x="112344" y="61341"/>
                  </a:lnTo>
                  <a:lnTo>
                    <a:pt x="113207" y="61341"/>
                  </a:lnTo>
                  <a:lnTo>
                    <a:pt x="113391" y="61650"/>
                  </a:lnTo>
                  <a:lnTo>
                    <a:pt x="113093" y="61849"/>
                  </a:lnTo>
                  <a:lnTo>
                    <a:pt x="115100" y="61849"/>
                  </a:lnTo>
                  <a:lnTo>
                    <a:pt x="115316" y="61722"/>
                  </a:lnTo>
                  <a:lnTo>
                    <a:pt x="115227" y="61413"/>
                  </a:lnTo>
                  <a:lnTo>
                    <a:pt x="115244" y="61087"/>
                  </a:lnTo>
                  <a:close/>
                </a:path>
                <a:path w="257175" h="118745">
                  <a:moveTo>
                    <a:pt x="122669" y="60833"/>
                  </a:moveTo>
                  <a:lnTo>
                    <a:pt x="115354" y="60833"/>
                  </a:lnTo>
                  <a:lnTo>
                    <a:pt x="115493" y="61214"/>
                  </a:lnTo>
                  <a:lnTo>
                    <a:pt x="115900" y="61468"/>
                  </a:lnTo>
                  <a:lnTo>
                    <a:pt x="116560" y="61468"/>
                  </a:lnTo>
                  <a:lnTo>
                    <a:pt x="116598" y="61849"/>
                  </a:lnTo>
                  <a:lnTo>
                    <a:pt x="117195" y="61849"/>
                  </a:lnTo>
                  <a:lnTo>
                    <a:pt x="117563" y="61722"/>
                  </a:lnTo>
                  <a:lnTo>
                    <a:pt x="117754" y="61595"/>
                  </a:lnTo>
                  <a:lnTo>
                    <a:pt x="119437" y="61595"/>
                  </a:lnTo>
                  <a:lnTo>
                    <a:pt x="119443" y="61341"/>
                  </a:lnTo>
                  <a:lnTo>
                    <a:pt x="123317" y="61341"/>
                  </a:lnTo>
                  <a:lnTo>
                    <a:pt x="123088" y="61214"/>
                  </a:lnTo>
                  <a:lnTo>
                    <a:pt x="122758" y="61214"/>
                  </a:lnTo>
                  <a:lnTo>
                    <a:pt x="122669" y="60833"/>
                  </a:lnTo>
                  <a:close/>
                </a:path>
                <a:path w="257175" h="118745">
                  <a:moveTo>
                    <a:pt x="119437" y="61595"/>
                  </a:moveTo>
                  <a:lnTo>
                    <a:pt x="117754" y="61595"/>
                  </a:lnTo>
                  <a:lnTo>
                    <a:pt x="117741" y="61849"/>
                  </a:lnTo>
                  <a:lnTo>
                    <a:pt x="119322" y="61849"/>
                  </a:lnTo>
                  <a:lnTo>
                    <a:pt x="119437" y="61595"/>
                  </a:lnTo>
                  <a:close/>
                </a:path>
                <a:path w="257175" h="118745">
                  <a:moveTo>
                    <a:pt x="123469" y="61341"/>
                  </a:moveTo>
                  <a:lnTo>
                    <a:pt x="119443" y="61341"/>
                  </a:lnTo>
                  <a:lnTo>
                    <a:pt x="119632" y="61413"/>
                  </a:lnTo>
                  <a:lnTo>
                    <a:pt x="119676" y="61650"/>
                  </a:lnTo>
                  <a:lnTo>
                    <a:pt x="119570" y="61849"/>
                  </a:lnTo>
                  <a:lnTo>
                    <a:pt x="127558" y="61849"/>
                  </a:lnTo>
                  <a:lnTo>
                    <a:pt x="127749" y="61468"/>
                  </a:lnTo>
                  <a:lnTo>
                    <a:pt x="123558" y="61468"/>
                  </a:lnTo>
                  <a:lnTo>
                    <a:pt x="123469" y="61341"/>
                  </a:lnTo>
                  <a:close/>
                </a:path>
                <a:path w="257175" h="118745">
                  <a:moveTo>
                    <a:pt x="126961" y="60960"/>
                  </a:moveTo>
                  <a:lnTo>
                    <a:pt x="126492" y="60960"/>
                  </a:lnTo>
                  <a:lnTo>
                    <a:pt x="126695" y="61087"/>
                  </a:lnTo>
                  <a:lnTo>
                    <a:pt x="123405" y="61087"/>
                  </a:lnTo>
                  <a:lnTo>
                    <a:pt x="123558" y="61468"/>
                  </a:lnTo>
                  <a:lnTo>
                    <a:pt x="127749" y="61468"/>
                  </a:lnTo>
                  <a:lnTo>
                    <a:pt x="127808" y="61849"/>
                  </a:lnTo>
                  <a:lnTo>
                    <a:pt x="128172" y="61849"/>
                  </a:lnTo>
                  <a:lnTo>
                    <a:pt x="128409" y="61341"/>
                  </a:lnTo>
                  <a:lnTo>
                    <a:pt x="127838" y="61341"/>
                  </a:lnTo>
                  <a:lnTo>
                    <a:pt x="127508" y="61214"/>
                  </a:lnTo>
                  <a:lnTo>
                    <a:pt x="126951" y="61098"/>
                  </a:lnTo>
                  <a:lnTo>
                    <a:pt x="126961" y="60960"/>
                  </a:lnTo>
                  <a:close/>
                </a:path>
                <a:path w="257175" h="118745">
                  <a:moveTo>
                    <a:pt x="128282" y="61722"/>
                  </a:moveTo>
                  <a:close/>
                </a:path>
                <a:path w="257175" h="118745">
                  <a:moveTo>
                    <a:pt x="128409" y="61087"/>
                  </a:moveTo>
                  <a:lnTo>
                    <a:pt x="128574" y="61849"/>
                  </a:lnTo>
                  <a:lnTo>
                    <a:pt x="128778" y="61722"/>
                  </a:lnTo>
                  <a:lnTo>
                    <a:pt x="128697" y="61513"/>
                  </a:lnTo>
                  <a:lnTo>
                    <a:pt x="128409" y="61087"/>
                  </a:lnTo>
                  <a:close/>
                </a:path>
                <a:path w="257175" h="118745">
                  <a:moveTo>
                    <a:pt x="129781" y="60833"/>
                  </a:moveTo>
                  <a:lnTo>
                    <a:pt x="128663" y="60833"/>
                  </a:lnTo>
                  <a:lnTo>
                    <a:pt x="128816" y="60934"/>
                  </a:lnTo>
                  <a:lnTo>
                    <a:pt x="128892" y="61722"/>
                  </a:lnTo>
                  <a:lnTo>
                    <a:pt x="130937" y="61849"/>
                  </a:lnTo>
                  <a:lnTo>
                    <a:pt x="130810" y="61560"/>
                  </a:lnTo>
                  <a:lnTo>
                    <a:pt x="130087" y="61232"/>
                  </a:lnTo>
                  <a:lnTo>
                    <a:pt x="129781" y="60833"/>
                  </a:lnTo>
                  <a:close/>
                </a:path>
                <a:path w="257175" h="118745">
                  <a:moveTo>
                    <a:pt x="131864" y="61341"/>
                  </a:moveTo>
                  <a:lnTo>
                    <a:pt x="131546" y="61722"/>
                  </a:lnTo>
                  <a:lnTo>
                    <a:pt x="130937" y="61849"/>
                  </a:lnTo>
                  <a:lnTo>
                    <a:pt x="131961" y="61849"/>
                  </a:lnTo>
                  <a:lnTo>
                    <a:pt x="131864" y="61341"/>
                  </a:lnTo>
                  <a:close/>
                </a:path>
                <a:path w="257175" h="118745">
                  <a:moveTo>
                    <a:pt x="132460" y="61015"/>
                  </a:moveTo>
                  <a:lnTo>
                    <a:pt x="132211" y="61098"/>
                  </a:lnTo>
                  <a:lnTo>
                    <a:pt x="132096" y="61413"/>
                  </a:lnTo>
                  <a:lnTo>
                    <a:pt x="132283" y="61849"/>
                  </a:lnTo>
                  <a:lnTo>
                    <a:pt x="132460" y="61015"/>
                  </a:lnTo>
                  <a:close/>
                </a:path>
                <a:path w="257175" h="118745">
                  <a:moveTo>
                    <a:pt x="136982" y="60579"/>
                  </a:moveTo>
                  <a:lnTo>
                    <a:pt x="134594" y="60579"/>
                  </a:lnTo>
                  <a:lnTo>
                    <a:pt x="134797" y="60706"/>
                  </a:lnTo>
                  <a:lnTo>
                    <a:pt x="134569" y="60833"/>
                  </a:lnTo>
                  <a:lnTo>
                    <a:pt x="134696" y="61087"/>
                  </a:lnTo>
                  <a:lnTo>
                    <a:pt x="135128" y="61087"/>
                  </a:lnTo>
                  <a:lnTo>
                    <a:pt x="135267" y="61341"/>
                  </a:lnTo>
                  <a:lnTo>
                    <a:pt x="135769" y="61849"/>
                  </a:lnTo>
                  <a:lnTo>
                    <a:pt x="136601" y="61849"/>
                  </a:lnTo>
                  <a:lnTo>
                    <a:pt x="136829" y="61722"/>
                  </a:lnTo>
                  <a:lnTo>
                    <a:pt x="136486" y="61595"/>
                  </a:lnTo>
                  <a:lnTo>
                    <a:pt x="136525" y="60960"/>
                  </a:lnTo>
                  <a:lnTo>
                    <a:pt x="136745" y="60960"/>
                  </a:lnTo>
                  <a:lnTo>
                    <a:pt x="136867" y="60674"/>
                  </a:lnTo>
                  <a:close/>
                </a:path>
                <a:path w="257175" h="118745">
                  <a:moveTo>
                    <a:pt x="144279" y="61424"/>
                  </a:moveTo>
                  <a:lnTo>
                    <a:pt x="143814" y="61590"/>
                  </a:lnTo>
                  <a:lnTo>
                    <a:pt x="143632" y="61849"/>
                  </a:lnTo>
                  <a:lnTo>
                    <a:pt x="144228" y="61849"/>
                  </a:lnTo>
                  <a:lnTo>
                    <a:pt x="144279" y="61424"/>
                  </a:lnTo>
                  <a:close/>
                </a:path>
                <a:path w="257175" h="118745">
                  <a:moveTo>
                    <a:pt x="145897" y="61341"/>
                  </a:moveTo>
                  <a:lnTo>
                    <a:pt x="145719" y="61341"/>
                  </a:lnTo>
                  <a:lnTo>
                    <a:pt x="145660" y="61849"/>
                  </a:lnTo>
                  <a:lnTo>
                    <a:pt x="145897" y="61341"/>
                  </a:lnTo>
                  <a:close/>
                </a:path>
                <a:path w="257175" h="118745">
                  <a:moveTo>
                    <a:pt x="146185" y="61087"/>
                  </a:moveTo>
                  <a:lnTo>
                    <a:pt x="145211" y="61087"/>
                  </a:lnTo>
                  <a:lnTo>
                    <a:pt x="145554" y="61341"/>
                  </a:lnTo>
                  <a:lnTo>
                    <a:pt x="145897" y="61341"/>
                  </a:lnTo>
                  <a:lnTo>
                    <a:pt x="146062" y="61849"/>
                  </a:lnTo>
                  <a:lnTo>
                    <a:pt x="146185" y="61087"/>
                  </a:lnTo>
                  <a:close/>
                </a:path>
                <a:path w="257175" h="118745">
                  <a:moveTo>
                    <a:pt x="149764" y="60452"/>
                  </a:moveTo>
                  <a:lnTo>
                    <a:pt x="146989" y="60452"/>
                  </a:lnTo>
                  <a:lnTo>
                    <a:pt x="147897" y="61849"/>
                  </a:lnTo>
                  <a:lnTo>
                    <a:pt x="148087" y="61849"/>
                  </a:lnTo>
                  <a:lnTo>
                    <a:pt x="148945" y="60833"/>
                  </a:lnTo>
                  <a:lnTo>
                    <a:pt x="150202" y="60833"/>
                  </a:lnTo>
                  <a:lnTo>
                    <a:pt x="150190" y="60706"/>
                  </a:lnTo>
                  <a:lnTo>
                    <a:pt x="150469" y="60706"/>
                  </a:lnTo>
                  <a:lnTo>
                    <a:pt x="150101" y="60579"/>
                  </a:lnTo>
                  <a:lnTo>
                    <a:pt x="149821" y="60579"/>
                  </a:lnTo>
                  <a:close/>
                </a:path>
                <a:path w="257175" h="118745">
                  <a:moveTo>
                    <a:pt x="155841" y="61595"/>
                  </a:moveTo>
                  <a:lnTo>
                    <a:pt x="149110" y="61595"/>
                  </a:lnTo>
                  <a:lnTo>
                    <a:pt x="149156" y="61849"/>
                  </a:lnTo>
                  <a:lnTo>
                    <a:pt x="156298" y="61849"/>
                  </a:lnTo>
                  <a:lnTo>
                    <a:pt x="155829" y="61722"/>
                  </a:lnTo>
                  <a:close/>
                </a:path>
                <a:path w="257175" h="118745">
                  <a:moveTo>
                    <a:pt x="156603" y="61595"/>
                  </a:moveTo>
                  <a:lnTo>
                    <a:pt x="155981" y="61595"/>
                  </a:lnTo>
                  <a:lnTo>
                    <a:pt x="156286" y="61722"/>
                  </a:lnTo>
                  <a:lnTo>
                    <a:pt x="156489" y="61849"/>
                  </a:lnTo>
                  <a:lnTo>
                    <a:pt x="156603" y="61595"/>
                  </a:lnTo>
                  <a:close/>
                </a:path>
                <a:path w="257175" h="118745">
                  <a:moveTo>
                    <a:pt x="156972" y="61468"/>
                  </a:moveTo>
                  <a:lnTo>
                    <a:pt x="157079" y="61849"/>
                  </a:lnTo>
                  <a:lnTo>
                    <a:pt x="157391" y="61849"/>
                  </a:lnTo>
                  <a:lnTo>
                    <a:pt x="156972" y="61468"/>
                  </a:lnTo>
                  <a:close/>
                </a:path>
                <a:path w="257175" h="118745">
                  <a:moveTo>
                    <a:pt x="158508" y="61087"/>
                  </a:moveTo>
                  <a:lnTo>
                    <a:pt x="157880" y="61849"/>
                  </a:lnTo>
                  <a:lnTo>
                    <a:pt x="158821" y="61849"/>
                  </a:lnTo>
                  <a:lnTo>
                    <a:pt x="158508" y="61087"/>
                  </a:lnTo>
                  <a:close/>
                </a:path>
                <a:path w="257175" h="118745">
                  <a:moveTo>
                    <a:pt x="159537" y="61595"/>
                  </a:moveTo>
                  <a:lnTo>
                    <a:pt x="159698" y="61849"/>
                  </a:lnTo>
                  <a:lnTo>
                    <a:pt x="159537" y="61595"/>
                  </a:lnTo>
                  <a:close/>
                </a:path>
                <a:path w="257175" h="118745">
                  <a:moveTo>
                    <a:pt x="161417" y="61341"/>
                  </a:moveTo>
                  <a:lnTo>
                    <a:pt x="161221" y="61413"/>
                  </a:lnTo>
                  <a:lnTo>
                    <a:pt x="161164" y="61650"/>
                  </a:lnTo>
                  <a:lnTo>
                    <a:pt x="160803" y="61849"/>
                  </a:lnTo>
                  <a:lnTo>
                    <a:pt x="162204" y="61849"/>
                  </a:lnTo>
                  <a:lnTo>
                    <a:pt x="161886" y="61722"/>
                  </a:lnTo>
                  <a:lnTo>
                    <a:pt x="161417" y="61341"/>
                  </a:lnTo>
                  <a:close/>
                </a:path>
                <a:path w="257175" h="118745">
                  <a:moveTo>
                    <a:pt x="163029" y="61595"/>
                  </a:moveTo>
                  <a:lnTo>
                    <a:pt x="162306" y="61849"/>
                  </a:lnTo>
                  <a:lnTo>
                    <a:pt x="163106" y="61849"/>
                  </a:lnTo>
                  <a:lnTo>
                    <a:pt x="163029" y="61595"/>
                  </a:lnTo>
                  <a:close/>
                </a:path>
                <a:path w="257175" h="118745">
                  <a:moveTo>
                    <a:pt x="163842" y="61595"/>
                  </a:moveTo>
                  <a:lnTo>
                    <a:pt x="163944" y="61849"/>
                  </a:lnTo>
                  <a:lnTo>
                    <a:pt x="163842" y="61595"/>
                  </a:lnTo>
                  <a:close/>
                </a:path>
                <a:path w="257175" h="118745">
                  <a:moveTo>
                    <a:pt x="171081" y="60960"/>
                  </a:moveTo>
                  <a:lnTo>
                    <a:pt x="163830" y="60960"/>
                  </a:lnTo>
                  <a:lnTo>
                    <a:pt x="164105" y="61085"/>
                  </a:lnTo>
                  <a:lnTo>
                    <a:pt x="164372" y="61306"/>
                  </a:lnTo>
                  <a:lnTo>
                    <a:pt x="164490" y="61595"/>
                  </a:lnTo>
                  <a:lnTo>
                    <a:pt x="164007" y="61849"/>
                  </a:lnTo>
                  <a:lnTo>
                    <a:pt x="170192" y="61849"/>
                  </a:lnTo>
                  <a:lnTo>
                    <a:pt x="170027" y="61722"/>
                  </a:lnTo>
                  <a:lnTo>
                    <a:pt x="171206" y="61722"/>
                  </a:lnTo>
                  <a:lnTo>
                    <a:pt x="171450" y="61214"/>
                  </a:lnTo>
                  <a:lnTo>
                    <a:pt x="172504" y="61214"/>
                  </a:lnTo>
                  <a:lnTo>
                    <a:pt x="172275" y="61087"/>
                  </a:lnTo>
                  <a:lnTo>
                    <a:pt x="171107" y="61087"/>
                  </a:lnTo>
                  <a:close/>
                </a:path>
                <a:path w="257175" h="118745">
                  <a:moveTo>
                    <a:pt x="170599" y="61722"/>
                  </a:moveTo>
                  <a:lnTo>
                    <a:pt x="170027" y="61722"/>
                  </a:lnTo>
                  <a:lnTo>
                    <a:pt x="170599" y="61849"/>
                  </a:lnTo>
                  <a:lnTo>
                    <a:pt x="170738" y="61849"/>
                  </a:lnTo>
                  <a:lnTo>
                    <a:pt x="170599" y="61722"/>
                  </a:lnTo>
                  <a:close/>
                </a:path>
                <a:path w="257175" h="118745">
                  <a:moveTo>
                    <a:pt x="171206" y="61722"/>
                  </a:moveTo>
                  <a:lnTo>
                    <a:pt x="170599" y="61722"/>
                  </a:lnTo>
                  <a:lnTo>
                    <a:pt x="171145" y="61849"/>
                  </a:lnTo>
                  <a:close/>
                </a:path>
                <a:path w="257175" h="118745">
                  <a:moveTo>
                    <a:pt x="172173" y="61214"/>
                  </a:moveTo>
                  <a:lnTo>
                    <a:pt x="171856" y="61214"/>
                  </a:lnTo>
                  <a:lnTo>
                    <a:pt x="171843" y="61521"/>
                  </a:lnTo>
                  <a:lnTo>
                    <a:pt x="171970" y="61722"/>
                  </a:lnTo>
                  <a:lnTo>
                    <a:pt x="172173" y="61849"/>
                  </a:lnTo>
                  <a:lnTo>
                    <a:pt x="172173" y="61214"/>
                  </a:lnTo>
                  <a:close/>
                </a:path>
                <a:path w="257175" h="118745">
                  <a:moveTo>
                    <a:pt x="49987" y="61595"/>
                  </a:moveTo>
                  <a:lnTo>
                    <a:pt x="49809" y="61595"/>
                  </a:lnTo>
                  <a:lnTo>
                    <a:pt x="49941" y="61776"/>
                  </a:lnTo>
                  <a:lnTo>
                    <a:pt x="49987" y="61595"/>
                  </a:lnTo>
                  <a:close/>
                </a:path>
                <a:path w="257175" h="118745">
                  <a:moveTo>
                    <a:pt x="29019" y="61087"/>
                  </a:moveTo>
                  <a:lnTo>
                    <a:pt x="28422" y="61722"/>
                  </a:lnTo>
                  <a:lnTo>
                    <a:pt x="29037" y="61722"/>
                  </a:lnTo>
                  <a:lnTo>
                    <a:pt x="29019" y="61087"/>
                  </a:lnTo>
                  <a:close/>
                </a:path>
                <a:path w="257175" h="118745">
                  <a:moveTo>
                    <a:pt x="77460" y="60685"/>
                  </a:moveTo>
                  <a:lnTo>
                    <a:pt x="77368" y="61468"/>
                  </a:lnTo>
                  <a:lnTo>
                    <a:pt x="76796" y="61468"/>
                  </a:lnTo>
                  <a:lnTo>
                    <a:pt x="76945" y="61650"/>
                  </a:lnTo>
                  <a:lnTo>
                    <a:pt x="76809" y="61722"/>
                  </a:lnTo>
                  <a:lnTo>
                    <a:pt x="84630" y="61722"/>
                  </a:lnTo>
                  <a:lnTo>
                    <a:pt x="84537" y="61214"/>
                  </a:lnTo>
                  <a:lnTo>
                    <a:pt x="80111" y="61214"/>
                  </a:lnTo>
                  <a:lnTo>
                    <a:pt x="79768" y="60833"/>
                  </a:lnTo>
                  <a:lnTo>
                    <a:pt x="77571" y="60833"/>
                  </a:lnTo>
                  <a:lnTo>
                    <a:pt x="77460" y="60685"/>
                  </a:lnTo>
                  <a:close/>
                </a:path>
                <a:path w="257175" h="118745">
                  <a:moveTo>
                    <a:pt x="92625" y="61085"/>
                  </a:moveTo>
                  <a:lnTo>
                    <a:pt x="92519" y="61722"/>
                  </a:lnTo>
                  <a:lnTo>
                    <a:pt x="92759" y="61560"/>
                  </a:lnTo>
                  <a:lnTo>
                    <a:pt x="92862" y="61413"/>
                  </a:lnTo>
                  <a:lnTo>
                    <a:pt x="92770" y="61214"/>
                  </a:lnTo>
                  <a:lnTo>
                    <a:pt x="92625" y="61085"/>
                  </a:lnTo>
                  <a:close/>
                </a:path>
                <a:path w="257175" h="118745">
                  <a:moveTo>
                    <a:pt x="94449" y="61468"/>
                  </a:moveTo>
                  <a:lnTo>
                    <a:pt x="93764" y="61722"/>
                  </a:lnTo>
                  <a:lnTo>
                    <a:pt x="94642" y="61722"/>
                  </a:lnTo>
                  <a:lnTo>
                    <a:pt x="94449" y="61468"/>
                  </a:lnTo>
                  <a:close/>
                </a:path>
                <a:path w="257175" h="118745">
                  <a:moveTo>
                    <a:pt x="96321" y="61341"/>
                  </a:moveTo>
                  <a:lnTo>
                    <a:pt x="96126" y="61341"/>
                  </a:lnTo>
                  <a:lnTo>
                    <a:pt x="96393" y="61722"/>
                  </a:lnTo>
                  <a:lnTo>
                    <a:pt x="96321" y="61341"/>
                  </a:lnTo>
                  <a:close/>
                </a:path>
                <a:path w="257175" h="118745">
                  <a:moveTo>
                    <a:pt x="144767" y="58293"/>
                  </a:moveTo>
                  <a:lnTo>
                    <a:pt x="144424" y="58293"/>
                  </a:lnTo>
                  <a:lnTo>
                    <a:pt x="144542" y="58547"/>
                  </a:lnTo>
                  <a:lnTo>
                    <a:pt x="144425" y="58811"/>
                  </a:lnTo>
                  <a:lnTo>
                    <a:pt x="143878" y="58928"/>
                  </a:lnTo>
                  <a:lnTo>
                    <a:pt x="143690" y="59436"/>
                  </a:lnTo>
                  <a:lnTo>
                    <a:pt x="143802" y="59944"/>
                  </a:lnTo>
                  <a:lnTo>
                    <a:pt x="144424" y="60579"/>
                  </a:lnTo>
                  <a:lnTo>
                    <a:pt x="144958" y="61015"/>
                  </a:lnTo>
                  <a:lnTo>
                    <a:pt x="144780" y="61214"/>
                  </a:lnTo>
                  <a:lnTo>
                    <a:pt x="145008" y="61722"/>
                  </a:lnTo>
                  <a:lnTo>
                    <a:pt x="145211" y="61087"/>
                  </a:lnTo>
                  <a:lnTo>
                    <a:pt x="146185" y="61087"/>
                  </a:lnTo>
                  <a:lnTo>
                    <a:pt x="146989" y="60452"/>
                  </a:lnTo>
                  <a:lnTo>
                    <a:pt x="149764" y="60452"/>
                  </a:lnTo>
                  <a:lnTo>
                    <a:pt x="149923" y="60198"/>
                  </a:lnTo>
                  <a:lnTo>
                    <a:pt x="150329" y="60198"/>
                  </a:lnTo>
                  <a:lnTo>
                    <a:pt x="154730" y="60071"/>
                  </a:lnTo>
                  <a:lnTo>
                    <a:pt x="154876" y="59944"/>
                  </a:lnTo>
                  <a:lnTo>
                    <a:pt x="154698" y="59944"/>
                  </a:lnTo>
                  <a:lnTo>
                    <a:pt x="154825" y="59690"/>
                  </a:lnTo>
                  <a:lnTo>
                    <a:pt x="155068" y="59280"/>
                  </a:lnTo>
                  <a:lnTo>
                    <a:pt x="154825" y="59055"/>
                  </a:lnTo>
                  <a:lnTo>
                    <a:pt x="149186" y="59055"/>
                  </a:lnTo>
                  <a:lnTo>
                    <a:pt x="149059" y="58801"/>
                  </a:lnTo>
                  <a:lnTo>
                    <a:pt x="148145" y="58801"/>
                  </a:lnTo>
                  <a:lnTo>
                    <a:pt x="148071" y="58657"/>
                  </a:lnTo>
                  <a:lnTo>
                    <a:pt x="148513" y="58547"/>
                  </a:lnTo>
                  <a:lnTo>
                    <a:pt x="144932" y="58547"/>
                  </a:lnTo>
                  <a:lnTo>
                    <a:pt x="144767" y="58293"/>
                  </a:lnTo>
                  <a:close/>
                </a:path>
                <a:path w="257175" h="118745">
                  <a:moveTo>
                    <a:pt x="160066" y="60609"/>
                  </a:moveTo>
                  <a:lnTo>
                    <a:pt x="159239" y="61015"/>
                  </a:lnTo>
                  <a:lnTo>
                    <a:pt x="159219" y="61722"/>
                  </a:lnTo>
                  <a:lnTo>
                    <a:pt x="160197" y="61166"/>
                  </a:lnTo>
                  <a:lnTo>
                    <a:pt x="160112" y="60674"/>
                  </a:lnTo>
                  <a:close/>
                </a:path>
                <a:path w="257175" h="118745">
                  <a:moveTo>
                    <a:pt x="23177" y="61468"/>
                  </a:moveTo>
                  <a:close/>
                </a:path>
                <a:path w="257175" h="118745">
                  <a:moveTo>
                    <a:pt x="32213" y="61468"/>
                  </a:moveTo>
                  <a:lnTo>
                    <a:pt x="31775" y="61468"/>
                  </a:lnTo>
                  <a:lnTo>
                    <a:pt x="32143" y="61595"/>
                  </a:lnTo>
                  <a:close/>
                </a:path>
                <a:path w="257175" h="118745">
                  <a:moveTo>
                    <a:pt x="34582" y="61087"/>
                  </a:moveTo>
                  <a:lnTo>
                    <a:pt x="33832" y="61087"/>
                  </a:lnTo>
                  <a:lnTo>
                    <a:pt x="33655" y="61341"/>
                  </a:lnTo>
                  <a:lnTo>
                    <a:pt x="33354" y="61513"/>
                  </a:lnTo>
                  <a:lnTo>
                    <a:pt x="34649" y="61595"/>
                  </a:lnTo>
                  <a:lnTo>
                    <a:pt x="34582" y="61087"/>
                  </a:lnTo>
                  <a:close/>
                </a:path>
                <a:path w="257175" h="118745">
                  <a:moveTo>
                    <a:pt x="48882" y="60960"/>
                  </a:moveTo>
                  <a:lnTo>
                    <a:pt x="35941" y="60960"/>
                  </a:lnTo>
                  <a:lnTo>
                    <a:pt x="36233" y="61595"/>
                  </a:lnTo>
                  <a:lnTo>
                    <a:pt x="36195" y="61214"/>
                  </a:lnTo>
                  <a:lnTo>
                    <a:pt x="48577" y="61214"/>
                  </a:lnTo>
                  <a:lnTo>
                    <a:pt x="48882" y="60960"/>
                  </a:lnTo>
                  <a:close/>
                </a:path>
                <a:path w="257175" h="118745">
                  <a:moveTo>
                    <a:pt x="64033" y="60579"/>
                  </a:moveTo>
                  <a:lnTo>
                    <a:pt x="63347" y="60579"/>
                  </a:lnTo>
                  <a:lnTo>
                    <a:pt x="63804" y="61595"/>
                  </a:lnTo>
                  <a:lnTo>
                    <a:pt x="63920" y="60813"/>
                  </a:lnTo>
                  <a:lnTo>
                    <a:pt x="64033" y="60579"/>
                  </a:lnTo>
                  <a:close/>
                </a:path>
                <a:path w="257175" h="118745">
                  <a:moveTo>
                    <a:pt x="96297" y="61214"/>
                  </a:moveTo>
                  <a:lnTo>
                    <a:pt x="95719" y="61214"/>
                  </a:lnTo>
                  <a:lnTo>
                    <a:pt x="95834" y="61595"/>
                  </a:lnTo>
                  <a:lnTo>
                    <a:pt x="95997" y="61513"/>
                  </a:lnTo>
                  <a:lnTo>
                    <a:pt x="96126" y="61341"/>
                  </a:lnTo>
                  <a:lnTo>
                    <a:pt x="96321" y="61341"/>
                  </a:lnTo>
                  <a:close/>
                </a:path>
                <a:path w="257175" h="118745">
                  <a:moveTo>
                    <a:pt x="110744" y="60960"/>
                  </a:moveTo>
                  <a:lnTo>
                    <a:pt x="105625" y="60960"/>
                  </a:lnTo>
                  <a:lnTo>
                    <a:pt x="105703" y="61595"/>
                  </a:lnTo>
                  <a:lnTo>
                    <a:pt x="105651" y="61087"/>
                  </a:lnTo>
                  <a:lnTo>
                    <a:pt x="110754" y="61087"/>
                  </a:lnTo>
                  <a:close/>
                </a:path>
                <a:path w="257175" h="118745">
                  <a:moveTo>
                    <a:pt x="116535" y="61468"/>
                  </a:moveTo>
                  <a:lnTo>
                    <a:pt x="116027" y="61468"/>
                  </a:lnTo>
                  <a:lnTo>
                    <a:pt x="116382" y="61595"/>
                  </a:lnTo>
                  <a:lnTo>
                    <a:pt x="116535" y="61468"/>
                  </a:lnTo>
                  <a:close/>
                </a:path>
                <a:path w="257175" h="118745">
                  <a:moveTo>
                    <a:pt x="136652" y="61468"/>
                  </a:moveTo>
                  <a:lnTo>
                    <a:pt x="136486" y="61595"/>
                  </a:lnTo>
                  <a:lnTo>
                    <a:pt x="136779" y="61595"/>
                  </a:lnTo>
                  <a:close/>
                </a:path>
                <a:path w="257175" h="118745">
                  <a:moveTo>
                    <a:pt x="136944" y="61468"/>
                  </a:moveTo>
                  <a:lnTo>
                    <a:pt x="136779" y="61595"/>
                  </a:lnTo>
                  <a:lnTo>
                    <a:pt x="136944" y="61468"/>
                  </a:lnTo>
                  <a:close/>
                </a:path>
                <a:path w="257175" h="118745">
                  <a:moveTo>
                    <a:pt x="153682" y="60833"/>
                  </a:moveTo>
                  <a:lnTo>
                    <a:pt x="148945" y="60833"/>
                  </a:lnTo>
                  <a:lnTo>
                    <a:pt x="149098" y="61595"/>
                  </a:lnTo>
                  <a:lnTo>
                    <a:pt x="150710" y="61595"/>
                  </a:lnTo>
                  <a:lnTo>
                    <a:pt x="150456" y="61341"/>
                  </a:lnTo>
                  <a:lnTo>
                    <a:pt x="150228" y="61214"/>
                  </a:lnTo>
                  <a:lnTo>
                    <a:pt x="153581" y="61214"/>
                  </a:lnTo>
                  <a:lnTo>
                    <a:pt x="153682" y="60833"/>
                  </a:lnTo>
                  <a:close/>
                </a:path>
                <a:path w="257175" h="118745">
                  <a:moveTo>
                    <a:pt x="157010" y="61341"/>
                  </a:moveTo>
                  <a:lnTo>
                    <a:pt x="151015" y="61341"/>
                  </a:lnTo>
                  <a:lnTo>
                    <a:pt x="150964" y="61595"/>
                  </a:lnTo>
                  <a:lnTo>
                    <a:pt x="156781" y="61595"/>
                  </a:lnTo>
                  <a:lnTo>
                    <a:pt x="156972" y="61468"/>
                  </a:lnTo>
                  <a:lnTo>
                    <a:pt x="157010" y="61341"/>
                  </a:lnTo>
                  <a:close/>
                </a:path>
                <a:path w="257175" h="118745">
                  <a:moveTo>
                    <a:pt x="163677" y="61087"/>
                  </a:moveTo>
                  <a:lnTo>
                    <a:pt x="161480" y="61087"/>
                  </a:lnTo>
                  <a:lnTo>
                    <a:pt x="162001" y="61595"/>
                  </a:lnTo>
                  <a:lnTo>
                    <a:pt x="163305" y="61413"/>
                  </a:lnTo>
                  <a:lnTo>
                    <a:pt x="163690" y="61341"/>
                  </a:lnTo>
                  <a:lnTo>
                    <a:pt x="164020" y="61341"/>
                  </a:lnTo>
                  <a:lnTo>
                    <a:pt x="163880" y="61214"/>
                  </a:lnTo>
                  <a:lnTo>
                    <a:pt x="163703" y="61214"/>
                  </a:lnTo>
                  <a:close/>
                </a:path>
                <a:path w="257175" h="118745">
                  <a:moveTo>
                    <a:pt x="163017" y="61468"/>
                  </a:moveTo>
                  <a:close/>
                </a:path>
                <a:path w="257175" h="118745">
                  <a:moveTo>
                    <a:pt x="32880" y="61341"/>
                  </a:moveTo>
                  <a:lnTo>
                    <a:pt x="32677" y="61341"/>
                  </a:lnTo>
                  <a:lnTo>
                    <a:pt x="32811" y="61568"/>
                  </a:lnTo>
                  <a:lnTo>
                    <a:pt x="32880" y="61341"/>
                  </a:lnTo>
                  <a:close/>
                </a:path>
                <a:path w="257175" h="118745">
                  <a:moveTo>
                    <a:pt x="32740" y="61468"/>
                  </a:moveTo>
                  <a:lnTo>
                    <a:pt x="32499" y="61468"/>
                  </a:lnTo>
                  <a:lnTo>
                    <a:pt x="32787" y="61560"/>
                  </a:lnTo>
                  <a:close/>
                </a:path>
                <a:path w="257175" h="118745">
                  <a:moveTo>
                    <a:pt x="110765" y="61232"/>
                  </a:moveTo>
                  <a:lnTo>
                    <a:pt x="110788" y="61513"/>
                  </a:lnTo>
                  <a:lnTo>
                    <a:pt x="110909" y="61341"/>
                  </a:lnTo>
                  <a:lnTo>
                    <a:pt x="110765" y="61232"/>
                  </a:lnTo>
                  <a:close/>
                </a:path>
                <a:path w="257175" h="118745">
                  <a:moveTo>
                    <a:pt x="32245" y="59944"/>
                  </a:moveTo>
                  <a:lnTo>
                    <a:pt x="32097" y="60609"/>
                  </a:lnTo>
                  <a:lnTo>
                    <a:pt x="31445" y="61214"/>
                  </a:lnTo>
                  <a:lnTo>
                    <a:pt x="32346" y="61214"/>
                  </a:lnTo>
                  <a:lnTo>
                    <a:pt x="32880" y="61341"/>
                  </a:lnTo>
                  <a:lnTo>
                    <a:pt x="32893" y="61468"/>
                  </a:lnTo>
                  <a:lnTo>
                    <a:pt x="32844" y="60960"/>
                  </a:lnTo>
                  <a:lnTo>
                    <a:pt x="32258" y="60960"/>
                  </a:lnTo>
                  <a:lnTo>
                    <a:pt x="32245" y="59944"/>
                  </a:lnTo>
                  <a:close/>
                </a:path>
                <a:path w="257175" h="118745">
                  <a:moveTo>
                    <a:pt x="48577" y="61214"/>
                  </a:moveTo>
                  <a:lnTo>
                    <a:pt x="36436" y="61214"/>
                  </a:lnTo>
                  <a:lnTo>
                    <a:pt x="36664" y="61468"/>
                  </a:lnTo>
                  <a:lnTo>
                    <a:pt x="48542" y="61468"/>
                  </a:lnTo>
                  <a:lnTo>
                    <a:pt x="48577" y="61214"/>
                  </a:lnTo>
                  <a:close/>
                </a:path>
                <a:path w="257175" h="118745">
                  <a:moveTo>
                    <a:pt x="66929" y="61087"/>
                  </a:moveTo>
                  <a:lnTo>
                    <a:pt x="66700" y="61087"/>
                  </a:lnTo>
                  <a:lnTo>
                    <a:pt x="66903" y="61341"/>
                  </a:lnTo>
                  <a:lnTo>
                    <a:pt x="66243" y="61468"/>
                  </a:lnTo>
                  <a:lnTo>
                    <a:pt x="71348" y="61468"/>
                  </a:lnTo>
                  <a:lnTo>
                    <a:pt x="71306" y="61341"/>
                  </a:lnTo>
                  <a:lnTo>
                    <a:pt x="67043" y="61341"/>
                  </a:lnTo>
                  <a:lnTo>
                    <a:pt x="66929" y="61087"/>
                  </a:lnTo>
                  <a:close/>
                </a:path>
                <a:path w="257175" h="118745">
                  <a:moveTo>
                    <a:pt x="76327" y="61087"/>
                  </a:moveTo>
                  <a:lnTo>
                    <a:pt x="75730" y="61087"/>
                  </a:lnTo>
                  <a:lnTo>
                    <a:pt x="75800" y="61287"/>
                  </a:lnTo>
                  <a:lnTo>
                    <a:pt x="75920" y="61468"/>
                  </a:lnTo>
                  <a:lnTo>
                    <a:pt x="75869" y="61214"/>
                  </a:lnTo>
                  <a:lnTo>
                    <a:pt x="76708" y="61214"/>
                  </a:lnTo>
                  <a:lnTo>
                    <a:pt x="76327" y="61087"/>
                  </a:lnTo>
                  <a:close/>
                </a:path>
                <a:path w="257175" h="118745">
                  <a:moveTo>
                    <a:pt x="89380" y="61413"/>
                  </a:moveTo>
                  <a:close/>
                </a:path>
                <a:path w="257175" h="118745">
                  <a:moveTo>
                    <a:pt x="94361" y="61341"/>
                  </a:moveTo>
                  <a:lnTo>
                    <a:pt x="94386" y="61468"/>
                  </a:lnTo>
                  <a:lnTo>
                    <a:pt x="94361" y="61341"/>
                  </a:lnTo>
                  <a:close/>
                </a:path>
                <a:path w="257175" h="118745">
                  <a:moveTo>
                    <a:pt x="96278" y="60452"/>
                  </a:moveTo>
                  <a:lnTo>
                    <a:pt x="95872" y="60452"/>
                  </a:lnTo>
                  <a:lnTo>
                    <a:pt x="95885" y="60960"/>
                  </a:lnTo>
                  <a:lnTo>
                    <a:pt x="95694" y="60960"/>
                  </a:lnTo>
                  <a:lnTo>
                    <a:pt x="95669" y="61287"/>
                  </a:lnTo>
                  <a:lnTo>
                    <a:pt x="95567" y="61468"/>
                  </a:lnTo>
                  <a:lnTo>
                    <a:pt x="95719" y="61214"/>
                  </a:lnTo>
                  <a:lnTo>
                    <a:pt x="96297" y="61214"/>
                  </a:lnTo>
                  <a:lnTo>
                    <a:pt x="96278" y="60452"/>
                  </a:lnTo>
                  <a:close/>
                </a:path>
                <a:path w="257175" h="118745">
                  <a:moveTo>
                    <a:pt x="133451" y="60579"/>
                  </a:moveTo>
                  <a:lnTo>
                    <a:pt x="130898" y="60579"/>
                  </a:lnTo>
                  <a:lnTo>
                    <a:pt x="131156" y="60813"/>
                  </a:lnTo>
                  <a:lnTo>
                    <a:pt x="131273" y="61214"/>
                  </a:lnTo>
                  <a:lnTo>
                    <a:pt x="131584" y="61468"/>
                  </a:lnTo>
                  <a:lnTo>
                    <a:pt x="131683" y="61287"/>
                  </a:lnTo>
                  <a:lnTo>
                    <a:pt x="131493" y="61232"/>
                  </a:lnTo>
                  <a:lnTo>
                    <a:pt x="131376" y="61085"/>
                  </a:lnTo>
                  <a:lnTo>
                    <a:pt x="131267" y="60833"/>
                  </a:lnTo>
                  <a:lnTo>
                    <a:pt x="132397" y="60833"/>
                  </a:lnTo>
                  <a:lnTo>
                    <a:pt x="132486" y="60706"/>
                  </a:lnTo>
                  <a:lnTo>
                    <a:pt x="133483" y="60706"/>
                  </a:lnTo>
                  <a:close/>
                </a:path>
                <a:path w="257175" h="118745">
                  <a:moveTo>
                    <a:pt x="136745" y="60960"/>
                  </a:moveTo>
                  <a:lnTo>
                    <a:pt x="136525" y="60960"/>
                  </a:lnTo>
                  <a:lnTo>
                    <a:pt x="137020" y="61468"/>
                  </a:lnTo>
                  <a:lnTo>
                    <a:pt x="136745" y="60960"/>
                  </a:lnTo>
                  <a:close/>
                </a:path>
                <a:path w="257175" h="118745">
                  <a:moveTo>
                    <a:pt x="144335" y="60960"/>
                  </a:moveTo>
                  <a:lnTo>
                    <a:pt x="144279" y="61424"/>
                  </a:lnTo>
                  <a:lnTo>
                    <a:pt x="144513" y="61341"/>
                  </a:lnTo>
                  <a:lnTo>
                    <a:pt x="144389" y="61021"/>
                  </a:lnTo>
                  <a:close/>
                </a:path>
                <a:path w="257175" h="118745">
                  <a:moveTo>
                    <a:pt x="18808" y="58039"/>
                  </a:moveTo>
                  <a:lnTo>
                    <a:pt x="19265" y="61341"/>
                  </a:lnTo>
                  <a:lnTo>
                    <a:pt x="20112" y="61341"/>
                  </a:lnTo>
                  <a:lnTo>
                    <a:pt x="20535" y="60579"/>
                  </a:lnTo>
                  <a:lnTo>
                    <a:pt x="23510" y="60579"/>
                  </a:lnTo>
                  <a:lnTo>
                    <a:pt x="23622" y="60325"/>
                  </a:lnTo>
                  <a:lnTo>
                    <a:pt x="27664" y="60325"/>
                  </a:lnTo>
                  <a:lnTo>
                    <a:pt x="27938" y="59436"/>
                  </a:lnTo>
                  <a:lnTo>
                    <a:pt x="19418" y="59436"/>
                  </a:lnTo>
                  <a:lnTo>
                    <a:pt x="20212" y="58166"/>
                  </a:lnTo>
                  <a:lnTo>
                    <a:pt x="19430" y="58160"/>
                  </a:lnTo>
                  <a:lnTo>
                    <a:pt x="18808" y="58039"/>
                  </a:lnTo>
                  <a:close/>
                </a:path>
                <a:path w="257175" h="118745">
                  <a:moveTo>
                    <a:pt x="33629" y="61214"/>
                  </a:moveTo>
                  <a:close/>
                </a:path>
                <a:path w="257175" h="118745">
                  <a:moveTo>
                    <a:pt x="65112" y="60960"/>
                  </a:moveTo>
                  <a:lnTo>
                    <a:pt x="64897" y="61341"/>
                  </a:lnTo>
                  <a:lnTo>
                    <a:pt x="65484" y="61341"/>
                  </a:lnTo>
                  <a:lnTo>
                    <a:pt x="65112" y="60960"/>
                  </a:lnTo>
                  <a:close/>
                </a:path>
                <a:path w="257175" h="118745">
                  <a:moveTo>
                    <a:pt x="72116" y="60198"/>
                  </a:moveTo>
                  <a:lnTo>
                    <a:pt x="65824" y="60198"/>
                  </a:lnTo>
                  <a:lnTo>
                    <a:pt x="66113" y="60313"/>
                  </a:lnTo>
                  <a:lnTo>
                    <a:pt x="66528" y="60674"/>
                  </a:lnTo>
                  <a:lnTo>
                    <a:pt x="66611" y="61341"/>
                  </a:lnTo>
                  <a:lnTo>
                    <a:pt x="66700" y="61087"/>
                  </a:lnTo>
                  <a:lnTo>
                    <a:pt x="66929" y="61087"/>
                  </a:lnTo>
                  <a:lnTo>
                    <a:pt x="66814" y="60833"/>
                  </a:lnTo>
                  <a:lnTo>
                    <a:pt x="66763" y="60579"/>
                  </a:lnTo>
                  <a:lnTo>
                    <a:pt x="71371" y="60579"/>
                  </a:lnTo>
                  <a:lnTo>
                    <a:pt x="71335" y="60325"/>
                  </a:lnTo>
                  <a:lnTo>
                    <a:pt x="72141" y="60325"/>
                  </a:lnTo>
                  <a:lnTo>
                    <a:pt x="72116" y="60198"/>
                  </a:lnTo>
                  <a:close/>
                </a:path>
                <a:path w="257175" h="118745">
                  <a:moveTo>
                    <a:pt x="67183" y="61087"/>
                  </a:moveTo>
                  <a:lnTo>
                    <a:pt x="67183" y="61341"/>
                  </a:lnTo>
                  <a:lnTo>
                    <a:pt x="67183" y="61087"/>
                  </a:lnTo>
                  <a:close/>
                </a:path>
                <a:path w="257175" h="118745">
                  <a:moveTo>
                    <a:pt x="71056" y="60579"/>
                  </a:moveTo>
                  <a:lnTo>
                    <a:pt x="67310" y="60579"/>
                  </a:lnTo>
                  <a:lnTo>
                    <a:pt x="67530" y="60960"/>
                  </a:lnTo>
                  <a:lnTo>
                    <a:pt x="67652" y="61341"/>
                  </a:lnTo>
                  <a:lnTo>
                    <a:pt x="71306" y="61341"/>
                  </a:lnTo>
                  <a:lnTo>
                    <a:pt x="71218" y="61085"/>
                  </a:lnTo>
                  <a:lnTo>
                    <a:pt x="71071" y="61015"/>
                  </a:lnTo>
                  <a:lnTo>
                    <a:pt x="71056" y="60579"/>
                  </a:lnTo>
                  <a:close/>
                </a:path>
                <a:path w="257175" h="118745">
                  <a:moveTo>
                    <a:pt x="89382" y="61214"/>
                  </a:moveTo>
                  <a:lnTo>
                    <a:pt x="89154" y="61214"/>
                  </a:lnTo>
                  <a:lnTo>
                    <a:pt x="89382" y="61214"/>
                  </a:lnTo>
                  <a:close/>
                </a:path>
                <a:path w="257175" h="118745">
                  <a:moveTo>
                    <a:pt x="128016" y="60579"/>
                  </a:moveTo>
                  <a:lnTo>
                    <a:pt x="127838" y="61341"/>
                  </a:lnTo>
                  <a:lnTo>
                    <a:pt x="128409" y="61341"/>
                  </a:lnTo>
                  <a:lnTo>
                    <a:pt x="128016" y="60579"/>
                  </a:lnTo>
                  <a:close/>
                </a:path>
                <a:path w="257175" h="118745">
                  <a:moveTo>
                    <a:pt x="156362" y="61214"/>
                  </a:moveTo>
                  <a:lnTo>
                    <a:pt x="150444" y="61214"/>
                  </a:lnTo>
                  <a:lnTo>
                    <a:pt x="156921" y="61341"/>
                  </a:lnTo>
                  <a:lnTo>
                    <a:pt x="156362" y="61214"/>
                  </a:lnTo>
                  <a:close/>
                </a:path>
                <a:path w="257175" h="118745">
                  <a:moveTo>
                    <a:pt x="171894" y="60071"/>
                  </a:moveTo>
                  <a:lnTo>
                    <a:pt x="171894" y="60706"/>
                  </a:lnTo>
                  <a:lnTo>
                    <a:pt x="160680" y="60706"/>
                  </a:lnTo>
                  <a:lnTo>
                    <a:pt x="161388" y="61085"/>
                  </a:lnTo>
                  <a:lnTo>
                    <a:pt x="161569" y="61341"/>
                  </a:lnTo>
                  <a:lnTo>
                    <a:pt x="161480" y="61087"/>
                  </a:lnTo>
                  <a:lnTo>
                    <a:pt x="163677" y="61087"/>
                  </a:lnTo>
                  <a:lnTo>
                    <a:pt x="163830" y="60960"/>
                  </a:lnTo>
                  <a:lnTo>
                    <a:pt x="171081" y="60960"/>
                  </a:lnTo>
                  <a:lnTo>
                    <a:pt x="172161" y="60833"/>
                  </a:lnTo>
                  <a:lnTo>
                    <a:pt x="172276" y="60543"/>
                  </a:lnTo>
                  <a:lnTo>
                    <a:pt x="172314" y="60298"/>
                  </a:lnTo>
                  <a:lnTo>
                    <a:pt x="171894" y="60071"/>
                  </a:lnTo>
                  <a:close/>
                </a:path>
                <a:path w="257175" h="118745">
                  <a:moveTo>
                    <a:pt x="172504" y="61214"/>
                  </a:moveTo>
                  <a:close/>
                </a:path>
                <a:path w="257175" h="118745">
                  <a:moveTo>
                    <a:pt x="90106" y="60706"/>
                  </a:moveTo>
                  <a:lnTo>
                    <a:pt x="89141" y="60706"/>
                  </a:lnTo>
                  <a:lnTo>
                    <a:pt x="88963" y="61214"/>
                  </a:lnTo>
                  <a:lnTo>
                    <a:pt x="89382" y="61214"/>
                  </a:lnTo>
                  <a:lnTo>
                    <a:pt x="89865" y="60960"/>
                  </a:lnTo>
                  <a:lnTo>
                    <a:pt x="90220" y="60960"/>
                  </a:lnTo>
                  <a:lnTo>
                    <a:pt x="90106" y="60706"/>
                  </a:lnTo>
                  <a:close/>
                </a:path>
                <a:path w="257175" h="118745">
                  <a:moveTo>
                    <a:pt x="110764" y="61214"/>
                  </a:moveTo>
                  <a:close/>
                </a:path>
                <a:path w="257175" h="118745">
                  <a:moveTo>
                    <a:pt x="28448" y="60706"/>
                  </a:moveTo>
                  <a:lnTo>
                    <a:pt x="28346" y="61214"/>
                  </a:lnTo>
                  <a:lnTo>
                    <a:pt x="28706" y="61015"/>
                  </a:lnTo>
                  <a:lnTo>
                    <a:pt x="28555" y="60813"/>
                  </a:lnTo>
                  <a:close/>
                </a:path>
                <a:path w="257175" h="118745">
                  <a:moveTo>
                    <a:pt x="29857" y="59817"/>
                  </a:moveTo>
                  <a:lnTo>
                    <a:pt x="29762" y="60422"/>
                  </a:lnTo>
                  <a:lnTo>
                    <a:pt x="29645" y="60898"/>
                  </a:lnTo>
                  <a:lnTo>
                    <a:pt x="29527" y="61214"/>
                  </a:lnTo>
                  <a:lnTo>
                    <a:pt x="31404" y="61087"/>
                  </a:lnTo>
                  <a:lnTo>
                    <a:pt x="31244" y="60579"/>
                  </a:lnTo>
                  <a:lnTo>
                    <a:pt x="30238" y="60579"/>
                  </a:lnTo>
                  <a:lnTo>
                    <a:pt x="29857" y="59817"/>
                  </a:lnTo>
                  <a:close/>
                </a:path>
                <a:path w="257175" h="118745">
                  <a:moveTo>
                    <a:pt x="31404" y="61087"/>
                  </a:moveTo>
                  <a:lnTo>
                    <a:pt x="29603" y="61087"/>
                  </a:lnTo>
                  <a:lnTo>
                    <a:pt x="31445" y="61214"/>
                  </a:lnTo>
                  <a:close/>
                </a:path>
                <a:path w="257175" h="118745">
                  <a:moveTo>
                    <a:pt x="33680" y="61087"/>
                  </a:moveTo>
                  <a:lnTo>
                    <a:pt x="33451" y="61087"/>
                  </a:lnTo>
                  <a:lnTo>
                    <a:pt x="33591" y="61214"/>
                  </a:lnTo>
                  <a:close/>
                </a:path>
                <a:path w="257175" h="118745">
                  <a:moveTo>
                    <a:pt x="51917" y="60706"/>
                  </a:moveTo>
                  <a:lnTo>
                    <a:pt x="51460" y="60706"/>
                  </a:lnTo>
                  <a:lnTo>
                    <a:pt x="51426" y="60934"/>
                  </a:lnTo>
                  <a:lnTo>
                    <a:pt x="51193" y="61214"/>
                  </a:lnTo>
                  <a:lnTo>
                    <a:pt x="52033" y="61214"/>
                  </a:lnTo>
                  <a:lnTo>
                    <a:pt x="51917" y="60706"/>
                  </a:lnTo>
                  <a:close/>
                </a:path>
                <a:path w="257175" h="118745">
                  <a:moveTo>
                    <a:pt x="54749" y="60579"/>
                  </a:moveTo>
                  <a:lnTo>
                    <a:pt x="53568" y="60579"/>
                  </a:lnTo>
                  <a:lnTo>
                    <a:pt x="53287" y="60714"/>
                  </a:lnTo>
                  <a:lnTo>
                    <a:pt x="53162" y="61214"/>
                  </a:lnTo>
                  <a:lnTo>
                    <a:pt x="59954" y="61214"/>
                  </a:lnTo>
                  <a:lnTo>
                    <a:pt x="59423" y="61087"/>
                  </a:lnTo>
                  <a:lnTo>
                    <a:pt x="59496" y="60898"/>
                  </a:lnTo>
                  <a:lnTo>
                    <a:pt x="59829" y="60706"/>
                  </a:lnTo>
                  <a:lnTo>
                    <a:pt x="55283" y="60706"/>
                  </a:lnTo>
                  <a:lnTo>
                    <a:pt x="54749" y="60579"/>
                  </a:lnTo>
                  <a:close/>
                </a:path>
                <a:path w="257175" h="118745">
                  <a:moveTo>
                    <a:pt x="74517" y="60706"/>
                  </a:moveTo>
                  <a:lnTo>
                    <a:pt x="73621" y="60706"/>
                  </a:lnTo>
                  <a:lnTo>
                    <a:pt x="73621" y="61214"/>
                  </a:lnTo>
                  <a:lnTo>
                    <a:pt x="74002" y="61214"/>
                  </a:lnTo>
                  <a:lnTo>
                    <a:pt x="74517" y="60706"/>
                  </a:lnTo>
                  <a:close/>
                </a:path>
                <a:path w="257175" h="118745">
                  <a:moveTo>
                    <a:pt x="75819" y="60198"/>
                  </a:moveTo>
                  <a:lnTo>
                    <a:pt x="75031" y="60198"/>
                  </a:lnTo>
                  <a:lnTo>
                    <a:pt x="75026" y="60719"/>
                  </a:lnTo>
                  <a:lnTo>
                    <a:pt x="74489" y="61098"/>
                  </a:lnTo>
                  <a:lnTo>
                    <a:pt x="74269" y="61214"/>
                  </a:lnTo>
                  <a:lnTo>
                    <a:pt x="75291" y="61214"/>
                  </a:lnTo>
                  <a:lnTo>
                    <a:pt x="75653" y="61087"/>
                  </a:lnTo>
                  <a:lnTo>
                    <a:pt x="76038" y="61085"/>
                  </a:lnTo>
                  <a:lnTo>
                    <a:pt x="76288" y="60960"/>
                  </a:lnTo>
                  <a:lnTo>
                    <a:pt x="76238" y="60674"/>
                  </a:lnTo>
                  <a:lnTo>
                    <a:pt x="76152" y="60543"/>
                  </a:lnTo>
                  <a:lnTo>
                    <a:pt x="75883" y="60344"/>
                  </a:lnTo>
                  <a:lnTo>
                    <a:pt x="75819" y="60198"/>
                  </a:lnTo>
                  <a:close/>
                </a:path>
                <a:path w="257175" h="118745">
                  <a:moveTo>
                    <a:pt x="79959" y="59944"/>
                  </a:moveTo>
                  <a:lnTo>
                    <a:pt x="80111" y="61214"/>
                  </a:lnTo>
                  <a:lnTo>
                    <a:pt x="84537" y="61214"/>
                  </a:lnTo>
                  <a:lnTo>
                    <a:pt x="84099" y="60706"/>
                  </a:lnTo>
                  <a:lnTo>
                    <a:pt x="84404" y="60706"/>
                  </a:lnTo>
                  <a:lnTo>
                    <a:pt x="84550" y="60579"/>
                  </a:lnTo>
                  <a:lnTo>
                    <a:pt x="83527" y="60579"/>
                  </a:lnTo>
                  <a:lnTo>
                    <a:pt x="80594" y="60452"/>
                  </a:lnTo>
                  <a:lnTo>
                    <a:pt x="79959" y="59944"/>
                  </a:lnTo>
                  <a:close/>
                </a:path>
                <a:path w="257175" h="118745">
                  <a:moveTo>
                    <a:pt x="87395" y="60706"/>
                  </a:moveTo>
                  <a:lnTo>
                    <a:pt x="87249" y="60706"/>
                  </a:lnTo>
                  <a:lnTo>
                    <a:pt x="87242" y="61098"/>
                  </a:lnTo>
                  <a:lnTo>
                    <a:pt x="87439" y="61214"/>
                  </a:lnTo>
                  <a:lnTo>
                    <a:pt x="87395" y="60706"/>
                  </a:lnTo>
                  <a:close/>
                </a:path>
                <a:path w="257175" h="118745">
                  <a:moveTo>
                    <a:pt x="92062" y="59944"/>
                  </a:moveTo>
                  <a:lnTo>
                    <a:pt x="91071" y="60198"/>
                  </a:lnTo>
                  <a:lnTo>
                    <a:pt x="91292" y="60298"/>
                  </a:lnTo>
                  <a:lnTo>
                    <a:pt x="91401" y="60706"/>
                  </a:lnTo>
                  <a:lnTo>
                    <a:pt x="90233" y="60706"/>
                  </a:lnTo>
                  <a:lnTo>
                    <a:pt x="90726" y="61085"/>
                  </a:lnTo>
                  <a:lnTo>
                    <a:pt x="90830" y="61214"/>
                  </a:lnTo>
                  <a:lnTo>
                    <a:pt x="92257" y="61087"/>
                  </a:lnTo>
                  <a:lnTo>
                    <a:pt x="92057" y="60543"/>
                  </a:lnTo>
                  <a:lnTo>
                    <a:pt x="92062" y="59944"/>
                  </a:lnTo>
                  <a:close/>
                </a:path>
                <a:path w="257175" h="118745">
                  <a:moveTo>
                    <a:pt x="122821" y="60833"/>
                  </a:moveTo>
                  <a:lnTo>
                    <a:pt x="122758" y="61214"/>
                  </a:lnTo>
                  <a:lnTo>
                    <a:pt x="123088" y="61214"/>
                  </a:lnTo>
                  <a:lnTo>
                    <a:pt x="123405" y="61087"/>
                  </a:lnTo>
                  <a:lnTo>
                    <a:pt x="122986" y="61087"/>
                  </a:lnTo>
                  <a:lnTo>
                    <a:pt x="122821" y="60833"/>
                  </a:lnTo>
                  <a:close/>
                </a:path>
                <a:path w="257175" h="118745">
                  <a:moveTo>
                    <a:pt x="127622" y="61087"/>
                  </a:moveTo>
                  <a:close/>
                </a:path>
                <a:path w="257175" h="118745">
                  <a:moveTo>
                    <a:pt x="132397" y="60833"/>
                  </a:moveTo>
                  <a:lnTo>
                    <a:pt x="131267" y="60833"/>
                  </a:lnTo>
                  <a:lnTo>
                    <a:pt x="131622" y="61214"/>
                  </a:lnTo>
                  <a:lnTo>
                    <a:pt x="131610" y="60960"/>
                  </a:lnTo>
                  <a:lnTo>
                    <a:pt x="132308" y="60960"/>
                  </a:lnTo>
                  <a:close/>
                </a:path>
                <a:path w="257175" h="118745">
                  <a:moveTo>
                    <a:pt x="132308" y="60960"/>
                  </a:moveTo>
                  <a:lnTo>
                    <a:pt x="131610" y="60960"/>
                  </a:lnTo>
                  <a:lnTo>
                    <a:pt x="131864" y="61214"/>
                  </a:lnTo>
                  <a:lnTo>
                    <a:pt x="132211" y="61098"/>
                  </a:lnTo>
                  <a:lnTo>
                    <a:pt x="132308" y="60960"/>
                  </a:lnTo>
                  <a:close/>
                </a:path>
                <a:path w="257175" h="118745">
                  <a:moveTo>
                    <a:pt x="133483" y="60706"/>
                  </a:moveTo>
                  <a:lnTo>
                    <a:pt x="133019" y="60706"/>
                  </a:lnTo>
                  <a:lnTo>
                    <a:pt x="133400" y="61214"/>
                  </a:lnTo>
                  <a:lnTo>
                    <a:pt x="133483" y="60706"/>
                  </a:lnTo>
                  <a:close/>
                </a:path>
                <a:path w="257175" h="118745">
                  <a:moveTo>
                    <a:pt x="154829" y="60706"/>
                  </a:moveTo>
                  <a:lnTo>
                    <a:pt x="150469" y="60706"/>
                  </a:lnTo>
                  <a:lnTo>
                    <a:pt x="150418" y="60833"/>
                  </a:lnTo>
                  <a:lnTo>
                    <a:pt x="153682" y="60833"/>
                  </a:lnTo>
                  <a:lnTo>
                    <a:pt x="153695" y="61214"/>
                  </a:lnTo>
                  <a:lnTo>
                    <a:pt x="155473" y="61214"/>
                  </a:lnTo>
                  <a:lnTo>
                    <a:pt x="155181" y="61087"/>
                  </a:lnTo>
                  <a:lnTo>
                    <a:pt x="155016" y="60960"/>
                  </a:lnTo>
                  <a:lnTo>
                    <a:pt x="154787" y="60960"/>
                  </a:lnTo>
                  <a:lnTo>
                    <a:pt x="154829" y="60706"/>
                  </a:lnTo>
                  <a:close/>
                </a:path>
                <a:path w="257175" h="118745">
                  <a:moveTo>
                    <a:pt x="155130" y="59182"/>
                  </a:moveTo>
                  <a:lnTo>
                    <a:pt x="155232" y="60198"/>
                  </a:lnTo>
                  <a:lnTo>
                    <a:pt x="154991" y="60298"/>
                  </a:lnTo>
                  <a:lnTo>
                    <a:pt x="155179" y="60543"/>
                  </a:lnTo>
                  <a:lnTo>
                    <a:pt x="155473" y="60706"/>
                  </a:lnTo>
                  <a:lnTo>
                    <a:pt x="155587" y="61214"/>
                  </a:lnTo>
                  <a:lnTo>
                    <a:pt x="155930" y="61214"/>
                  </a:lnTo>
                  <a:lnTo>
                    <a:pt x="155930" y="60960"/>
                  </a:lnTo>
                  <a:lnTo>
                    <a:pt x="155867" y="60579"/>
                  </a:lnTo>
                  <a:lnTo>
                    <a:pt x="155905" y="60325"/>
                  </a:lnTo>
                  <a:lnTo>
                    <a:pt x="156205" y="60325"/>
                  </a:lnTo>
                  <a:lnTo>
                    <a:pt x="156299" y="59798"/>
                  </a:lnTo>
                  <a:lnTo>
                    <a:pt x="156972" y="59563"/>
                  </a:lnTo>
                  <a:lnTo>
                    <a:pt x="157035" y="59309"/>
                  </a:lnTo>
                  <a:lnTo>
                    <a:pt x="155498" y="59309"/>
                  </a:lnTo>
                  <a:lnTo>
                    <a:pt x="155130" y="59182"/>
                  </a:lnTo>
                  <a:close/>
                </a:path>
                <a:path w="257175" h="118745">
                  <a:moveTo>
                    <a:pt x="156883" y="60198"/>
                  </a:moveTo>
                  <a:lnTo>
                    <a:pt x="156249" y="60543"/>
                  </a:lnTo>
                  <a:lnTo>
                    <a:pt x="156243" y="60674"/>
                  </a:lnTo>
                  <a:lnTo>
                    <a:pt x="156362" y="61214"/>
                  </a:lnTo>
                  <a:lnTo>
                    <a:pt x="156883" y="60198"/>
                  </a:lnTo>
                  <a:close/>
                </a:path>
                <a:path w="257175" h="118745">
                  <a:moveTo>
                    <a:pt x="171018" y="59944"/>
                  </a:moveTo>
                  <a:lnTo>
                    <a:pt x="161353" y="59944"/>
                  </a:lnTo>
                  <a:lnTo>
                    <a:pt x="161606" y="60054"/>
                  </a:lnTo>
                  <a:lnTo>
                    <a:pt x="161569" y="60325"/>
                  </a:lnTo>
                  <a:lnTo>
                    <a:pt x="161391" y="60325"/>
                  </a:lnTo>
                  <a:lnTo>
                    <a:pt x="160896" y="60452"/>
                  </a:lnTo>
                  <a:lnTo>
                    <a:pt x="160388" y="60452"/>
                  </a:lnTo>
                  <a:lnTo>
                    <a:pt x="160294" y="60934"/>
                  </a:lnTo>
                  <a:lnTo>
                    <a:pt x="160489" y="61214"/>
                  </a:lnTo>
                  <a:lnTo>
                    <a:pt x="160680" y="60706"/>
                  </a:lnTo>
                  <a:lnTo>
                    <a:pt x="171894" y="60706"/>
                  </a:lnTo>
                  <a:lnTo>
                    <a:pt x="171805" y="60543"/>
                  </a:lnTo>
                  <a:lnTo>
                    <a:pt x="171678" y="60198"/>
                  </a:lnTo>
                  <a:lnTo>
                    <a:pt x="170992" y="60198"/>
                  </a:lnTo>
                  <a:lnTo>
                    <a:pt x="171018" y="59944"/>
                  </a:lnTo>
                  <a:close/>
                </a:path>
                <a:path w="257175" h="118745">
                  <a:moveTo>
                    <a:pt x="132486" y="60706"/>
                  </a:moveTo>
                  <a:lnTo>
                    <a:pt x="132211" y="61098"/>
                  </a:lnTo>
                  <a:lnTo>
                    <a:pt x="132441" y="61021"/>
                  </a:lnTo>
                  <a:lnTo>
                    <a:pt x="132486" y="60706"/>
                  </a:lnTo>
                  <a:close/>
                </a:path>
                <a:path w="257175" h="118745">
                  <a:moveTo>
                    <a:pt x="33108" y="60198"/>
                  </a:moveTo>
                  <a:lnTo>
                    <a:pt x="33070" y="60579"/>
                  </a:lnTo>
                  <a:lnTo>
                    <a:pt x="33087" y="60898"/>
                  </a:lnTo>
                  <a:lnTo>
                    <a:pt x="32969" y="61087"/>
                  </a:lnTo>
                  <a:lnTo>
                    <a:pt x="34499" y="61085"/>
                  </a:lnTo>
                  <a:lnTo>
                    <a:pt x="35941" y="60960"/>
                  </a:lnTo>
                  <a:lnTo>
                    <a:pt x="48882" y="60960"/>
                  </a:lnTo>
                  <a:lnTo>
                    <a:pt x="48410" y="60452"/>
                  </a:lnTo>
                  <a:lnTo>
                    <a:pt x="34150" y="60452"/>
                  </a:lnTo>
                  <a:lnTo>
                    <a:pt x="33756" y="60325"/>
                  </a:lnTo>
                  <a:lnTo>
                    <a:pt x="33464" y="60325"/>
                  </a:lnTo>
                  <a:lnTo>
                    <a:pt x="33108" y="60198"/>
                  </a:lnTo>
                  <a:close/>
                </a:path>
                <a:path w="257175" h="118745">
                  <a:moveTo>
                    <a:pt x="59588" y="60833"/>
                  </a:moveTo>
                  <a:lnTo>
                    <a:pt x="59499" y="61087"/>
                  </a:lnTo>
                  <a:lnTo>
                    <a:pt x="59832" y="61087"/>
                  </a:lnTo>
                  <a:lnTo>
                    <a:pt x="59588" y="60833"/>
                  </a:lnTo>
                  <a:close/>
                </a:path>
                <a:path w="257175" h="118745">
                  <a:moveTo>
                    <a:pt x="77089" y="60960"/>
                  </a:moveTo>
                  <a:lnTo>
                    <a:pt x="76288" y="60960"/>
                  </a:lnTo>
                  <a:lnTo>
                    <a:pt x="76637" y="61085"/>
                  </a:lnTo>
                  <a:lnTo>
                    <a:pt x="77089" y="60960"/>
                  </a:lnTo>
                  <a:close/>
                </a:path>
                <a:path w="257175" h="118745">
                  <a:moveTo>
                    <a:pt x="77304" y="60706"/>
                  </a:moveTo>
                  <a:lnTo>
                    <a:pt x="77015" y="60706"/>
                  </a:lnTo>
                  <a:lnTo>
                    <a:pt x="77304" y="61087"/>
                  </a:lnTo>
                  <a:lnTo>
                    <a:pt x="77304" y="60706"/>
                  </a:lnTo>
                  <a:close/>
                </a:path>
                <a:path w="257175" h="118745">
                  <a:moveTo>
                    <a:pt x="84467" y="60833"/>
                  </a:moveTo>
                  <a:lnTo>
                    <a:pt x="84480" y="61087"/>
                  </a:lnTo>
                  <a:lnTo>
                    <a:pt x="84467" y="60833"/>
                  </a:lnTo>
                  <a:close/>
                </a:path>
                <a:path w="257175" h="118745">
                  <a:moveTo>
                    <a:pt x="90220" y="60960"/>
                  </a:moveTo>
                  <a:lnTo>
                    <a:pt x="89865" y="60960"/>
                  </a:lnTo>
                  <a:lnTo>
                    <a:pt x="90182" y="61087"/>
                  </a:lnTo>
                  <a:close/>
                </a:path>
                <a:path w="257175" h="118745">
                  <a:moveTo>
                    <a:pt x="126949" y="60833"/>
                  </a:moveTo>
                  <a:lnTo>
                    <a:pt x="123113" y="60833"/>
                  </a:lnTo>
                  <a:lnTo>
                    <a:pt x="122986" y="61087"/>
                  </a:lnTo>
                  <a:lnTo>
                    <a:pt x="126695" y="61087"/>
                  </a:lnTo>
                  <a:lnTo>
                    <a:pt x="126492" y="60960"/>
                  </a:lnTo>
                  <a:lnTo>
                    <a:pt x="126911" y="60960"/>
                  </a:lnTo>
                  <a:close/>
                </a:path>
                <a:path w="257175" h="118745">
                  <a:moveTo>
                    <a:pt x="132867" y="59690"/>
                  </a:moveTo>
                  <a:lnTo>
                    <a:pt x="127723" y="59690"/>
                  </a:lnTo>
                  <a:lnTo>
                    <a:pt x="128100" y="60054"/>
                  </a:lnTo>
                  <a:lnTo>
                    <a:pt x="128333" y="61087"/>
                  </a:lnTo>
                  <a:lnTo>
                    <a:pt x="128473" y="60833"/>
                  </a:lnTo>
                  <a:lnTo>
                    <a:pt x="129781" y="60833"/>
                  </a:lnTo>
                  <a:lnTo>
                    <a:pt x="129871" y="60422"/>
                  </a:lnTo>
                  <a:lnTo>
                    <a:pt x="136385" y="60325"/>
                  </a:lnTo>
                  <a:lnTo>
                    <a:pt x="136283" y="60071"/>
                  </a:lnTo>
                  <a:lnTo>
                    <a:pt x="135166" y="60071"/>
                  </a:lnTo>
                  <a:lnTo>
                    <a:pt x="135407" y="59944"/>
                  </a:lnTo>
                  <a:lnTo>
                    <a:pt x="137045" y="59944"/>
                  </a:lnTo>
                  <a:lnTo>
                    <a:pt x="132994" y="59817"/>
                  </a:lnTo>
                  <a:lnTo>
                    <a:pt x="132867" y="59690"/>
                  </a:lnTo>
                  <a:close/>
                </a:path>
                <a:path w="257175" h="118745">
                  <a:moveTo>
                    <a:pt x="172161" y="60833"/>
                  </a:moveTo>
                  <a:lnTo>
                    <a:pt x="171208" y="60833"/>
                  </a:lnTo>
                  <a:lnTo>
                    <a:pt x="171107" y="61087"/>
                  </a:lnTo>
                  <a:lnTo>
                    <a:pt x="172275" y="61087"/>
                  </a:lnTo>
                  <a:lnTo>
                    <a:pt x="172110" y="60960"/>
                  </a:lnTo>
                  <a:close/>
                </a:path>
                <a:path w="257175" h="118745">
                  <a:moveTo>
                    <a:pt x="92837" y="59817"/>
                  </a:moveTo>
                  <a:lnTo>
                    <a:pt x="92394" y="60298"/>
                  </a:lnTo>
                  <a:lnTo>
                    <a:pt x="92337" y="60813"/>
                  </a:lnTo>
                  <a:lnTo>
                    <a:pt x="92625" y="61085"/>
                  </a:lnTo>
                  <a:lnTo>
                    <a:pt x="92837" y="59817"/>
                  </a:lnTo>
                  <a:close/>
                </a:path>
                <a:path w="257175" h="118745">
                  <a:moveTo>
                    <a:pt x="133019" y="60706"/>
                  </a:moveTo>
                  <a:lnTo>
                    <a:pt x="132486" y="60706"/>
                  </a:lnTo>
                  <a:lnTo>
                    <a:pt x="132460" y="61015"/>
                  </a:lnTo>
                  <a:lnTo>
                    <a:pt x="132626" y="60960"/>
                  </a:lnTo>
                  <a:lnTo>
                    <a:pt x="133019" y="60706"/>
                  </a:lnTo>
                  <a:close/>
                </a:path>
                <a:path w="257175" h="118745">
                  <a:moveTo>
                    <a:pt x="32842" y="59690"/>
                  </a:moveTo>
                  <a:lnTo>
                    <a:pt x="32258" y="60960"/>
                  </a:lnTo>
                  <a:lnTo>
                    <a:pt x="32844" y="60960"/>
                  </a:lnTo>
                  <a:lnTo>
                    <a:pt x="33108" y="60833"/>
                  </a:lnTo>
                  <a:lnTo>
                    <a:pt x="33070" y="60579"/>
                  </a:lnTo>
                  <a:lnTo>
                    <a:pt x="32842" y="59690"/>
                  </a:lnTo>
                  <a:close/>
                </a:path>
                <a:path w="257175" h="118745">
                  <a:moveTo>
                    <a:pt x="62819" y="60934"/>
                  </a:moveTo>
                  <a:close/>
                </a:path>
                <a:path w="257175" h="118745">
                  <a:moveTo>
                    <a:pt x="63207" y="60706"/>
                  </a:moveTo>
                  <a:lnTo>
                    <a:pt x="62880" y="60898"/>
                  </a:lnTo>
                  <a:lnTo>
                    <a:pt x="63207" y="60706"/>
                  </a:lnTo>
                  <a:close/>
                </a:path>
                <a:path w="257175" h="118745">
                  <a:moveTo>
                    <a:pt x="71371" y="60579"/>
                  </a:moveTo>
                  <a:lnTo>
                    <a:pt x="71120" y="60579"/>
                  </a:lnTo>
                  <a:lnTo>
                    <a:pt x="71424" y="60960"/>
                  </a:lnTo>
                  <a:lnTo>
                    <a:pt x="71371" y="60579"/>
                  </a:lnTo>
                  <a:close/>
                </a:path>
                <a:path w="257175" h="118745">
                  <a:moveTo>
                    <a:pt x="75031" y="60198"/>
                  </a:moveTo>
                  <a:lnTo>
                    <a:pt x="72898" y="60198"/>
                  </a:lnTo>
                  <a:lnTo>
                    <a:pt x="73113" y="60960"/>
                  </a:lnTo>
                  <a:lnTo>
                    <a:pt x="73621" y="60706"/>
                  </a:lnTo>
                  <a:lnTo>
                    <a:pt x="74517" y="60706"/>
                  </a:lnTo>
                  <a:lnTo>
                    <a:pt x="75031" y="60198"/>
                  </a:lnTo>
                  <a:close/>
                </a:path>
                <a:path w="257175" h="118745">
                  <a:moveTo>
                    <a:pt x="77000" y="59944"/>
                  </a:moveTo>
                  <a:lnTo>
                    <a:pt x="76136" y="59944"/>
                  </a:lnTo>
                  <a:lnTo>
                    <a:pt x="76411" y="60054"/>
                  </a:lnTo>
                  <a:lnTo>
                    <a:pt x="76352" y="60960"/>
                  </a:lnTo>
                  <a:lnTo>
                    <a:pt x="77000" y="59944"/>
                  </a:lnTo>
                  <a:close/>
                </a:path>
                <a:path w="257175" h="118745">
                  <a:moveTo>
                    <a:pt x="90411" y="60071"/>
                  </a:moveTo>
                  <a:lnTo>
                    <a:pt x="88392" y="60071"/>
                  </a:lnTo>
                  <a:lnTo>
                    <a:pt x="88468" y="60298"/>
                  </a:lnTo>
                  <a:lnTo>
                    <a:pt x="88900" y="60960"/>
                  </a:lnTo>
                  <a:lnTo>
                    <a:pt x="88900" y="60706"/>
                  </a:lnTo>
                  <a:lnTo>
                    <a:pt x="91401" y="60706"/>
                  </a:lnTo>
                  <a:lnTo>
                    <a:pt x="91300" y="60565"/>
                  </a:lnTo>
                  <a:lnTo>
                    <a:pt x="90766" y="60452"/>
                  </a:lnTo>
                  <a:lnTo>
                    <a:pt x="90472" y="60192"/>
                  </a:lnTo>
                  <a:close/>
                </a:path>
                <a:path w="257175" h="118745">
                  <a:moveTo>
                    <a:pt x="109711" y="59309"/>
                  </a:moveTo>
                  <a:lnTo>
                    <a:pt x="95326" y="59309"/>
                  </a:lnTo>
                  <a:lnTo>
                    <a:pt x="95529" y="59563"/>
                  </a:lnTo>
                  <a:lnTo>
                    <a:pt x="95660" y="60054"/>
                  </a:lnTo>
                  <a:lnTo>
                    <a:pt x="95569" y="60714"/>
                  </a:lnTo>
                  <a:lnTo>
                    <a:pt x="95694" y="60960"/>
                  </a:lnTo>
                  <a:lnTo>
                    <a:pt x="95745" y="60452"/>
                  </a:lnTo>
                  <a:lnTo>
                    <a:pt x="96380" y="60452"/>
                  </a:lnTo>
                  <a:lnTo>
                    <a:pt x="96227" y="59944"/>
                  </a:lnTo>
                  <a:lnTo>
                    <a:pt x="110401" y="59944"/>
                  </a:lnTo>
                  <a:lnTo>
                    <a:pt x="110314" y="59436"/>
                  </a:lnTo>
                  <a:lnTo>
                    <a:pt x="109689" y="59436"/>
                  </a:lnTo>
                  <a:close/>
                </a:path>
                <a:path w="257175" h="118745">
                  <a:moveTo>
                    <a:pt x="95783" y="60833"/>
                  </a:moveTo>
                  <a:close/>
                </a:path>
                <a:path w="257175" h="118745">
                  <a:moveTo>
                    <a:pt x="111264" y="59690"/>
                  </a:moveTo>
                  <a:lnTo>
                    <a:pt x="111067" y="60298"/>
                  </a:lnTo>
                  <a:lnTo>
                    <a:pt x="110957" y="60719"/>
                  </a:lnTo>
                  <a:lnTo>
                    <a:pt x="111379" y="60960"/>
                  </a:lnTo>
                  <a:lnTo>
                    <a:pt x="111272" y="60609"/>
                  </a:lnTo>
                  <a:lnTo>
                    <a:pt x="111328" y="60452"/>
                  </a:lnTo>
                  <a:lnTo>
                    <a:pt x="112179" y="60452"/>
                  </a:lnTo>
                  <a:lnTo>
                    <a:pt x="111264" y="59690"/>
                  </a:lnTo>
                  <a:close/>
                </a:path>
                <a:path w="257175" h="118745">
                  <a:moveTo>
                    <a:pt x="137045" y="59944"/>
                  </a:moveTo>
                  <a:lnTo>
                    <a:pt x="136232" y="59944"/>
                  </a:lnTo>
                  <a:lnTo>
                    <a:pt x="136431" y="60054"/>
                  </a:lnTo>
                  <a:lnTo>
                    <a:pt x="136385" y="60325"/>
                  </a:lnTo>
                  <a:lnTo>
                    <a:pt x="129933" y="60325"/>
                  </a:lnTo>
                  <a:lnTo>
                    <a:pt x="130251" y="60452"/>
                  </a:lnTo>
                  <a:lnTo>
                    <a:pt x="130327" y="60960"/>
                  </a:lnTo>
                  <a:lnTo>
                    <a:pt x="130619" y="60579"/>
                  </a:lnTo>
                  <a:lnTo>
                    <a:pt x="133451" y="60579"/>
                  </a:lnTo>
                  <a:lnTo>
                    <a:pt x="133718" y="60452"/>
                  </a:lnTo>
                  <a:lnTo>
                    <a:pt x="137668" y="60452"/>
                  </a:lnTo>
                  <a:lnTo>
                    <a:pt x="137478" y="60298"/>
                  </a:lnTo>
                  <a:lnTo>
                    <a:pt x="137112" y="60099"/>
                  </a:lnTo>
                  <a:lnTo>
                    <a:pt x="137045" y="59944"/>
                  </a:lnTo>
                  <a:close/>
                </a:path>
                <a:path w="257175" h="118745">
                  <a:moveTo>
                    <a:pt x="62103" y="58801"/>
                  </a:moveTo>
                  <a:lnTo>
                    <a:pt x="61633" y="58928"/>
                  </a:lnTo>
                  <a:lnTo>
                    <a:pt x="61937" y="59309"/>
                  </a:lnTo>
                  <a:lnTo>
                    <a:pt x="62382" y="60198"/>
                  </a:lnTo>
                  <a:lnTo>
                    <a:pt x="62738" y="60198"/>
                  </a:lnTo>
                  <a:lnTo>
                    <a:pt x="62611" y="60674"/>
                  </a:lnTo>
                  <a:lnTo>
                    <a:pt x="62819" y="60934"/>
                  </a:lnTo>
                  <a:lnTo>
                    <a:pt x="63216" y="60706"/>
                  </a:lnTo>
                  <a:lnTo>
                    <a:pt x="63347" y="60579"/>
                  </a:lnTo>
                  <a:lnTo>
                    <a:pt x="64083" y="60565"/>
                  </a:lnTo>
                  <a:lnTo>
                    <a:pt x="64503" y="60452"/>
                  </a:lnTo>
                  <a:lnTo>
                    <a:pt x="64841" y="60452"/>
                  </a:lnTo>
                  <a:lnTo>
                    <a:pt x="64719" y="59182"/>
                  </a:lnTo>
                  <a:lnTo>
                    <a:pt x="62598" y="59182"/>
                  </a:lnTo>
                  <a:lnTo>
                    <a:pt x="62103" y="58801"/>
                  </a:lnTo>
                  <a:close/>
                </a:path>
                <a:path w="257175" h="118745">
                  <a:moveTo>
                    <a:pt x="160388" y="60452"/>
                  </a:moveTo>
                  <a:lnTo>
                    <a:pt x="160200" y="60543"/>
                  </a:lnTo>
                  <a:lnTo>
                    <a:pt x="160143" y="60719"/>
                  </a:lnTo>
                  <a:lnTo>
                    <a:pt x="160269" y="60898"/>
                  </a:lnTo>
                  <a:lnTo>
                    <a:pt x="160388" y="60452"/>
                  </a:lnTo>
                  <a:close/>
                </a:path>
                <a:path w="257175" h="118745">
                  <a:moveTo>
                    <a:pt x="28219" y="60325"/>
                  </a:moveTo>
                  <a:lnTo>
                    <a:pt x="28016" y="60325"/>
                  </a:lnTo>
                  <a:lnTo>
                    <a:pt x="27952" y="60833"/>
                  </a:lnTo>
                  <a:lnTo>
                    <a:pt x="28105" y="60452"/>
                  </a:lnTo>
                  <a:close/>
                </a:path>
                <a:path w="257175" h="118745">
                  <a:moveTo>
                    <a:pt x="28333" y="60706"/>
                  </a:moveTo>
                  <a:lnTo>
                    <a:pt x="28130" y="60833"/>
                  </a:lnTo>
                  <a:lnTo>
                    <a:pt x="28336" y="60833"/>
                  </a:lnTo>
                  <a:lnTo>
                    <a:pt x="28333" y="60706"/>
                  </a:lnTo>
                  <a:close/>
                </a:path>
                <a:path w="257175" h="118745">
                  <a:moveTo>
                    <a:pt x="51765" y="60452"/>
                  </a:moveTo>
                  <a:lnTo>
                    <a:pt x="51485" y="60706"/>
                  </a:lnTo>
                  <a:lnTo>
                    <a:pt x="52060" y="60719"/>
                  </a:lnTo>
                  <a:lnTo>
                    <a:pt x="52311" y="60833"/>
                  </a:lnTo>
                  <a:lnTo>
                    <a:pt x="52065" y="60609"/>
                  </a:lnTo>
                  <a:lnTo>
                    <a:pt x="51765" y="60452"/>
                  </a:lnTo>
                  <a:close/>
                </a:path>
                <a:path w="257175" h="118745">
                  <a:moveTo>
                    <a:pt x="72141" y="60325"/>
                  </a:moveTo>
                  <a:lnTo>
                    <a:pt x="71335" y="60325"/>
                  </a:lnTo>
                  <a:lnTo>
                    <a:pt x="72237" y="60833"/>
                  </a:lnTo>
                  <a:lnTo>
                    <a:pt x="72141" y="60325"/>
                  </a:lnTo>
                  <a:close/>
                </a:path>
                <a:path w="257175" h="118745">
                  <a:moveTo>
                    <a:pt x="77012" y="60706"/>
                  </a:moveTo>
                  <a:lnTo>
                    <a:pt x="77025" y="60833"/>
                  </a:lnTo>
                  <a:lnTo>
                    <a:pt x="77012" y="60706"/>
                  </a:lnTo>
                  <a:close/>
                </a:path>
                <a:path w="257175" h="118745">
                  <a:moveTo>
                    <a:pt x="79986" y="59436"/>
                  </a:moveTo>
                  <a:lnTo>
                    <a:pt x="78105" y="59436"/>
                  </a:lnTo>
                  <a:lnTo>
                    <a:pt x="78435" y="59563"/>
                  </a:lnTo>
                  <a:lnTo>
                    <a:pt x="78407" y="59805"/>
                  </a:lnTo>
                  <a:lnTo>
                    <a:pt x="78282" y="59944"/>
                  </a:lnTo>
                  <a:lnTo>
                    <a:pt x="77776" y="60054"/>
                  </a:lnTo>
                  <a:lnTo>
                    <a:pt x="77724" y="60579"/>
                  </a:lnTo>
                  <a:lnTo>
                    <a:pt x="77776" y="60719"/>
                  </a:lnTo>
                  <a:lnTo>
                    <a:pt x="77571" y="60833"/>
                  </a:lnTo>
                  <a:lnTo>
                    <a:pt x="79768" y="60833"/>
                  </a:lnTo>
                  <a:lnTo>
                    <a:pt x="79827" y="60198"/>
                  </a:lnTo>
                  <a:lnTo>
                    <a:pt x="79578" y="60198"/>
                  </a:lnTo>
                  <a:lnTo>
                    <a:pt x="79870" y="60071"/>
                  </a:lnTo>
                  <a:lnTo>
                    <a:pt x="78981" y="60071"/>
                  </a:lnTo>
                  <a:lnTo>
                    <a:pt x="79006" y="59817"/>
                  </a:lnTo>
                  <a:lnTo>
                    <a:pt x="79324" y="59817"/>
                  </a:lnTo>
                  <a:lnTo>
                    <a:pt x="79463" y="59690"/>
                  </a:lnTo>
                  <a:lnTo>
                    <a:pt x="79940" y="59690"/>
                  </a:lnTo>
                  <a:lnTo>
                    <a:pt x="79986" y="59436"/>
                  </a:lnTo>
                  <a:close/>
                </a:path>
                <a:path w="257175" h="118745">
                  <a:moveTo>
                    <a:pt x="86517" y="60071"/>
                  </a:moveTo>
                  <a:lnTo>
                    <a:pt x="85509" y="60071"/>
                  </a:lnTo>
                  <a:lnTo>
                    <a:pt x="85815" y="60298"/>
                  </a:lnTo>
                  <a:lnTo>
                    <a:pt x="85713" y="60674"/>
                  </a:lnTo>
                  <a:lnTo>
                    <a:pt x="85610" y="60833"/>
                  </a:lnTo>
                  <a:lnTo>
                    <a:pt x="86882" y="60833"/>
                  </a:lnTo>
                  <a:lnTo>
                    <a:pt x="86893" y="60706"/>
                  </a:lnTo>
                  <a:lnTo>
                    <a:pt x="87395" y="60706"/>
                  </a:lnTo>
                  <a:lnTo>
                    <a:pt x="87261" y="60579"/>
                  </a:lnTo>
                  <a:lnTo>
                    <a:pt x="87128" y="60452"/>
                  </a:lnTo>
                  <a:lnTo>
                    <a:pt x="86779" y="60452"/>
                  </a:lnTo>
                  <a:lnTo>
                    <a:pt x="86574" y="60344"/>
                  </a:lnTo>
                  <a:lnTo>
                    <a:pt x="86517" y="60071"/>
                  </a:lnTo>
                  <a:close/>
                </a:path>
                <a:path w="257175" h="118745">
                  <a:moveTo>
                    <a:pt x="87045" y="59690"/>
                  </a:moveTo>
                  <a:lnTo>
                    <a:pt x="86487" y="59690"/>
                  </a:lnTo>
                  <a:lnTo>
                    <a:pt x="87325" y="60579"/>
                  </a:lnTo>
                  <a:lnTo>
                    <a:pt x="87591" y="60833"/>
                  </a:lnTo>
                  <a:lnTo>
                    <a:pt x="87325" y="60198"/>
                  </a:lnTo>
                  <a:lnTo>
                    <a:pt x="87830" y="60198"/>
                  </a:lnTo>
                  <a:lnTo>
                    <a:pt x="86995" y="59817"/>
                  </a:lnTo>
                  <a:lnTo>
                    <a:pt x="87045" y="59690"/>
                  </a:lnTo>
                  <a:close/>
                </a:path>
                <a:path w="257175" h="118745">
                  <a:moveTo>
                    <a:pt x="110566" y="60706"/>
                  </a:moveTo>
                  <a:lnTo>
                    <a:pt x="105270" y="60706"/>
                  </a:lnTo>
                  <a:lnTo>
                    <a:pt x="105130" y="60833"/>
                  </a:lnTo>
                  <a:lnTo>
                    <a:pt x="110655" y="60833"/>
                  </a:lnTo>
                  <a:lnTo>
                    <a:pt x="110566" y="60706"/>
                  </a:lnTo>
                  <a:close/>
                </a:path>
                <a:path w="257175" h="118745">
                  <a:moveTo>
                    <a:pt x="126464" y="60579"/>
                  </a:moveTo>
                  <a:lnTo>
                    <a:pt x="122694" y="60579"/>
                  </a:lnTo>
                  <a:lnTo>
                    <a:pt x="123164" y="60833"/>
                  </a:lnTo>
                  <a:lnTo>
                    <a:pt x="126479" y="60833"/>
                  </a:lnTo>
                  <a:lnTo>
                    <a:pt x="126464" y="60579"/>
                  </a:lnTo>
                  <a:close/>
                </a:path>
                <a:path w="257175" h="118745">
                  <a:moveTo>
                    <a:pt x="127203" y="60198"/>
                  </a:moveTo>
                  <a:lnTo>
                    <a:pt x="126796" y="60198"/>
                  </a:lnTo>
                  <a:lnTo>
                    <a:pt x="126885" y="60833"/>
                  </a:lnTo>
                  <a:lnTo>
                    <a:pt x="127051" y="60543"/>
                  </a:lnTo>
                  <a:lnTo>
                    <a:pt x="127203" y="60198"/>
                  </a:lnTo>
                  <a:close/>
                </a:path>
                <a:path w="257175" h="118745">
                  <a:moveTo>
                    <a:pt x="133972" y="60452"/>
                  </a:moveTo>
                  <a:lnTo>
                    <a:pt x="133718" y="60452"/>
                  </a:lnTo>
                  <a:lnTo>
                    <a:pt x="133731" y="60833"/>
                  </a:lnTo>
                  <a:lnTo>
                    <a:pt x="134264" y="60706"/>
                  </a:lnTo>
                  <a:lnTo>
                    <a:pt x="134099" y="60706"/>
                  </a:lnTo>
                  <a:lnTo>
                    <a:pt x="133972" y="60452"/>
                  </a:lnTo>
                  <a:close/>
                </a:path>
                <a:path w="257175" h="118745">
                  <a:moveTo>
                    <a:pt x="137668" y="60452"/>
                  </a:moveTo>
                  <a:lnTo>
                    <a:pt x="134493" y="60452"/>
                  </a:lnTo>
                  <a:lnTo>
                    <a:pt x="134559" y="60813"/>
                  </a:lnTo>
                  <a:lnTo>
                    <a:pt x="134594" y="60579"/>
                  </a:lnTo>
                  <a:lnTo>
                    <a:pt x="137299" y="60579"/>
                  </a:lnTo>
                  <a:lnTo>
                    <a:pt x="137668" y="60452"/>
                  </a:lnTo>
                  <a:close/>
                </a:path>
                <a:path w="257175" h="118745">
                  <a:moveTo>
                    <a:pt x="92688" y="60706"/>
                  </a:moveTo>
                  <a:close/>
                </a:path>
                <a:path w="257175" h="118745">
                  <a:moveTo>
                    <a:pt x="57251" y="60071"/>
                  </a:moveTo>
                  <a:lnTo>
                    <a:pt x="55473" y="60071"/>
                  </a:lnTo>
                  <a:lnTo>
                    <a:pt x="55672" y="60422"/>
                  </a:lnTo>
                  <a:lnTo>
                    <a:pt x="55765" y="60706"/>
                  </a:lnTo>
                  <a:lnTo>
                    <a:pt x="59829" y="60706"/>
                  </a:lnTo>
                  <a:lnTo>
                    <a:pt x="59283" y="60579"/>
                  </a:lnTo>
                  <a:lnTo>
                    <a:pt x="58699" y="60452"/>
                  </a:lnTo>
                  <a:lnTo>
                    <a:pt x="58477" y="60325"/>
                  </a:lnTo>
                  <a:lnTo>
                    <a:pt x="57365" y="60325"/>
                  </a:lnTo>
                  <a:lnTo>
                    <a:pt x="57251" y="60071"/>
                  </a:lnTo>
                  <a:close/>
                </a:path>
                <a:path w="257175" h="118745">
                  <a:moveTo>
                    <a:pt x="75742" y="59563"/>
                  </a:moveTo>
                  <a:lnTo>
                    <a:pt x="71996" y="59563"/>
                  </a:lnTo>
                  <a:lnTo>
                    <a:pt x="72491" y="59944"/>
                  </a:lnTo>
                  <a:lnTo>
                    <a:pt x="72593" y="60198"/>
                  </a:lnTo>
                  <a:lnTo>
                    <a:pt x="72339" y="60706"/>
                  </a:lnTo>
                  <a:lnTo>
                    <a:pt x="72898" y="60198"/>
                  </a:lnTo>
                  <a:lnTo>
                    <a:pt x="75628" y="60198"/>
                  </a:lnTo>
                  <a:lnTo>
                    <a:pt x="75334" y="60099"/>
                  </a:lnTo>
                  <a:lnTo>
                    <a:pt x="75260" y="59944"/>
                  </a:lnTo>
                  <a:lnTo>
                    <a:pt x="75742" y="59563"/>
                  </a:lnTo>
                  <a:close/>
                </a:path>
                <a:path w="257175" h="118745">
                  <a:moveTo>
                    <a:pt x="76822" y="60452"/>
                  </a:moveTo>
                  <a:lnTo>
                    <a:pt x="76957" y="60706"/>
                  </a:lnTo>
                  <a:lnTo>
                    <a:pt x="76822" y="60452"/>
                  </a:lnTo>
                  <a:close/>
                </a:path>
                <a:path w="257175" h="118745">
                  <a:moveTo>
                    <a:pt x="110729" y="60198"/>
                  </a:moveTo>
                  <a:lnTo>
                    <a:pt x="110185" y="60198"/>
                  </a:lnTo>
                  <a:lnTo>
                    <a:pt x="110604" y="60706"/>
                  </a:lnTo>
                  <a:lnTo>
                    <a:pt x="110502" y="60325"/>
                  </a:lnTo>
                  <a:lnTo>
                    <a:pt x="110771" y="60325"/>
                  </a:lnTo>
                  <a:lnTo>
                    <a:pt x="110729" y="60198"/>
                  </a:lnTo>
                  <a:close/>
                </a:path>
                <a:path w="257175" h="118745">
                  <a:moveTo>
                    <a:pt x="110771" y="60325"/>
                  </a:moveTo>
                  <a:lnTo>
                    <a:pt x="110502" y="60325"/>
                  </a:lnTo>
                  <a:lnTo>
                    <a:pt x="110896" y="60706"/>
                  </a:lnTo>
                  <a:lnTo>
                    <a:pt x="110771" y="60325"/>
                  </a:lnTo>
                  <a:close/>
                </a:path>
                <a:path w="257175" h="118745">
                  <a:moveTo>
                    <a:pt x="113144" y="60071"/>
                  </a:moveTo>
                  <a:lnTo>
                    <a:pt x="112204" y="60071"/>
                  </a:lnTo>
                  <a:lnTo>
                    <a:pt x="112379" y="60422"/>
                  </a:lnTo>
                  <a:lnTo>
                    <a:pt x="112483" y="60706"/>
                  </a:lnTo>
                  <a:lnTo>
                    <a:pt x="122682" y="60706"/>
                  </a:lnTo>
                  <a:lnTo>
                    <a:pt x="126464" y="60579"/>
                  </a:lnTo>
                  <a:lnTo>
                    <a:pt x="113385" y="60452"/>
                  </a:lnTo>
                  <a:lnTo>
                    <a:pt x="113284" y="60198"/>
                  </a:lnTo>
                  <a:lnTo>
                    <a:pt x="113080" y="60198"/>
                  </a:lnTo>
                  <a:close/>
                </a:path>
                <a:path w="257175" h="118745">
                  <a:moveTo>
                    <a:pt x="150434" y="60674"/>
                  </a:moveTo>
                  <a:close/>
                </a:path>
                <a:path w="257175" h="118745">
                  <a:moveTo>
                    <a:pt x="154730" y="60071"/>
                  </a:moveTo>
                  <a:lnTo>
                    <a:pt x="150329" y="60071"/>
                  </a:lnTo>
                  <a:lnTo>
                    <a:pt x="150558" y="60452"/>
                  </a:lnTo>
                  <a:lnTo>
                    <a:pt x="150329" y="60579"/>
                  </a:lnTo>
                  <a:lnTo>
                    <a:pt x="150545" y="60706"/>
                  </a:lnTo>
                  <a:lnTo>
                    <a:pt x="154724" y="60706"/>
                  </a:lnTo>
                  <a:lnTo>
                    <a:pt x="154614" y="60422"/>
                  </a:lnTo>
                  <a:lnTo>
                    <a:pt x="154730" y="60071"/>
                  </a:lnTo>
                  <a:close/>
                </a:path>
                <a:path w="257175" h="118745">
                  <a:moveTo>
                    <a:pt x="154890" y="60344"/>
                  </a:moveTo>
                  <a:lnTo>
                    <a:pt x="154742" y="60422"/>
                  </a:lnTo>
                  <a:lnTo>
                    <a:pt x="154724" y="60706"/>
                  </a:lnTo>
                  <a:lnTo>
                    <a:pt x="154890" y="60344"/>
                  </a:lnTo>
                  <a:close/>
                </a:path>
                <a:path w="257175" h="118745">
                  <a:moveTo>
                    <a:pt x="77501" y="60579"/>
                  </a:moveTo>
                  <a:close/>
                </a:path>
                <a:path w="257175" h="118745">
                  <a:moveTo>
                    <a:pt x="159867" y="60325"/>
                  </a:moveTo>
                  <a:lnTo>
                    <a:pt x="160066" y="60609"/>
                  </a:lnTo>
                  <a:lnTo>
                    <a:pt x="160388" y="60452"/>
                  </a:lnTo>
                  <a:lnTo>
                    <a:pt x="160896" y="60452"/>
                  </a:lnTo>
                  <a:lnTo>
                    <a:pt x="159867" y="60325"/>
                  </a:lnTo>
                  <a:close/>
                </a:path>
                <a:path w="257175" h="118745">
                  <a:moveTo>
                    <a:pt x="30962" y="59690"/>
                  </a:moveTo>
                  <a:lnTo>
                    <a:pt x="30238" y="60579"/>
                  </a:lnTo>
                  <a:lnTo>
                    <a:pt x="31244" y="60579"/>
                  </a:lnTo>
                  <a:lnTo>
                    <a:pt x="30962" y="59690"/>
                  </a:lnTo>
                  <a:close/>
                </a:path>
                <a:path w="257175" h="118745">
                  <a:moveTo>
                    <a:pt x="51777" y="60071"/>
                  </a:moveTo>
                  <a:lnTo>
                    <a:pt x="48056" y="60071"/>
                  </a:lnTo>
                  <a:lnTo>
                    <a:pt x="49225" y="60452"/>
                  </a:lnTo>
                  <a:lnTo>
                    <a:pt x="51248" y="60579"/>
                  </a:lnTo>
                  <a:lnTo>
                    <a:pt x="51777" y="60071"/>
                  </a:lnTo>
                  <a:close/>
                </a:path>
                <a:path w="257175" h="118745">
                  <a:moveTo>
                    <a:pt x="52679" y="59817"/>
                  </a:moveTo>
                  <a:lnTo>
                    <a:pt x="51854" y="59817"/>
                  </a:lnTo>
                  <a:lnTo>
                    <a:pt x="53936" y="60579"/>
                  </a:lnTo>
                  <a:lnTo>
                    <a:pt x="54292" y="60579"/>
                  </a:lnTo>
                  <a:lnTo>
                    <a:pt x="53936" y="60452"/>
                  </a:lnTo>
                  <a:lnTo>
                    <a:pt x="52679" y="59817"/>
                  </a:lnTo>
                  <a:close/>
                </a:path>
                <a:path w="257175" h="118745">
                  <a:moveTo>
                    <a:pt x="59880" y="60452"/>
                  </a:moveTo>
                  <a:lnTo>
                    <a:pt x="59423" y="60452"/>
                  </a:lnTo>
                  <a:lnTo>
                    <a:pt x="59283" y="60579"/>
                  </a:lnTo>
                  <a:lnTo>
                    <a:pt x="59855" y="60579"/>
                  </a:lnTo>
                  <a:close/>
                </a:path>
                <a:path w="257175" h="118745">
                  <a:moveTo>
                    <a:pt x="64908" y="60422"/>
                  </a:moveTo>
                  <a:lnTo>
                    <a:pt x="64858" y="60579"/>
                  </a:lnTo>
                  <a:lnTo>
                    <a:pt x="64908" y="60422"/>
                  </a:lnTo>
                  <a:close/>
                </a:path>
                <a:path w="257175" h="118745">
                  <a:moveTo>
                    <a:pt x="77651" y="60192"/>
                  </a:moveTo>
                  <a:lnTo>
                    <a:pt x="77501" y="60579"/>
                  </a:lnTo>
                  <a:lnTo>
                    <a:pt x="77724" y="60579"/>
                  </a:lnTo>
                  <a:lnTo>
                    <a:pt x="77651" y="60192"/>
                  </a:lnTo>
                  <a:close/>
                </a:path>
                <a:path w="257175" h="118745">
                  <a:moveTo>
                    <a:pt x="84963" y="60325"/>
                  </a:moveTo>
                  <a:lnTo>
                    <a:pt x="83820" y="60325"/>
                  </a:lnTo>
                  <a:lnTo>
                    <a:pt x="83820" y="60579"/>
                  </a:lnTo>
                  <a:lnTo>
                    <a:pt x="84550" y="60579"/>
                  </a:lnTo>
                  <a:lnTo>
                    <a:pt x="84696" y="60452"/>
                  </a:lnTo>
                  <a:lnTo>
                    <a:pt x="84963" y="60325"/>
                  </a:lnTo>
                  <a:close/>
                </a:path>
                <a:path w="257175" h="118745">
                  <a:moveTo>
                    <a:pt x="87830" y="60198"/>
                  </a:moveTo>
                  <a:lnTo>
                    <a:pt x="87325" y="60198"/>
                  </a:lnTo>
                  <a:lnTo>
                    <a:pt x="88087" y="60579"/>
                  </a:lnTo>
                  <a:lnTo>
                    <a:pt x="87830" y="60198"/>
                  </a:lnTo>
                  <a:close/>
                </a:path>
                <a:path w="257175" h="118745">
                  <a:moveTo>
                    <a:pt x="150088" y="60452"/>
                  </a:moveTo>
                  <a:lnTo>
                    <a:pt x="149847" y="60452"/>
                  </a:lnTo>
                  <a:lnTo>
                    <a:pt x="150101" y="60579"/>
                  </a:lnTo>
                  <a:close/>
                </a:path>
                <a:path w="257175" h="118745">
                  <a:moveTo>
                    <a:pt x="156205" y="60325"/>
                  </a:moveTo>
                  <a:lnTo>
                    <a:pt x="155905" y="60325"/>
                  </a:lnTo>
                  <a:lnTo>
                    <a:pt x="156095" y="60452"/>
                  </a:lnTo>
                  <a:close/>
                </a:path>
                <a:path w="257175" h="118745">
                  <a:moveTo>
                    <a:pt x="53390" y="59309"/>
                  </a:moveTo>
                  <a:lnTo>
                    <a:pt x="37934" y="59309"/>
                  </a:lnTo>
                  <a:lnTo>
                    <a:pt x="37871" y="59944"/>
                  </a:lnTo>
                  <a:lnTo>
                    <a:pt x="34340" y="59944"/>
                  </a:lnTo>
                  <a:lnTo>
                    <a:pt x="34328" y="60452"/>
                  </a:lnTo>
                  <a:lnTo>
                    <a:pt x="48410" y="60452"/>
                  </a:lnTo>
                  <a:lnTo>
                    <a:pt x="48056" y="60071"/>
                  </a:lnTo>
                  <a:lnTo>
                    <a:pt x="51930" y="60071"/>
                  </a:lnTo>
                  <a:lnTo>
                    <a:pt x="51917" y="59817"/>
                  </a:lnTo>
                  <a:lnTo>
                    <a:pt x="51816" y="59690"/>
                  </a:lnTo>
                  <a:lnTo>
                    <a:pt x="52874" y="59563"/>
                  </a:lnTo>
                  <a:lnTo>
                    <a:pt x="53505" y="59436"/>
                  </a:lnTo>
                  <a:close/>
                </a:path>
                <a:path w="257175" h="118745">
                  <a:moveTo>
                    <a:pt x="57365" y="59563"/>
                  </a:moveTo>
                  <a:lnTo>
                    <a:pt x="53797" y="59563"/>
                  </a:lnTo>
                  <a:lnTo>
                    <a:pt x="53753" y="59747"/>
                  </a:lnTo>
                  <a:lnTo>
                    <a:pt x="53829" y="60298"/>
                  </a:lnTo>
                  <a:lnTo>
                    <a:pt x="53936" y="60452"/>
                  </a:lnTo>
                  <a:lnTo>
                    <a:pt x="54343" y="60452"/>
                  </a:lnTo>
                  <a:lnTo>
                    <a:pt x="54356" y="60071"/>
                  </a:lnTo>
                  <a:lnTo>
                    <a:pt x="57251" y="60071"/>
                  </a:lnTo>
                  <a:lnTo>
                    <a:pt x="58000" y="59944"/>
                  </a:lnTo>
                  <a:lnTo>
                    <a:pt x="57619" y="59817"/>
                  </a:lnTo>
                  <a:lnTo>
                    <a:pt x="57365" y="59563"/>
                  </a:lnTo>
                  <a:close/>
                </a:path>
                <a:path w="257175" h="118745">
                  <a:moveTo>
                    <a:pt x="58915" y="60325"/>
                  </a:moveTo>
                  <a:close/>
                </a:path>
                <a:path w="257175" h="118745">
                  <a:moveTo>
                    <a:pt x="60248" y="59309"/>
                  </a:moveTo>
                  <a:lnTo>
                    <a:pt x="58597" y="59309"/>
                  </a:lnTo>
                  <a:lnTo>
                    <a:pt x="58809" y="59563"/>
                  </a:lnTo>
                  <a:lnTo>
                    <a:pt x="58886" y="60099"/>
                  </a:lnTo>
                  <a:lnTo>
                    <a:pt x="59004" y="60452"/>
                  </a:lnTo>
                  <a:lnTo>
                    <a:pt x="59281" y="60452"/>
                  </a:lnTo>
                  <a:lnTo>
                    <a:pt x="59334" y="59436"/>
                  </a:lnTo>
                  <a:lnTo>
                    <a:pt x="60325" y="59436"/>
                  </a:lnTo>
                  <a:close/>
                </a:path>
                <a:path w="257175" h="118745">
                  <a:moveTo>
                    <a:pt x="71412" y="58928"/>
                  </a:moveTo>
                  <a:lnTo>
                    <a:pt x="65405" y="58928"/>
                  </a:lnTo>
                  <a:lnTo>
                    <a:pt x="65824" y="60452"/>
                  </a:lnTo>
                  <a:lnTo>
                    <a:pt x="65824" y="60198"/>
                  </a:lnTo>
                  <a:lnTo>
                    <a:pt x="72116" y="60198"/>
                  </a:lnTo>
                  <a:lnTo>
                    <a:pt x="71996" y="59563"/>
                  </a:lnTo>
                  <a:lnTo>
                    <a:pt x="75399" y="59563"/>
                  </a:lnTo>
                  <a:lnTo>
                    <a:pt x="75211" y="59055"/>
                  </a:lnTo>
                  <a:lnTo>
                    <a:pt x="71589" y="59055"/>
                  </a:lnTo>
                  <a:lnTo>
                    <a:pt x="71412" y="58928"/>
                  </a:lnTo>
                  <a:close/>
                </a:path>
                <a:path w="257175" h="118745">
                  <a:moveTo>
                    <a:pt x="80530" y="59944"/>
                  </a:moveTo>
                  <a:lnTo>
                    <a:pt x="80594" y="60452"/>
                  </a:lnTo>
                  <a:lnTo>
                    <a:pt x="83502" y="60452"/>
                  </a:lnTo>
                  <a:lnTo>
                    <a:pt x="80733" y="60325"/>
                  </a:lnTo>
                  <a:lnTo>
                    <a:pt x="80530" y="59944"/>
                  </a:lnTo>
                  <a:close/>
                </a:path>
                <a:path w="257175" h="118745">
                  <a:moveTo>
                    <a:pt x="86995" y="60325"/>
                  </a:moveTo>
                  <a:lnTo>
                    <a:pt x="86779" y="60452"/>
                  </a:lnTo>
                  <a:lnTo>
                    <a:pt x="87128" y="60452"/>
                  </a:lnTo>
                  <a:lnTo>
                    <a:pt x="86995" y="60325"/>
                  </a:lnTo>
                  <a:close/>
                </a:path>
                <a:path w="257175" h="118745">
                  <a:moveTo>
                    <a:pt x="114706" y="58801"/>
                  </a:moveTo>
                  <a:lnTo>
                    <a:pt x="114261" y="58801"/>
                  </a:lnTo>
                  <a:lnTo>
                    <a:pt x="114484" y="59309"/>
                  </a:lnTo>
                  <a:lnTo>
                    <a:pt x="113372" y="59436"/>
                  </a:lnTo>
                  <a:lnTo>
                    <a:pt x="113411" y="59817"/>
                  </a:lnTo>
                  <a:lnTo>
                    <a:pt x="114681" y="59817"/>
                  </a:lnTo>
                  <a:lnTo>
                    <a:pt x="114557" y="60099"/>
                  </a:lnTo>
                  <a:lnTo>
                    <a:pt x="114312" y="60198"/>
                  </a:lnTo>
                  <a:lnTo>
                    <a:pt x="113957" y="60452"/>
                  </a:lnTo>
                  <a:lnTo>
                    <a:pt x="125298" y="60452"/>
                  </a:lnTo>
                  <a:lnTo>
                    <a:pt x="116332" y="60325"/>
                  </a:lnTo>
                  <a:lnTo>
                    <a:pt x="116128" y="60198"/>
                  </a:lnTo>
                  <a:lnTo>
                    <a:pt x="115951" y="60198"/>
                  </a:lnTo>
                  <a:lnTo>
                    <a:pt x="115957" y="59690"/>
                  </a:lnTo>
                  <a:lnTo>
                    <a:pt x="115328" y="59563"/>
                  </a:lnTo>
                  <a:lnTo>
                    <a:pt x="114706" y="58801"/>
                  </a:lnTo>
                  <a:close/>
                </a:path>
                <a:path w="257175" h="118745">
                  <a:moveTo>
                    <a:pt x="126580" y="60071"/>
                  </a:moveTo>
                  <a:lnTo>
                    <a:pt x="125450" y="60071"/>
                  </a:lnTo>
                  <a:lnTo>
                    <a:pt x="125691" y="60452"/>
                  </a:lnTo>
                  <a:lnTo>
                    <a:pt x="126456" y="60452"/>
                  </a:lnTo>
                  <a:lnTo>
                    <a:pt x="126580" y="60071"/>
                  </a:lnTo>
                  <a:close/>
                </a:path>
                <a:path w="257175" h="118745">
                  <a:moveTo>
                    <a:pt x="15184" y="60099"/>
                  </a:moveTo>
                  <a:lnTo>
                    <a:pt x="14947" y="60325"/>
                  </a:lnTo>
                  <a:lnTo>
                    <a:pt x="15100" y="60198"/>
                  </a:lnTo>
                  <a:close/>
                </a:path>
                <a:path w="257175" h="118745">
                  <a:moveTo>
                    <a:pt x="58254" y="60198"/>
                  </a:moveTo>
                  <a:lnTo>
                    <a:pt x="57543" y="60198"/>
                  </a:lnTo>
                  <a:lnTo>
                    <a:pt x="57365" y="60325"/>
                  </a:lnTo>
                  <a:lnTo>
                    <a:pt x="58477" y="60325"/>
                  </a:lnTo>
                  <a:lnTo>
                    <a:pt x="58254" y="60198"/>
                  </a:lnTo>
                  <a:close/>
                </a:path>
                <a:path w="257175" h="118745">
                  <a:moveTo>
                    <a:pt x="110185" y="60198"/>
                  </a:moveTo>
                  <a:lnTo>
                    <a:pt x="110032" y="60198"/>
                  </a:lnTo>
                  <a:lnTo>
                    <a:pt x="110083" y="60325"/>
                  </a:lnTo>
                  <a:lnTo>
                    <a:pt x="110185" y="60198"/>
                  </a:lnTo>
                  <a:close/>
                </a:path>
                <a:path w="257175" h="118745">
                  <a:moveTo>
                    <a:pt x="116382" y="58801"/>
                  </a:moveTo>
                  <a:lnTo>
                    <a:pt x="115328" y="59563"/>
                  </a:lnTo>
                  <a:lnTo>
                    <a:pt x="116281" y="59563"/>
                  </a:lnTo>
                  <a:lnTo>
                    <a:pt x="116332" y="60325"/>
                  </a:lnTo>
                  <a:lnTo>
                    <a:pt x="125310" y="60325"/>
                  </a:lnTo>
                  <a:lnTo>
                    <a:pt x="125450" y="60071"/>
                  </a:lnTo>
                  <a:lnTo>
                    <a:pt x="123875" y="60071"/>
                  </a:lnTo>
                  <a:lnTo>
                    <a:pt x="123837" y="59690"/>
                  </a:lnTo>
                  <a:lnTo>
                    <a:pt x="132080" y="59690"/>
                  </a:lnTo>
                  <a:lnTo>
                    <a:pt x="131953" y="59450"/>
                  </a:lnTo>
                  <a:lnTo>
                    <a:pt x="131997" y="59309"/>
                  </a:lnTo>
                  <a:lnTo>
                    <a:pt x="124383" y="59309"/>
                  </a:lnTo>
                  <a:lnTo>
                    <a:pt x="124256" y="59182"/>
                  </a:lnTo>
                  <a:lnTo>
                    <a:pt x="117911" y="59172"/>
                  </a:lnTo>
                  <a:lnTo>
                    <a:pt x="117386" y="58928"/>
                  </a:lnTo>
                  <a:lnTo>
                    <a:pt x="117170" y="58928"/>
                  </a:lnTo>
                  <a:lnTo>
                    <a:pt x="116382" y="58801"/>
                  </a:lnTo>
                  <a:close/>
                </a:path>
                <a:path w="257175" h="118745">
                  <a:moveTo>
                    <a:pt x="150075" y="60198"/>
                  </a:moveTo>
                  <a:lnTo>
                    <a:pt x="150063" y="60325"/>
                  </a:lnTo>
                  <a:lnTo>
                    <a:pt x="150075" y="60198"/>
                  </a:lnTo>
                  <a:close/>
                </a:path>
                <a:path w="257175" h="118745">
                  <a:moveTo>
                    <a:pt x="150329" y="60198"/>
                  </a:moveTo>
                  <a:lnTo>
                    <a:pt x="150355" y="60325"/>
                  </a:lnTo>
                  <a:lnTo>
                    <a:pt x="150329" y="60198"/>
                  </a:lnTo>
                  <a:close/>
                </a:path>
                <a:path w="257175" h="118745">
                  <a:moveTo>
                    <a:pt x="163637" y="59436"/>
                  </a:moveTo>
                  <a:lnTo>
                    <a:pt x="160655" y="59436"/>
                  </a:lnTo>
                  <a:lnTo>
                    <a:pt x="161226" y="59690"/>
                  </a:lnTo>
                  <a:lnTo>
                    <a:pt x="161233" y="60054"/>
                  </a:lnTo>
                  <a:lnTo>
                    <a:pt x="161366" y="60325"/>
                  </a:lnTo>
                  <a:lnTo>
                    <a:pt x="161213" y="59944"/>
                  </a:lnTo>
                  <a:lnTo>
                    <a:pt x="171018" y="59944"/>
                  </a:lnTo>
                  <a:lnTo>
                    <a:pt x="164147" y="59817"/>
                  </a:lnTo>
                  <a:lnTo>
                    <a:pt x="163637" y="59436"/>
                  </a:lnTo>
                  <a:close/>
                </a:path>
                <a:path w="257175" h="118745">
                  <a:moveTo>
                    <a:pt x="65100" y="59817"/>
                  </a:moveTo>
                  <a:lnTo>
                    <a:pt x="64942" y="60313"/>
                  </a:lnTo>
                  <a:lnTo>
                    <a:pt x="65290" y="60198"/>
                  </a:lnTo>
                  <a:lnTo>
                    <a:pt x="65100" y="59817"/>
                  </a:lnTo>
                  <a:close/>
                </a:path>
                <a:path w="257175" h="118745">
                  <a:moveTo>
                    <a:pt x="58000" y="59944"/>
                  </a:moveTo>
                  <a:lnTo>
                    <a:pt x="57251" y="59944"/>
                  </a:lnTo>
                  <a:lnTo>
                    <a:pt x="57518" y="60198"/>
                  </a:lnTo>
                  <a:lnTo>
                    <a:pt x="58204" y="60198"/>
                  </a:lnTo>
                  <a:lnTo>
                    <a:pt x="58017" y="60099"/>
                  </a:lnTo>
                  <a:lnTo>
                    <a:pt x="58000" y="59944"/>
                  </a:lnTo>
                  <a:close/>
                </a:path>
                <a:path w="257175" h="118745">
                  <a:moveTo>
                    <a:pt x="58242" y="60071"/>
                  </a:moveTo>
                  <a:close/>
                </a:path>
                <a:path w="257175" h="118745">
                  <a:moveTo>
                    <a:pt x="79870" y="60071"/>
                  </a:moveTo>
                  <a:close/>
                </a:path>
                <a:path w="257175" h="118745">
                  <a:moveTo>
                    <a:pt x="90284" y="59817"/>
                  </a:moveTo>
                  <a:lnTo>
                    <a:pt x="88074" y="59817"/>
                  </a:lnTo>
                  <a:lnTo>
                    <a:pt x="88036" y="60198"/>
                  </a:lnTo>
                  <a:lnTo>
                    <a:pt x="88392" y="60071"/>
                  </a:lnTo>
                  <a:lnTo>
                    <a:pt x="90411" y="60071"/>
                  </a:lnTo>
                  <a:lnTo>
                    <a:pt x="90284" y="59817"/>
                  </a:lnTo>
                  <a:close/>
                </a:path>
                <a:path w="257175" h="118745">
                  <a:moveTo>
                    <a:pt x="111539" y="58946"/>
                  </a:moveTo>
                  <a:lnTo>
                    <a:pt x="111798" y="59563"/>
                  </a:lnTo>
                  <a:lnTo>
                    <a:pt x="112115" y="59690"/>
                  </a:lnTo>
                  <a:lnTo>
                    <a:pt x="112115" y="60198"/>
                  </a:lnTo>
                  <a:lnTo>
                    <a:pt x="113626" y="60071"/>
                  </a:lnTo>
                  <a:lnTo>
                    <a:pt x="114147" y="59817"/>
                  </a:lnTo>
                  <a:lnTo>
                    <a:pt x="112839" y="59817"/>
                  </a:lnTo>
                  <a:lnTo>
                    <a:pt x="112496" y="59436"/>
                  </a:lnTo>
                  <a:lnTo>
                    <a:pt x="112304" y="59329"/>
                  </a:lnTo>
                  <a:lnTo>
                    <a:pt x="112268" y="59055"/>
                  </a:lnTo>
                  <a:lnTo>
                    <a:pt x="111539" y="58946"/>
                  </a:lnTo>
                  <a:close/>
                </a:path>
                <a:path w="257175" h="118745">
                  <a:moveTo>
                    <a:pt x="113233" y="60071"/>
                  </a:moveTo>
                  <a:close/>
                </a:path>
                <a:path w="257175" h="118745">
                  <a:moveTo>
                    <a:pt x="127723" y="59690"/>
                  </a:moveTo>
                  <a:lnTo>
                    <a:pt x="123837" y="59690"/>
                  </a:lnTo>
                  <a:lnTo>
                    <a:pt x="123875" y="60071"/>
                  </a:lnTo>
                  <a:lnTo>
                    <a:pt x="126644" y="60071"/>
                  </a:lnTo>
                  <a:lnTo>
                    <a:pt x="126822" y="60198"/>
                  </a:lnTo>
                  <a:lnTo>
                    <a:pt x="126850" y="60054"/>
                  </a:lnTo>
                  <a:lnTo>
                    <a:pt x="127723" y="59690"/>
                  </a:lnTo>
                  <a:close/>
                </a:path>
                <a:path w="257175" h="118745">
                  <a:moveTo>
                    <a:pt x="171640" y="60071"/>
                  </a:moveTo>
                  <a:lnTo>
                    <a:pt x="171386" y="60071"/>
                  </a:lnTo>
                  <a:lnTo>
                    <a:pt x="171107" y="60198"/>
                  </a:lnTo>
                  <a:lnTo>
                    <a:pt x="171678" y="60198"/>
                  </a:lnTo>
                  <a:close/>
                </a:path>
                <a:path w="257175" h="118745">
                  <a:moveTo>
                    <a:pt x="77848" y="59329"/>
                  </a:moveTo>
                  <a:lnTo>
                    <a:pt x="77704" y="59436"/>
                  </a:lnTo>
                  <a:lnTo>
                    <a:pt x="77651" y="60192"/>
                  </a:lnTo>
                  <a:lnTo>
                    <a:pt x="77776" y="60054"/>
                  </a:lnTo>
                  <a:lnTo>
                    <a:pt x="77848" y="59329"/>
                  </a:lnTo>
                  <a:close/>
                </a:path>
                <a:path w="257175" h="118745">
                  <a:moveTo>
                    <a:pt x="36677" y="57023"/>
                  </a:moveTo>
                  <a:lnTo>
                    <a:pt x="30454" y="57023"/>
                  </a:lnTo>
                  <a:lnTo>
                    <a:pt x="30539" y="57658"/>
                  </a:lnTo>
                  <a:lnTo>
                    <a:pt x="30661" y="57890"/>
                  </a:lnTo>
                  <a:lnTo>
                    <a:pt x="30847" y="58456"/>
                  </a:lnTo>
                  <a:lnTo>
                    <a:pt x="31432" y="58801"/>
                  </a:lnTo>
                  <a:lnTo>
                    <a:pt x="31521" y="59055"/>
                  </a:lnTo>
                  <a:lnTo>
                    <a:pt x="31433" y="59747"/>
                  </a:lnTo>
                  <a:lnTo>
                    <a:pt x="31635" y="60071"/>
                  </a:lnTo>
                  <a:lnTo>
                    <a:pt x="31610" y="59563"/>
                  </a:lnTo>
                  <a:lnTo>
                    <a:pt x="32115" y="59563"/>
                  </a:lnTo>
                  <a:lnTo>
                    <a:pt x="32486" y="59182"/>
                  </a:lnTo>
                  <a:lnTo>
                    <a:pt x="33561" y="59182"/>
                  </a:lnTo>
                  <a:lnTo>
                    <a:pt x="33947" y="58674"/>
                  </a:lnTo>
                  <a:lnTo>
                    <a:pt x="34419" y="58674"/>
                  </a:lnTo>
                  <a:lnTo>
                    <a:pt x="34683" y="58420"/>
                  </a:lnTo>
                  <a:lnTo>
                    <a:pt x="35516" y="58420"/>
                  </a:lnTo>
                  <a:lnTo>
                    <a:pt x="35648" y="58293"/>
                  </a:lnTo>
                  <a:lnTo>
                    <a:pt x="36944" y="58293"/>
                  </a:lnTo>
                  <a:lnTo>
                    <a:pt x="37020" y="58039"/>
                  </a:lnTo>
                  <a:lnTo>
                    <a:pt x="36207" y="58039"/>
                  </a:lnTo>
                  <a:lnTo>
                    <a:pt x="36098" y="57702"/>
                  </a:lnTo>
                  <a:lnTo>
                    <a:pt x="35864" y="57658"/>
                  </a:lnTo>
                  <a:lnTo>
                    <a:pt x="35763" y="57404"/>
                  </a:lnTo>
                  <a:lnTo>
                    <a:pt x="36501" y="57404"/>
                  </a:lnTo>
                  <a:lnTo>
                    <a:pt x="36677" y="57023"/>
                  </a:lnTo>
                  <a:close/>
                </a:path>
                <a:path w="257175" h="118745">
                  <a:moveTo>
                    <a:pt x="58801" y="59690"/>
                  </a:moveTo>
                  <a:lnTo>
                    <a:pt x="58563" y="59747"/>
                  </a:lnTo>
                  <a:lnTo>
                    <a:pt x="58623" y="60071"/>
                  </a:lnTo>
                  <a:lnTo>
                    <a:pt x="58801" y="59690"/>
                  </a:lnTo>
                  <a:close/>
                </a:path>
                <a:path w="257175" h="118745">
                  <a:moveTo>
                    <a:pt x="79197" y="59944"/>
                  </a:moveTo>
                  <a:lnTo>
                    <a:pt x="78981" y="60071"/>
                  </a:lnTo>
                  <a:lnTo>
                    <a:pt x="79413" y="60071"/>
                  </a:lnTo>
                  <a:lnTo>
                    <a:pt x="79197" y="59944"/>
                  </a:lnTo>
                  <a:close/>
                </a:path>
                <a:path w="257175" h="118745">
                  <a:moveTo>
                    <a:pt x="79893" y="59944"/>
                  </a:moveTo>
                  <a:lnTo>
                    <a:pt x="79451" y="59944"/>
                  </a:lnTo>
                  <a:lnTo>
                    <a:pt x="79870" y="60071"/>
                  </a:lnTo>
                  <a:close/>
                </a:path>
                <a:path w="257175" h="118745">
                  <a:moveTo>
                    <a:pt x="136232" y="59944"/>
                  </a:moveTo>
                  <a:lnTo>
                    <a:pt x="135890" y="59944"/>
                  </a:lnTo>
                  <a:lnTo>
                    <a:pt x="136283" y="60071"/>
                  </a:lnTo>
                  <a:close/>
                </a:path>
                <a:path w="257175" h="118745">
                  <a:moveTo>
                    <a:pt x="171547" y="59309"/>
                  </a:moveTo>
                  <a:lnTo>
                    <a:pt x="171081" y="59309"/>
                  </a:lnTo>
                  <a:lnTo>
                    <a:pt x="171894" y="60071"/>
                  </a:lnTo>
                  <a:lnTo>
                    <a:pt x="172130" y="59436"/>
                  </a:lnTo>
                  <a:lnTo>
                    <a:pt x="171538" y="59436"/>
                  </a:lnTo>
                  <a:close/>
                </a:path>
                <a:path w="257175" h="118745">
                  <a:moveTo>
                    <a:pt x="28631" y="59309"/>
                  </a:moveTo>
                  <a:lnTo>
                    <a:pt x="27978" y="59309"/>
                  </a:lnTo>
                  <a:lnTo>
                    <a:pt x="28257" y="59944"/>
                  </a:lnTo>
                  <a:lnTo>
                    <a:pt x="28631" y="59309"/>
                  </a:lnTo>
                  <a:close/>
                </a:path>
                <a:path w="257175" h="118745">
                  <a:moveTo>
                    <a:pt x="35001" y="59309"/>
                  </a:moveTo>
                  <a:lnTo>
                    <a:pt x="34150" y="59309"/>
                  </a:lnTo>
                  <a:lnTo>
                    <a:pt x="34239" y="59944"/>
                  </a:lnTo>
                  <a:lnTo>
                    <a:pt x="37871" y="59944"/>
                  </a:lnTo>
                  <a:lnTo>
                    <a:pt x="37687" y="59817"/>
                  </a:lnTo>
                  <a:lnTo>
                    <a:pt x="34937" y="59817"/>
                  </a:lnTo>
                  <a:lnTo>
                    <a:pt x="35001" y="59309"/>
                  </a:lnTo>
                  <a:close/>
                </a:path>
                <a:path w="257175" h="118745">
                  <a:moveTo>
                    <a:pt x="60325" y="59436"/>
                  </a:moveTo>
                  <a:lnTo>
                    <a:pt x="59334" y="59436"/>
                  </a:lnTo>
                  <a:lnTo>
                    <a:pt x="59982" y="59944"/>
                  </a:lnTo>
                  <a:lnTo>
                    <a:pt x="60629" y="59944"/>
                  </a:lnTo>
                  <a:lnTo>
                    <a:pt x="60325" y="59436"/>
                  </a:lnTo>
                  <a:close/>
                </a:path>
                <a:path w="257175" h="118745">
                  <a:moveTo>
                    <a:pt x="61315" y="58420"/>
                  </a:moveTo>
                  <a:lnTo>
                    <a:pt x="60629" y="59944"/>
                  </a:lnTo>
                  <a:lnTo>
                    <a:pt x="60985" y="59944"/>
                  </a:lnTo>
                  <a:lnTo>
                    <a:pt x="61377" y="59747"/>
                  </a:lnTo>
                  <a:lnTo>
                    <a:pt x="61315" y="58420"/>
                  </a:lnTo>
                  <a:close/>
                </a:path>
                <a:path w="257175" h="118745">
                  <a:moveTo>
                    <a:pt x="61937" y="59309"/>
                  </a:moveTo>
                  <a:lnTo>
                    <a:pt x="61798" y="59944"/>
                  </a:lnTo>
                  <a:lnTo>
                    <a:pt x="61937" y="59309"/>
                  </a:lnTo>
                  <a:close/>
                </a:path>
                <a:path w="257175" h="118745">
                  <a:moveTo>
                    <a:pt x="79940" y="59690"/>
                  </a:moveTo>
                  <a:lnTo>
                    <a:pt x="79463" y="59690"/>
                  </a:lnTo>
                  <a:lnTo>
                    <a:pt x="79768" y="59944"/>
                  </a:lnTo>
                  <a:lnTo>
                    <a:pt x="79940" y="59690"/>
                  </a:lnTo>
                  <a:close/>
                </a:path>
                <a:path w="257175" h="118745">
                  <a:moveTo>
                    <a:pt x="14947" y="59563"/>
                  </a:moveTo>
                  <a:lnTo>
                    <a:pt x="14988" y="59747"/>
                  </a:lnTo>
                  <a:lnTo>
                    <a:pt x="15098" y="59904"/>
                  </a:lnTo>
                  <a:lnTo>
                    <a:pt x="14947" y="59563"/>
                  </a:lnTo>
                  <a:close/>
                </a:path>
                <a:path w="257175" h="118745">
                  <a:moveTo>
                    <a:pt x="15621" y="59309"/>
                  </a:moveTo>
                  <a:lnTo>
                    <a:pt x="15722" y="59817"/>
                  </a:lnTo>
                  <a:lnTo>
                    <a:pt x="15621" y="59309"/>
                  </a:lnTo>
                  <a:close/>
                </a:path>
                <a:path w="257175" h="118745">
                  <a:moveTo>
                    <a:pt x="16929" y="58801"/>
                  </a:moveTo>
                  <a:lnTo>
                    <a:pt x="16586" y="58801"/>
                  </a:lnTo>
                  <a:lnTo>
                    <a:pt x="16700" y="59817"/>
                  </a:lnTo>
                  <a:lnTo>
                    <a:pt x="18463" y="59817"/>
                  </a:lnTo>
                  <a:lnTo>
                    <a:pt x="18262" y="59436"/>
                  </a:lnTo>
                  <a:lnTo>
                    <a:pt x="16929" y="58801"/>
                  </a:lnTo>
                  <a:close/>
                </a:path>
                <a:path w="257175" h="118745">
                  <a:moveTo>
                    <a:pt x="35255" y="59436"/>
                  </a:moveTo>
                  <a:lnTo>
                    <a:pt x="34937" y="59817"/>
                  </a:lnTo>
                  <a:lnTo>
                    <a:pt x="37687" y="59817"/>
                  </a:lnTo>
                  <a:lnTo>
                    <a:pt x="37507" y="59563"/>
                  </a:lnTo>
                  <a:lnTo>
                    <a:pt x="35902" y="59563"/>
                  </a:lnTo>
                  <a:lnTo>
                    <a:pt x="35255" y="59436"/>
                  </a:lnTo>
                  <a:close/>
                </a:path>
                <a:path w="257175" h="118745">
                  <a:moveTo>
                    <a:pt x="52874" y="59563"/>
                  </a:moveTo>
                  <a:lnTo>
                    <a:pt x="51790" y="59563"/>
                  </a:lnTo>
                  <a:lnTo>
                    <a:pt x="52933" y="59817"/>
                  </a:lnTo>
                  <a:lnTo>
                    <a:pt x="52874" y="59563"/>
                  </a:lnTo>
                  <a:close/>
                </a:path>
                <a:path w="257175" h="118745">
                  <a:moveTo>
                    <a:pt x="57823" y="59182"/>
                  </a:moveTo>
                  <a:lnTo>
                    <a:pt x="57404" y="59182"/>
                  </a:lnTo>
                  <a:lnTo>
                    <a:pt x="57721" y="59817"/>
                  </a:lnTo>
                  <a:lnTo>
                    <a:pt x="57823" y="59182"/>
                  </a:lnTo>
                  <a:close/>
                </a:path>
                <a:path w="257175" h="118745">
                  <a:moveTo>
                    <a:pt x="58509" y="59450"/>
                  </a:moveTo>
                  <a:lnTo>
                    <a:pt x="58280" y="59817"/>
                  </a:lnTo>
                  <a:lnTo>
                    <a:pt x="58563" y="59747"/>
                  </a:lnTo>
                  <a:lnTo>
                    <a:pt x="58509" y="59450"/>
                  </a:lnTo>
                  <a:close/>
                </a:path>
                <a:path w="257175" h="118745">
                  <a:moveTo>
                    <a:pt x="77228" y="59055"/>
                  </a:moveTo>
                  <a:lnTo>
                    <a:pt x="75285" y="59055"/>
                  </a:lnTo>
                  <a:lnTo>
                    <a:pt x="75825" y="59690"/>
                  </a:lnTo>
                  <a:lnTo>
                    <a:pt x="75907" y="59817"/>
                  </a:lnTo>
                  <a:lnTo>
                    <a:pt x="76034" y="59436"/>
                  </a:lnTo>
                  <a:lnTo>
                    <a:pt x="76784" y="59309"/>
                  </a:lnTo>
                  <a:lnTo>
                    <a:pt x="76720" y="59182"/>
                  </a:lnTo>
                  <a:lnTo>
                    <a:pt x="77101" y="59182"/>
                  </a:lnTo>
                  <a:close/>
                </a:path>
                <a:path w="257175" h="118745">
                  <a:moveTo>
                    <a:pt x="76784" y="59309"/>
                  </a:moveTo>
                  <a:lnTo>
                    <a:pt x="76111" y="59309"/>
                  </a:lnTo>
                  <a:lnTo>
                    <a:pt x="76314" y="59563"/>
                  </a:lnTo>
                  <a:lnTo>
                    <a:pt x="76581" y="59817"/>
                  </a:lnTo>
                  <a:lnTo>
                    <a:pt x="76746" y="59690"/>
                  </a:lnTo>
                  <a:lnTo>
                    <a:pt x="76784" y="59309"/>
                  </a:lnTo>
                  <a:close/>
                </a:path>
                <a:path w="257175" h="118745">
                  <a:moveTo>
                    <a:pt x="92824" y="59055"/>
                  </a:moveTo>
                  <a:lnTo>
                    <a:pt x="87299" y="59055"/>
                  </a:lnTo>
                  <a:lnTo>
                    <a:pt x="87773" y="59280"/>
                  </a:lnTo>
                  <a:lnTo>
                    <a:pt x="87862" y="59563"/>
                  </a:lnTo>
                  <a:lnTo>
                    <a:pt x="88049" y="59817"/>
                  </a:lnTo>
                  <a:lnTo>
                    <a:pt x="90233" y="59817"/>
                  </a:lnTo>
                  <a:lnTo>
                    <a:pt x="89954" y="59690"/>
                  </a:lnTo>
                  <a:lnTo>
                    <a:pt x="90843" y="59690"/>
                  </a:lnTo>
                  <a:lnTo>
                    <a:pt x="91097" y="59563"/>
                  </a:lnTo>
                  <a:lnTo>
                    <a:pt x="91808" y="59563"/>
                  </a:lnTo>
                  <a:lnTo>
                    <a:pt x="91808" y="59309"/>
                  </a:lnTo>
                  <a:lnTo>
                    <a:pt x="92819" y="59309"/>
                  </a:lnTo>
                  <a:lnTo>
                    <a:pt x="92824" y="59055"/>
                  </a:lnTo>
                  <a:close/>
                </a:path>
                <a:path w="257175" h="118745">
                  <a:moveTo>
                    <a:pt x="90237" y="59798"/>
                  </a:moveTo>
                  <a:close/>
                </a:path>
                <a:path w="257175" h="118745">
                  <a:moveTo>
                    <a:pt x="91808" y="59563"/>
                  </a:moveTo>
                  <a:lnTo>
                    <a:pt x="91097" y="59563"/>
                  </a:lnTo>
                  <a:lnTo>
                    <a:pt x="91567" y="59817"/>
                  </a:lnTo>
                  <a:lnTo>
                    <a:pt x="91698" y="59747"/>
                  </a:lnTo>
                  <a:lnTo>
                    <a:pt x="91808" y="59563"/>
                  </a:lnTo>
                  <a:close/>
                </a:path>
                <a:path w="257175" h="118745">
                  <a:moveTo>
                    <a:pt x="133769" y="59182"/>
                  </a:moveTo>
                  <a:lnTo>
                    <a:pt x="133337" y="59690"/>
                  </a:lnTo>
                  <a:lnTo>
                    <a:pt x="132994" y="59817"/>
                  </a:lnTo>
                  <a:lnTo>
                    <a:pt x="137033" y="59817"/>
                  </a:lnTo>
                  <a:lnTo>
                    <a:pt x="137020" y="59690"/>
                  </a:lnTo>
                  <a:lnTo>
                    <a:pt x="134112" y="59690"/>
                  </a:lnTo>
                  <a:lnTo>
                    <a:pt x="133769" y="59182"/>
                  </a:lnTo>
                  <a:close/>
                </a:path>
                <a:path w="257175" h="118745">
                  <a:moveTo>
                    <a:pt x="164414" y="59182"/>
                  </a:moveTo>
                  <a:lnTo>
                    <a:pt x="164134" y="59563"/>
                  </a:lnTo>
                  <a:lnTo>
                    <a:pt x="164147" y="59817"/>
                  </a:lnTo>
                  <a:lnTo>
                    <a:pt x="171030" y="59817"/>
                  </a:lnTo>
                  <a:lnTo>
                    <a:pt x="171043" y="59690"/>
                  </a:lnTo>
                  <a:lnTo>
                    <a:pt x="164909" y="59690"/>
                  </a:lnTo>
                  <a:lnTo>
                    <a:pt x="164414" y="59182"/>
                  </a:lnTo>
                  <a:close/>
                </a:path>
                <a:path w="257175" h="118745">
                  <a:moveTo>
                    <a:pt x="111429" y="58928"/>
                  </a:moveTo>
                  <a:lnTo>
                    <a:pt x="111290" y="58928"/>
                  </a:lnTo>
                  <a:lnTo>
                    <a:pt x="111405" y="59807"/>
                  </a:lnTo>
                  <a:lnTo>
                    <a:pt x="111429" y="58928"/>
                  </a:lnTo>
                  <a:close/>
                </a:path>
                <a:path w="257175" h="118745">
                  <a:moveTo>
                    <a:pt x="90258" y="59690"/>
                  </a:moveTo>
                  <a:lnTo>
                    <a:pt x="90119" y="59690"/>
                  </a:lnTo>
                  <a:lnTo>
                    <a:pt x="90258" y="59690"/>
                  </a:lnTo>
                  <a:close/>
                </a:path>
                <a:path w="257175" h="118745">
                  <a:moveTo>
                    <a:pt x="32115" y="59563"/>
                  </a:moveTo>
                  <a:lnTo>
                    <a:pt x="31610" y="59563"/>
                  </a:lnTo>
                  <a:lnTo>
                    <a:pt x="31991" y="59690"/>
                  </a:lnTo>
                  <a:close/>
                </a:path>
                <a:path w="257175" h="118745">
                  <a:moveTo>
                    <a:pt x="60071" y="59182"/>
                  </a:moveTo>
                  <a:lnTo>
                    <a:pt x="57823" y="59182"/>
                  </a:lnTo>
                  <a:lnTo>
                    <a:pt x="57950" y="59690"/>
                  </a:lnTo>
                  <a:lnTo>
                    <a:pt x="58483" y="59309"/>
                  </a:lnTo>
                  <a:lnTo>
                    <a:pt x="60248" y="59309"/>
                  </a:lnTo>
                  <a:lnTo>
                    <a:pt x="60071" y="59182"/>
                  </a:lnTo>
                  <a:close/>
                </a:path>
                <a:path w="257175" h="118745">
                  <a:moveTo>
                    <a:pt x="80479" y="58928"/>
                  </a:moveTo>
                  <a:lnTo>
                    <a:pt x="77889" y="58928"/>
                  </a:lnTo>
                  <a:lnTo>
                    <a:pt x="78155" y="59690"/>
                  </a:lnTo>
                  <a:lnTo>
                    <a:pt x="78105" y="59436"/>
                  </a:lnTo>
                  <a:lnTo>
                    <a:pt x="79986" y="59436"/>
                  </a:lnTo>
                  <a:lnTo>
                    <a:pt x="80518" y="59309"/>
                  </a:lnTo>
                  <a:lnTo>
                    <a:pt x="80137" y="59206"/>
                  </a:lnTo>
                  <a:lnTo>
                    <a:pt x="80264" y="59055"/>
                  </a:lnTo>
                  <a:lnTo>
                    <a:pt x="80416" y="59055"/>
                  </a:lnTo>
                  <a:close/>
                </a:path>
                <a:path w="257175" h="118745">
                  <a:moveTo>
                    <a:pt x="92819" y="59309"/>
                  </a:moveTo>
                  <a:lnTo>
                    <a:pt x="91846" y="59309"/>
                  </a:lnTo>
                  <a:lnTo>
                    <a:pt x="92811" y="59690"/>
                  </a:lnTo>
                  <a:lnTo>
                    <a:pt x="92819" y="59309"/>
                  </a:lnTo>
                  <a:close/>
                </a:path>
                <a:path w="257175" h="118745">
                  <a:moveTo>
                    <a:pt x="132052" y="59187"/>
                  </a:moveTo>
                  <a:lnTo>
                    <a:pt x="132080" y="59690"/>
                  </a:lnTo>
                  <a:lnTo>
                    <a:pt x="132588" y="59690"/>
                  </a:lnTo>
                  <a:lnTo>
                    <a:pt x="132516" y="59309"/>
                  </a:lnTo>
                  <a:lnTo>
                    <a:pt x="132295" y="59309"/>
                  </a:lnTo>
                  <a:lnTo>
                    <a:pt x="132052" y="59187"/>
                  </a:lnTo>
                  <a:close/>
                </a:path>
                <a:path w="257175" h="118745">
                  <a:moveTo>
                    <a:pt x="136055" y="58801"/>
                  </a:moveTo>
                  <a:lnTo>
                    <a:pt x="133845" y="58801"/>
                  </a:lnTo>
                  <a:lnTo>
                    <a:pt x="134048" y="58928"/>
                  </a:lnTo>
                  <a:lnTo>
                    <a:pt x="134112" y="59690"/>
                  </a:lnTo>
                  <a:lnTo>
                    <a:pt x="137020" y="59690"/>
                  </a:lnTo>
                  <a:lnTo>
                    <a:pt x="137642" y="59309"/>
                  </a:lnTo>
                  <a:lnTo>
                    <a:pt x="136095" y="59187"/>
                  </a:lnTo>
                  <a:lnTo>
                    <a:pt x="136055" y="58801"/>
                  </a:lnTo>
                  <a:close/>
                </a:path>
                <a:path w="257175" h="118745">
                  <a:moveTo>
                    <a:pt x="160921" y="58166"/>
                  </a:moveTo>
                  <a:lnTo>
                    <a:pt x="160743" y="58293"/>
                  </a:lnTo>
                  <a:lnTo>
                    <a:pt x="160540" y="58928"/>
                  </a:lnTo>
                  <a:lnTo>
                    <a:pt x="160417" y="59112"/>
                  </a:lnTo>
                  <a:lnTo>
                    <a:pt x="159952" y="59182"/>
                  </a:lnTo>
                  <a:lnTo>
                    <a:pt x="160035" y="59329"/>
                  </a:lnTo>
                  <a:lnTo>
                    <a:pt x="160451" y="59436"/>
                  </a:lnTo>
                  <a:lnTo>
                    <a:pt x="160540" y="59690"/>
                  </a:lnTo>
                  <a:lnTo>
                    <a:pt x="160655" y="59436"/>
                  </a:lnTo>
                  <a:lnTo>
                    <a:pt x="163637" y="59436"/>
                  </a:lnTo>
                  <a:lnTo>
                    <a:pt x="163468" y="59309"/>
                  </a:lnTo>
                  <a:lnTo>
                    <a:pt x="162318" y="59309"/>
                  </a:lnTo>
                  <a:lnTo>
                    <a:pt x="161391" y="58674"/>
                  </a:lnTo>
                  <a:lnTo>
                    <a:pt x="161137" y="58674"/>
                  </a:lnTo>
                  <a:lnTo>
                    <a:pt x="161099" y="58420"/>
                  </a:lnTo>
                  <a:lnTo>
                    <a:pt x="160921" y="58166"/>
                  </a:lnTo>
                  <a:close/>
                </a:path>
                <a:path w="257175" h="118745">
                  <a:moveTo>
                    <a:pt x="165620" y="58928"/>
                  </a:moveTo>
                  <a:lnTo>
                    <a:pt x="165529" y="59187"/>
                  </a:lnTo>
                  <a:lnTo>
                    <a:pt x="164884" y="59309"/>
                  </a:lnTo>
                  <a:lnTo>
                    <a:pt x="165290" y="59690"/>
                  </a:lnTo>
                  <a:lnTo>
                    <a:pt x="171043" y="59690"/>
                  </a:lnTo>
                  <a:lnTo>
                    <a:pt x="166128" y="59563"/>
                  </a:lnTo>
                  <a:lnTo>
                    <a:pt x="165620" y="58928"/>
                  </a:lnTo>
                  <a:close/>
                </a:path>
                <a:path w="257175" h="118745">
                  <a:moveTo>
                    <a:pt x="30784" y="58657"/>
                  </a:moveTo>
                  <a:lnTo>
                    <a:pt x="30740" y="58801"/>
                  </a:lnTo>
                  <a:lnTo>
                    <a:pt x="30631" y="59482"/>
                  </a:lnTo>
                  <a:lnTo>
                    <a:pt x="30784" y="59563"/>
                  </a:lnTo>
                  <a:lnTo>
                    <a:pt x="30784" y="58657"/>
                  </a:lnTo>
                  <a:close/>
                </a:path>
                <a:path w="257175" h="118745">
                  <a:moveTo>
                    <a:pt x="36944" y="58293"/>
                  </a:moveTo>
                  <a:lnTo>
                    <a:pt x="35648" y="58293"/>
                  </a:lnTo>
                  <a:lnTo>
                    <a:pt x="35778" y="58657"/>
                  </a:lnTo>
                  <a:lnTo>
                    <a:pt x="35902" y="59563"/>
                  </a:lnTo>
                  <a:lnTo>
                    <a:pt x="36652" y="59563"/>
                  </a:lnTo>
                  <a:lnTo>
                    <a:pt x="36385" y="59309"/>
                  </a:lnTo>
                  <a:lnTo>
                    <a:pt x="36131" y="59309"/>
                  </a:lnTo>
                  <a:lnTo>
                    <a:pt x="36207" y="58547"/>
                  </a:lnTo>
                  <a:lnTo>
                    <a:pt x="36868" y="58547"/>
                  </a:lnTo>
                  <a:lnTo>
                    <a:pt x="36944" y="58293"/>
                  </a:lnTo>
                  <a:close/>
                </a:path>
                <a:path w="257175" h="118745">
                  <a:moveTo>
                    <a:pt x="53809" y="58674"/>
                  </a:moveTo>
                  <a:lnTo>
                    <a:pt x="53327" y="58674"/>
                  </a:lnTo>
                  <a:lnTo>
                    <a:pt x="53606" y="58928"/>
                  </a:lnTo>
                  <a:lnTo>
                    <a:pt x="53682" y="59182"/>
                  </a:lnTo>
                  <a:lnTo>
                    <a:pt x="37452" y="59182"/>
                  </a:lnTo>
                  <a:lnTo>
                    <a:pt x="37259" y="59329"/>
                  </a:lnTo>
                  <a:lnTo>
                    <a:pt x="36652" y="59563"/>
                  </a:lnTo>
                  <a:lnTo>
                    <a:pt x="37507" y="59563"/>
                  </a:lnTo>
                  <a:lnTo>
                    <a:pt x="37515" y="59309"/>
                  </a:lnTo>
                  <a:lnTo>
                    <a:pt x="53873" y="59309"/>
                  </a:lnTo>
                  <a:lnTo>
                    <a:pt x="53809" y="58674"/>
                  </a:lnTo>
                  <a:close/>
                </a:path>
                <a:path w="257175" h="118745">
                  <a:moveTo>
                    <a:pt x="53365" y="59436"/>
                  </a:moveTo>
                  <a:close/>
                </a:path>
                <a:path w="257175" h="118745">
                  <a:moveTo>
                    <a:pt x="59055" y="58166"/>
                  </a:moveTo>
                  <a:lnTo>
                    <a:pt x="58432" y="58420"/>
                  </a:lnTo>
                  <a:lnTo>
                    <a:pt x="53708" y="58420"/>
                  </a:lnTo>
                  <a:lnTo>
                    <a:pt x="53898" y="58547"/>
                  </a:lnTo>
                  <a:lnTo>
                    <a:pt x="54025" y="59309"/>
                  </a:lnTo>
                  <a:lnTo>
                    <a:pt x="53644" y="59436"/>
                  </a:lnTo>
                  <a:lnTo>
                    <a:pt x="57264" y="59563"/>
                  </a:lnTo>
                  <a:lnTo>
                    <a:pt x="57404" y="59182"/>
                  </a:lnTo>
                  <a:lnTo>
                    <a:pt x="60071" y="59182"/>
                  </a:lnTo>
                  <a:lnTo>
                    <a:pt x="58915" y="59055"/>
                  </a:lnTo>
                  <a:lnTo>
                    <a:pt x="59055" y="58166"/>
                  </a:lnTo>
                  <a:close/>
                </a:path>
                <a:path w="257175" h="118745">
                  <a:moveTo>
                    <a:pt x="81419" y="59182"/>
                  </a:moveTo>
                  <a:lnTo>
                    <a:pt x="81267" y="59182"/>
                  </a:lnTo>
                  <a:lnTo>
                    <a:pt x="81305" y="59563"/>
                  </a:lnTo>
                  <a:lnTo>
                    <a:pt x="81508" y="59563"/>
                  </a:lnTo>
                  <a:lnTo>
                    <a:pt x="81419" y="59182"/>
                  </a:lnTo>
                  <a:close/>
                </a:path>
                <a:path w="257175" h="118745">
                  <a:moveTo>
                    <a:pt x="87299" y="59055"/>
                  </a:moveTo>
                  <a:lnTo>
                    <a:pt x="81000" y="59055"/>
                  </a:lnTo>
                  <a:lnTo>
                    <a:pt x="81419" y="59182"/>
                  </a:lnTo>
                  <a:lnTo>
                    <a:pt x="81661" y="59309"/>
                  </a:lnTo>
                  <a:lnTo>
                    <a:pt x="81635" y="59563"/>
                  </a:lnTo>
                  <a:lnTo>
                    <a:pt x="87096" y="59563"/>
                  </a:lnTo>
                  <a:lnTo>
                    <a:pt x="87299" y="59055"/>
                  </a:lnTo>
                  <a:close/>
                </a:path>
                <a:path w="257175" h="118745">
                  <a:moveTo>
                    <a:pt x="164084" y="58801"/>
                  </a:moveTo>
                  <a:lnTo>
                    <a:pt x="164131" y="59563"/>
                  </a:lnTo>
                  <a:lnTo>
                    <a:pt x="164084" y="58801"/>
                  </a:lnTo>
                  <a:close/>
                </a:path>
                <a:path w="257175" h="118745">
                  <a:moveTo>
                    <a:pt x="168901" y="58166"/>
                  </a:moveTo>
                  <a:lnTo>
                    <a:pt x="168097" y="58166"/>
                  </a:lnTo>
                  <a:lnTo>
                    <a:pt x="167843" y="58801"/>
                  </a:lnTo>
                  <a:lnTo>
                    <a:pt x="167220" y="58801"/>
                  </a:lnTo>
                  <a:lnTo>
                    <a:pt x="166128" y="59563"/>
                  </a:lnTo>
                  <a:lnTo>
                    <a:pt x="170637" y="59563"/>
                  </a:lnTo>
                  <a:lnTo>
                    <a:pt x="169614" y="59206"/>
                  </a:lnTo>
                  <a:lnTo>
                    <a:pt x="170645" y="58928"/>
                  </a:lnTo>
                  <a:lnTo>
                    <a:pt x="169989" y="58928"/>
                  </a:lnTo>
                  <a:lnTo>
                    <a:pt x="169887" y="58547"/>
                  </a:lnTo>
                  <a:lnTo>
                    <a:pt x="169303" y="58293"/>
                  </a:lnTo>
                  <a:lnTo>
                    <a:pt x="168960" y="58293"/>
                  </a:lnTo>
                  <a:close/>
                </a:path>
                <a:path w="257175" h="118745">
                  <a:moveTo>
                    <a:pt x="171627" y="58166"/>
                  </a:moveTo>
                  <a:lnTo>
                    <a:pt x="171209" y="58657"/>
                  </a:lnTo>
                  <a:lnTo>
                    <a:pt x="171150" y="58811"/>
                  </a:lnTo>
                  <a:lnTo>
                    <a:pt x="170980" y="58928"/>
                  </a:lnTo>
                  <a:lnTo>
                    <a:pt x="170637" y="59563"/>
                  </a:lnTo>
                  <a:lnTo>
                    <a:pt x="171056" y="59563"/>
                  </a:lnTo>
                  <a:lnTo>
                    <a:pt x="171081" y="59309"/>
                  </a:lnTo>
                  <a:lnTo>
                    <a:pt x="171547" y="59309"/>
                  </a:lnTo>
                  <a:lnTo>
                    <a:pt x="171627" y="58166"/>
                  </a:lnTo>
                  <a:close/>
                </a:path>
                <a:path w="257175" h="118745">
                  <a:moveTo>
                    <a:pt x="58597" y="59309"/>
                  </a:moveTo>
                  <a:lnTo>
                    <a:pt x="58509" y="59450"/>
                  </a:lnTo>
                  <a:lnTo>
                    <a:pt x="58597" y="59309"/>
                  </a:lnTo>
                  <a:close/>
                </a:path>
                <a:path w="257175" h="118745">
                  <a:moveTo>
                    <a:pt x="28524" y="58293"/>
                  </a:moveTo>
                  <a:lnTo>
                    <a:pt x="20459" y="58293"/>
                  </a:lnTo>
                  <a:lnTo>
                    <a:pt x="20535" y="58674"/>
                  </a:lnTo>
                  <a:lnTo>
                    <a:pt x="19951" y="58674"/>
                  </a:lnTo>
                  <a:lnTo>
                    <a:pt x="20497" y="58801"/>
                  </a:lnTo>
                  <a:lnTo>
                    <a:pt x="20167" y="59309"/>
                  </a:lnTo>
                  <a:lnTo>
                    <a:pt x="19418" y="59436"/>
                  </a:lnTo>
                  <a:lnTo>
                    <a:pt x="27938" y="59436"/>
                  </a:lnTo>
                  <a:lnTo>
                    <a:pt x="28631" y="59309"/>
                  </a:lnTo>
                  <a:lnTo>
                    <a:pt x="28855" y="58928"/>
                  </a:lnTo>
                  <a:lnTo>
                    <a:pt x="28815" y="58657"/>
                  </a:lnTo>
                  <a:lnTo>
                    <a:pt x="28524" y="58293"/>
                  </a:lnTo>
                  <a:close/>
                </a:path>
                <a:path w="257175" h="118745">
                  <a:moveTo>
                    <a:pt x="53898" y="59309"/>
                  </a:moveTo>
                  <a:lnTo>
                    <a:pt x="53708" y="59309"/>
                  </a:lnTo>
                  <a:lnTo>
                    <a:pt x="53936" y="59436"/>
                  </a:lnTo>
                  <a:close/>
                </a:path>
                <a:path w="257175" h="118745">
                  <a:moveTo>
                    <a:pt x="94602" y="59309"/>
                  </a:moveTo>
                  <a:close/>
                </a:path>
                <a:path w="257175" h="118745">
                  <a:moveTo>
                    <a:pt x="109753" y="59055"/>
                  </a:moveTo>
                  <a:lnTo>
                    <a:pt x="95186" y="59055"/>
                  </a:lnTo>
                  <a:lnTo>
                    <a:pt x="94945" y="59182"/>
                  </a:lnTo>
                  <a:lnTo>
                    <a:pt x="95161" y="59436"/>
                  </a:lnTo>
                  <a:lnTo>
                    <a:pt x="109711" y="59309"/>
                  </a:lnTo>
                  <a:lnTo>
                    <a:pt x="109753" y="59055"/>
                  </a:lnTo>
                  <a:close/>
                </a:path>
                <a:path w="257175" h="118745">
                  <a:moveTo>
                    <a:pt x="110248" y="59055"/>
                  </a:moveTo>
                  <a:lnTo>
                    <a:pt x="109753" y="59055"/>
                  </a:lnTo>
                  <a:lnTo>
                    <a:pt x="109905" y="59309"/>
                  </a:lnTo>
                  <a:lnTo>
                    <a:pt x="109753" y="59309"/>
                  </a:lnTo>
                  <a:lnTo>
                    <a:pt x="110314" y="59436"/>
                  </a:lnTo>
                  <a:lnTo>
                    <a:pt x="110248" y="59055"/>
                  </a:lnTo>
                  <a:close/>
                </a:path>
                <a:path w="257175" h="118745">
                  <a:moveTo>
                    <a:pt x="113044" y="58819"/>
                  </a:moveTo>
                  <a:lnTo>
                    <a:pt x="112585" y="59172"/>
                  </a:lnTo>
                  <a:lnTo>
                    <a:pt x="112522" y="59309"/>
                  </a:lnTo>
                  <a:lnTo>
                    <a:pt x="112763" y="59182"/>
                  </a:lnTo>
                  <a:lnTo>
                    <a:pt x="112979" y="59055"/>
                  </a:lnTo>
                  <a:lnTo>
                    <a:pt x="113842" y="59055"/>
                  </a:lnTo>
                  <a:lnTo>
                    <a:pt x="113207" y="58928"/>
                  </a:lnTo>
                  <a:lnTo>
                    <a:pt x="113044" y="58819"/>
                  </a:lnTo>
                  <a:close/>
                </a:path>
                <a:path w="257175" h="118745">
                  <a:moveTo>
                    <a:pt x="113842" y="59055"/>
                  </a:moveTo>
                  <a:lnTo>
                    <a:pt x="112979" y="59055"/>
                  </a:lnTo>
                  <a:lnTo>
                    <a:pt x="112877" y="59436"/>
                  </a:lnTo>
                  <a:lnTo>
                    <a:pt x="114376" y="59436"/>
                  </a:lnTo>
                  <a:lnTo>
                    <a:pt x="113821" y="59329"/>
                  </a:lnTo>
                  <a:lnTo>
                    <a:pt x="113842" y="59055"/>
                  </a:lnTo>
                  <a:close/>
                </a:path>
                <a:path w="257175" h="118745">
                  <a:moveTo>
                    <a:pt x="172224" y="59182"/>
                  </a:moveTo>
                  <a:lnTo>
                    <a:pt x="171538" y="59436"/>
                  </a:lnTo>
                  <a:lnTo>
                    <a:pt x="172130" y="59436"/>
                  </a:lnTo>
                  <a:lnTo>
                    <a:pt x="172224" y="59182"/>
                  </a:lnTo>
                  <a:close/>
                </a:path>
                <a:path w="257175" h="118745">
                  <a:moveTo>
                    <a:pt x="33561" y="59182"/>
                  </a:moveTo>
                  <a:lnTo>
                    <a:pt x="32842" y="59182"/>
                  </a:lnTo>
                  <a:lnTo>
                    <a:pt x="32931" y="59309"/>
                  </a:lnTo>
                  <a:lnTo>
                    <a:pt x="33464" y="59309"/>
                  </a:lnTo>
                  <a:lnTo>
                    <a:pt x="33561" y="59182"/>
                  </a:lnTo>
                  <a:close/>
                </a:path>
                <a:path w="257175" h="118745">
                  <a:moveTo>
                    <a:pt x="36868" y="58547"/>
                  </a:moveTo>
                  <a:lnTo>
                    <a:pt x="36207" y="58547"/>
                  </a:lnTo>
                  <a:lnTo>
                    <a:pt x="36639" y="59309"/>
                  </a:lnTo>
                  <a:lnTo>
                    <a:pt x="36868" y="58547"/>
                  </a:lnTo>
                  <a:close/>
                </a:path>
                <a:path w="257175" h="118745">
                  <a:moveTo>
                    <a:pt x="76974" y="59182"/>
                  </a:moveTo>
                  <a:lnTo>
                    <a:pt x="76720" y="59182"/>
                  </a:lnTo>
                  <a:lnTo>
                    <a:pt x="76860" y="59309"/>
                  </a:lnTo>
                  <a:lnTo>
                    <a:pt x="76974" y="59182"/>
                  </a:lnTo>
                  <a:close/>
                </a:path>
                <a:path w="257175" h="118745">
                  <a:moveTo>
                    <a:pt x="77101" y="59182"/>
                  </a:moveTo>
                  <a:lnTo>
                    <a:pt x="76974" y="59309"/>
                  </a:lnTo>
                  <a:lnTo>
                    <a:pt x="77101" y="59182"/>
                  </a:lnTo>
                  <a:close/>
                </a:path>
                <a:path w="257175" h="118745">
                  <a:moveTo>
                    <a:pt x="94767" y="59182"/>
                  </a:moveTo>
                  <a:lnTo>
                    <a:pt x="94488" y="59182"/>
                  </a:lnTo>
                  <a:lnTo>
                    <a:pt x="94519" y="59309"/>
                  </a:lnTo>
                  <a:lnTo>
                    <a:pt x="94767" y="59182"/>
                  </a:lnTo>
                  <a:close/>
                </a:path>
                <a:path w="257175" h="118745">
                  <a:moveTo>
                    <a:pt x="132168" y="58928"/>
                  </a:moveTo>
                  <a:lnTo>
                    <a:pt x="124333" y="58928"/>
                  </a:lnTo>
                  <a:lnTo>
                    <a:pt x="124383" y="59309"/>
                  </a:lnTo>
                  <a:lnTo>
                    <a:pt x="125526" y="59309"/>
                  </a:lnTo>
                  <a:lnTo>
                    <a:pt x="125603" y="59055"/>
                  </a:lnTo>
                  <a:lnTo>
                    <a:pt x="132111" y="59055"/>
                  </a:lnTo>
                  <a:close/>
                </a:path>
                <a:path w="257175" h="118745">
                  <a:moveTo>
                    <a:pt x="132111" y="59055"/>
                  </a:moveTo>
                  <a:lnTo>
                    <a:pt x="125704" y="59055"/>
                  </a:lnTo>
                  <a:lnTo>
                    <a:pt x="125596" y="59259"/>
                  </a:lnTo>
                  <a:lnTo>
                    <a:pt x="131997" y="59309"/>
                  </a:lnTo>
                  <a:lnTo>
                    <a:pt x="132111" y="59055"/>
                  </a:lnTo>
                  <a:close/>
                </a:path>
                <a:path w="257175" h="118745">
                  <a:moveTo>
                    <a:pt x="132473" y="59055"/>
                  </a:moveTo>
                  <a:lnTo>
                    <a:pt x="132295" y="59309"/>
                  </a:lnTo>
                  <a:lnTo>
                    <a:pt x="132516" y="59309"/>
                  </a:lnTo>
                  <a:lnTo>
                    <a:pt x="132473" y="59055"/>
                  </a:lnTo>
                  <a:close/>
                </a:path>
                <a:path w="257175" h="118745">
                  <a:moveTo>
                    <a:pt x="156540" y="58166"/>
                  </a:moveTo>
                  <a:lnTo>
                    <a:pt x="156472" y="58456"/>
                  </a:lnTo>
                  <a:lnTo>
                    <a:pt x="156351" y="58657"/>
                  </a:lnTo>
                  <a:lnTo>
                    <a:pt x="156197" y="59182"/>
                  </a:lnTo>
                  <a:lnTo>
                    <a:pt x="155892" y="59182"/>
                  </a:lnTo>
                  <a:lnTo>
                    <a:pt x="155498" y="59309"/>
                  </a:lnTo>
                  <a:lnTo>
                    <a:pt x="157035" y="59309"/>
                  </a:lnTo>
                  <a:lnTo>
                    <a:pt x="156913" y="58547"/>
                  </a:lnTo>
                  <a:lnTo>
                    <a:pt x="156540" y="58166"/>
                  </a:lnTo>
                  <a:close/>
                </a:path>
                <a:path w="257175" h="118745">
                  <a:moveTo>
                    <a:pt x="162833" y="58834"/>
                  </a:moveTo>
                  <a:lnTo>
                    <a:pt x="162648" y="59182"/>
                  </a:lnTo>
                  <a:lnTo>
                    <a:pt x="162509" y="59309"/>
                  </a:lnTo>
                  <a:lnTo>
                    <a:pt x="163468" y="59309"/>
                  </a:lnTo>
                  <a:lnTo>
                    <a:pt x="162833" y="58834"/>
                  </a:lnTo>
                  <a:close/>
                </a:path>
                <a:path w="257175" h="118745">
                  <a:moveTo>
                    <a:pt x="110058" y="58293"/>
                  </a:moveTo>
                  <a:lnTo>
                    <a:pt x="75145" y="58293"/>
                  </a:lnTo>
                  <a:lnTo>
                    <a:pt x="75387" y="59055"/>
                  </a:lnTo>
                  <a:lnTo>
                    <a:pt x="77228" y="59055"/>
                  </a:lnTo>
                  <a:lnTo>
                    <a:pt x="77508" y="59182"/>
                  </a:lnTo>
                  <a:lnTo>
                    <a:pt x="77774" y="59182"/>
                  </a:lnTo>
                  <a:lnTo>
                    <a:pt x="77889" y="58928"/>
                  </a:lnTo>
                  <a:lnTo>
                    <a:pt x="92938" y="58928"/>
                  </a:lnTo>
                  <a:lnTo>
                    <a:pt x="93465" y="58801"/>
                  </a:lnTo>
                  <a:lnTo>
                    <a:pt x="93548" y="58674"/>
                  </a:lnTo>
                  <a:lnTo>
                    <a:pt x="93319" y="58674"/>
                  </a:lnTo>
                  <a:lnTo>
                    <a:pt x="93179" y="58547"/>
                  </a:lnTo>
                  <a:lnTo>
                    <a:pt x="110121" y="58420"/>
                  </a:lnTo>
                  <a:close/>
                </a:path>
                <a:path w="257175" h="118745">
                  <a:moveTo>
                    <a:pt x="35516" y="58420"/>
                  </a:moveTo>
                  <a:lnTo>
                    <a:pt x="34683" y="58420"/>
                  </a:lnTo>
                  <a:lnTo>
                    <a:pt x="34721" y="59182"/>
                  </a:lnTo>
                  <a:lnTo>
                    <a:pt x="35516" y="58420"/>
                  </a:lnTo>
                  <a:close/>
                </a:path>
                <a:path w="257175" h="118745">
                  <a:moveTo>
                    <a:pt x="38083" y="57277"/>
                  </a:moveTo>
                  <a:lnTo>
                    <a:pt x="37249" y="57277"/>
                  </a:lnTo>
                  <a:lnTo>
                    <a:pt x="37376" y="59182"/>
                  </a:lnTo>
                  <a:lnTo>
                    <a:pt x="37642" y="58547"/>
                  </a:lnTo>
                  <a:lnTo>
                    <a:pt x="39027" y="58547"/>
                  </a:lnTo>
                  <a:lnTo>
                    <a:pt x="38950" y="57912"/>
                  </a:lnTo>
                  <a:lnTo>
                    <a:pt x="38569" y="57912"/>
                  </a:lnTo>
                  <a:lnTo>
                    <a:pt x="38083" y="57277"/>
                  </a:lnTo>
                  <a:close/>
                </a:path>
                <a:path w="257175" h="118745">
                  <a:moveTo>
                    <a:pt x="37592" y="59055"/>
                  </a:moveTo>
                  <a:lnTo>
                    <a:pt x="37452" y="59182"/>
                  </a:lnTo>
                  <a:lnTo>
                    <a:pt x="37592" y="59055"/>
                  </a:lnTo>
                  <a:close/>
                </a:path>
                <a:path w="257175" h="118745">
                  <a:moveTo>
                    <a:pt x="39484" y="58547"/>
                  </a:moveTo>
                  <a:lnTo>
                    <a:pt x="37642" y="58547"/>
                  </a:lnTo>
                  <a:lnTo>
                    <a:pt x="37690" y="58811"/>
                  </a:lnTo>
                  <a:lnTo>
                    <a:pt x="37566" y="59182"/>
                  </a:lnTo>
                  <a:lnTo>
                    <a:pt x="53555" y="59182"/>
                  </a:lnTo>
                  <a:lnTo>
                    <a:pt x="52768" y="59055"/>
                  </a:lnTo>
                  <a:lnTo>
                    <a:pt x="52273" y="58928"/>
                  </a:lnTo>
                  <a:lnTo>
                    <a:pt x="52209" y="58674"/>
                  </a:lnTo>
                  <a:lnTo>
                    <a:pt x="39725" y="58674"/>
                  </a:lnTo>
                  <a:lnTo>
                    <a:pt x="39484" y="58547"/>
                  </a:lnTo>
                  <a:close/>
                </a:path>
                <a:path w="257175" h="118745">
                  <a:moveTo>
                    <a:pt x="71247" y="57912"/>
                  </a:moveTo>
                  <a:lnTo>
                    <a:pt x="64166" y="57912"/>
                  </a:lnTo>
                  <a:lnTo>
                    <a:pt x="64329" y="58192"/>
                  </a:lnTo>
                  <a:lnTo>
                    <a:pt x="63004" y="58547"/>
                  </a:lnTo>
                  <a:lnTo>
                    <a:pt x="63195" y="59055"/>
                  </a:lnTo>
                  <a:lnTo>
                    <a:pt x="62598" y="59182"/>
                  </a:lnTo>
                  <a:lnTo>
                    <a:pt x="65011" y="59182"/>
                  </a:lnTo>
                  <a:lnTo>
                    <a:pt x="65405" y="58928"/>
                  </a:lnTo>
                  <a:lnTo>
                    <a:pt x="71412" y="58928"/>
                  </a:lnTo>
                  <a:lnTo>
                    <a:pt x="71303" y="58657"/>
                  </a:lnTo>
                  <a:lnTo>
                    <a:pt x="71247" y="57912"/>
                  </a:lnTo>
                  <a:close/>
                </a:path>
                <a:path w="257175" h="118745">
                  <a:moveTo>
                    <a:pt x="93465" y="58801"/>
                  </a:moveTo>
                  <a:lnTo>
                    <a:pt x="93129" y="58801"/>
                  </a:lnTo>
                  <a:lnTo>
                    <a:pt x="92938" y="58928"/>
                  </a:lnTo>
                  <a:lnTo>
                    <a:pt x="80479" y="58928"/>
                  </a:lnTo>
                  <a:lnTo>
                    <a:pt x="80683" y="59182"/>
                  </a:lnTo>
                  <a:lnTo>
                    <a:pt x="80986" y="59182"/>
                  </a:lnTo>
                  <a:lnTo>
                    <a:pt x="93300" y="59055"/>
                  </a:lnTo>
                  <a:lnTo>
                    <a:pt x="93465" y="58801"/>
                  </a:lnTo>
                  <a:close/>
                </a:path>
                <a:path w="257175" h="118745">
                  <a:moveTo>
                    <a:pt x="93263" y="59112"/>
                  </a:moveTo>
                  <a:lnTo>
                    <a:pt x="93802" y="59182"/>
                  </a:lnTo>
                  <a:lnTo>
                    <a:pt x="93263" y="59112"/>
                  </a:lnTo>
                  <a:close/>
                </a:path>
                <a:path w="257175" h="118745">
                  <a:moveTo>
                    <a:pt x="110143" y="58420"/>
                  </a:moveTo>
                  <a:lnTo>
                    <a:pt x="93192" y="58420"/>
                  </a:lnTo>
                  <a:lnTo>
                    <a:pt x="93472" y="58547"/>
                  </a:lnTo>
                  <a:lnTo>
                    <a:pt x="93319" y="58674"/>
                  </a:lnTo>
                  <a:lnTo>
                    <a:pt x="93548" y="58674"/>
                  </a:lnTo>
                  <a:lnTo>
                    <a:pt x="94132" y="59182"/>
                  </a:lnTo>
                  <a:lnTo>
                    <a:pt x="95211" y="59182"/>
                  </a:lnTo>
                  <a:lnTo>
                    <a:pt x="110312" y="59055"/>
                  </a:lnTo>
                  <a:lnTo>
                    <a:pt x="110192" y="58657"/>
                  </a:lnTo>
                  <a:lnTo>
                    <a:pt x="110143" y="58420"/>
                  </a:lnTo>
                  <a:close/>
                </a:path>
                <a:path w="257175" h="118745">
                  <a:moveTo>
                    <a:pt x="121221" y="58293"/>
                  </a:moveTo>
                  <a:lnTo>
                    <a:pt x="118414" y="58293"/>
                  </a:lnTo>
                  <a:lnTo>
                    <a:pt x="117932" y="59182"/>
                  </a:lnTo>
                  <a:lnTo>
                    <a:pt x="123151" y="59182"/>
                  </a:lnTo>
                  <a:lnTo>
                    <a:pt x="122986" y="59055"/>
                  </a:lnTo>
                  <a:lnTo>
                    <a:pt x="122631" y="59055"/>
                  </a:lnTo>
                  <a:lnTo>
                    <a:pt x="121094" y="58928"/>
                  </a:lnTo>
                  <a:lnTo>
                    <a:pt x="121488" y="58801"/>
                  </a:lnTo>
                  <a:lnTo>
                    <a:pt x="121391" y="58657"/>
                  </a:lnTo>
                  <a:lnTo>
                    <a:pt x="121221" y="58293"/>
                  </a:lnTo>
                  <a:close/>
                </a:path>
                <a:path w="257175" h="118745">
                  <a:moveTo>
                    <a:pt x="124066" y="58928"/>
                  </a:moveTo>
                  <a:lnTo>
                    <a:pt x="122821" y="58928"/>
                  </a:lnTo>
                  <a:lnTo>
                    <a:pt x="122986" y="59055"/>
                  </a:lnTo>
                  <a:lnTo>
                    <a:pt x="123190" y="59055"/>
                  </a:lnTo>
                  <a:lnTo>
                    <a:pt x="124256" y="59182"/>
                  </a:lnTo>
                  <a:lnTo>
                    <a:pt x="124066" y="58928"/>
                  </a:lnTo>
                  <a:close/>
                </a:path>
                <a:path w="257175" h="118745">
                  <a:moveTo>
                    <a:pt x="125615" y="59055"/>
                  </a:moveTo>
                  <a:close/>
                </a:path>
                <a:path w="257175" h="118745">
                  <a:moveTo>
                    <a:pt x="133337" y="59055"/>
                  </a:moveTo>
                  <a:lnTo>
                    <a:pt x="133111" y="59055"/>
                  </a:lnTo>
                  <a:lnTo>
                    <a:pt x="133337" y="59055"/>
                  </a:lnTo>
                  <a:close/>
                </a:path>
                <a:path w="257175" h="118745">
                  <a:moveTo>
                    <a:pt x="159943" y="58928"/>
                  </a:moveTo>
                  <a:lnTo>
                    <a:pt x="159952" y="59182"/>
                  </a:lnTo>
                  <a:lnTo>
                    <a:pt x="159943" y="58928"/>
                  </a:lnTo>
                  <a:close/>
                </a:path>
                <a:path w="257175" h="118745">
                  <a:moveTo>
                    <a:pt x="162783" y="58815"/>
                  </a:moveTo>
                  <a:lnTo>
                    <a:pt x="162255" y="58928"/>
                  </a:lnTo>
                  <a:lnTo>
                    <a:pt x="162572" y="59055"/>
                  </a:lnTo>
                  <a:lnTo>
                    <a:pt x="162783" y="58815"/>
                  </a:lnTo>
                  <a:close/>
                </a:path>
                <a:path w="257175" h="118745">
                  <a:moveTo>
                    <a:pt x="162802" y="58811"/>
                  </a:moveTo>
                  <a:lnTo>
                    <a:pt x="162648" y="59182"/>
                  </a:lnTo>
                  <a:lnTo>
                    <a:pt x="162775" y="58945"/>
                  </a:lnTo>
                  <a:lnTo>
                    <a:pt x="162802" y="58811"/>
                  </a:lnTo>
                  <a:close/>
                </a:path>
                <a:path w="257175" h="118745">
                  <a:moveTo>
                    <a:pt x="112242" y="58293"/>
                  </a:moveTo>
                  <a:lnTo>
                    <a:pt x="111874" y="58293"/>
                  </a:lnTo>
                  <a:lnTo>
                    <a:pt x="112047" y="58657"/>
                  </a:lnTo>
                  <a:lnTo>
                    <a:pt x="112166" y="59055"/>
                  </a:lnTo>
                  <a:lnTo>
                    <a:pt x="112385" y="59172"/>
                  </a:lnTo>
                  <a:lnTo>
                    <a:pt x="112242" y="58293"/>
                  </a:lnTo>
                  <a:close/>
                </a:path>
                <a:path w="257175" h="118745">
                  <a:moveTo>
                    <a:pt x="93300" y="59055"/>
                  </a:moveTo>
                  <a:lnTo>
                    <a:pt x="92824" y="59055"/>
                  </a:lnTo>
                  <a:lnTo>
                    <a:pt x="93263" y="59112"/>
                  </a:lnTo>
                  <a:close/>
                </a:path>
                <a:path w="257175" h="118745">
                  <a:moveTo>
                    <a:pt x="34419" y="58674"/>
                  </a:moveTo>
                  <a:lnTo>
                    <a:pt x="33947" y="58674"/>
                  </a:lnTo>
                  <a:lnTo>
                    <a:pt x="34023" y="59055"/>
                  </a:lnTo>
                  <a:lnTo>
                    <a:pt x="34419" y="58674"/>
                  </a:lnTo>
                  <a:close/>
                </a:path>
                <a:path w="257175" h="118745">
                  <a:moveTo>
                    <a:pt x="52882" y="58166"/>
                  </a:moveTo>
                  <a:lnTo>
                    <a:pt x="52743" y="58166"/>
                  </a:lnTo>
                  <a:lnTo>
                    <a:pt x="52705" y="58547"/>
                  </a:lnTo>
                  <a:lnTo>
                    <a:pt x="53057" y="58657"/>
                  </a:lnTo>
                  <a:lnTo>
                    <a:pt x="52995" y="58946"/>
                  </a:lnTo>
                  <a:lnTo>
                    <a:pt x="52768" y="59055"/>
                  </a:lnTo>
                  <a:lnTo>
                    <a:pt x="53441" y="59055"/>
                  </a:lnTo>
                  <a:lnTo>
                    <a:pt x="53327" y="58674"/>
                  </a:lnTo>
                  <a:lnTo>
                    <a:pt x="53809" y="58674"/>
                  </a:lnTo>
                  <a:lnTo>
                    <a:pt x="53708" y="58420"/>
                  </a:lnTo>
                  <a:lnTo>
                    <a:pt x="58432" y="58420"/>
                  </a:lnTo>
                  <a:lnTo>
                    <a:pt x="58286" y="58293"/>
                  </a:lnTo>
                  <a:lnTo>
                    <a:pt x="53022" y="58293"/>
                  </a:lnTo>
                  <a:lnTo>
                    <a:pt x="52882" y="58166"/>
                  </a:lnTo>
                  <a:close/>
                </a:path>
                <a:path w="257175" h="118745">
                  <a:moveTo>
                    <a:pt x="59334" y="58547"/>
                  </a:moveTo>
                  <a:lnTo>
                    <a:pt x="59223" y="58834"/>
                  </a:lnTo>
                  <a:lnTo>
                    <a:pt x="58915" y="59055"/>
                  </a:lnTo>
                  <a:lnTo>
                    <a:pt x="60023" y="59055"/>
                  </a:lnTo>
                  <a:lnTo>
                    <a:pt x="59928" y="58801"/>
                  </a:lnTo>
                  <a:lnTo>
                    <a:pt x="59423" y="58801"/>
                  </a:lnTo>
                  <a:lnTo>
                    <a:pt x="59334" y="58547"/>
                  </a:lnTo>
                  <a:close/>
                </a:path>
                <a:path w="257175" h="118745">
                  <a:moveTo>
                    <a:pt x="78867" y="57912"/>
                  </a:moveTo>
                  <a:lnTo>
                    <a:pt x="72072" y="57912"/>
                  </a:lnTo>
                  <a:lnTo>
                    <a:pt x="71719" y="58946"/>
                  </a:lnTo>
                  <a:lnTo>
                    <a:pt x="71589" y="59055"/>
                  </a:lnTo>
                  <a:lnTo>
                    <a:pt x="75211" y="59055"/>
                  </a:lnTo>
                  <a:lnTo>
                    <a:pt x="75091" y="58733"/>
                  </a:lnTo>
                  <a:lnTo>
                    <a:pt x="75145" y="58293"/>
                  </a:lnTo>
                  <a:lnTo>
                    <a:pt x="88036" y="58293"/>
                  </a:lnTo>
                  <a:lnTo>
                    <a:pt x="87852" y="58039"/>
                  </a:lnTo>
                  <a:lnTo>
                    <a:pt x="78879" y="58039"/>
                  </a:lnTo>
                  <a:close/>
                </a:path>
                <a:path w="257175" h="118745">
                  <a:moveTo>
                    <a:pt x="122803" y="58940"/>
                  </a:moveTo>
                  <a:lnTo>
                    <a:pt x="122631" y="59055"/>
                  </a:lnTo>
                  <a:lnTo>
                    <a:pt x="122986" y="59055"/>
                  </a:lnTo>
                  <a:lnTo>
                    <a:pt x="122803" y="58940"/>
                  </a:lnTo>
                  <a:close/>
                </a:path>
                <a:path w="257175" h="118745">
                  <a:moveTo>
                    <a:pt x="122821" y="58928"/>
                  </a:moveTo>
                  <a:lnTo>
                    <a:pt x="122986" y="59055"/>
                  </a:lnTo>
                  <a:lnTo>
                    <a:pt x="122821" y="58928"/>
                  </a:lnTo>
                  <a:close/>
                </a:path>
                <a:path w="257175" h="118745">
                  <a:moveTo>
                    <a:pt x="132854" y="58674"/>
                  </a:moveTo>
                  <a:lnTo>
                    <a:pt x="133111" y="59055"/>
                  </a:lnTo>
                  <a:lnTo>
                    <a:pt x="132854" y="58674"/>
                  </a:lnTo>
                  <a:close/>
                </a:path>
                <a:path w="257175" h="118745">
                  <a:moveTo>
                    <a:pt x="136779" y="57912"/>
                  </a:moveTo>
                  <a:lnTo>
                    <a:pt x="132829" y="57912"/>
                  </a:lnTo>
                  <a:lnTo>
                    <a:pt x="132983" y="58341"/>
                  </a:lnTo>
                  <a:lnTo>
                    <a:pt x="133139" y="58456"/>
                  </a:lnTo>
                  <a:lnTo>
                    <a:pt x="133235" y="59055"/>
                  </a:lnTo>
                  <a:lnTo>
                    <a:pt x="133477" y="58928"/>
                  </a:lnTo>
                  <a:lnTo>
                    <a:pt x="133845" y="58801"/>
                  </a:lnTo>
                  <a:lnTo>
                    <a:pt x="136385" y="58801"/>
                  </a:lnTo>
                  <a:lnTo>
                    <a:pt x="136994" y="58674"/>
                  </a:lnTo>
                  <a:lnTo>
                    <a:pt x="136906" y="58166"/>
                  </a:lnTo>
                  <a:lnTo>
                    <a:pt x="136728" y="58166"/>
                  </a:lnTo>
                  <a:lnTo>
                    <a:pt x="136779" y="57912"/>
                  </a:lnTo>
                  <a:close/>
                </a:path>
                <a:path w="257175" h="118745">
                  <a:moveTo>
                    <a:pt x="149288" y="58674"/>
                  </a:moveTo>
                  <a:lnTo>
                    <a:pt x="149186" y="59055"/>
                  </a:lnTo>
                  <a:lnTo>
                    <a:pt x="154825" y="59055"/>
                  </a:lnTo>
                  <a:lnTo>
                    <a:pt x="154533" y="58928"/>
                  </a:lnTo>
                  <a:lnTo>
                    <a:pt x="150787" y="58928"/>
                  </a:lnTo>
                  <a:lnTo>
                    <a:pt x="149707" y="58801"/>
                  </a:lnTo>
                  <a:lnTo>
                    <a:pt x="149288" y="58674"/>
                  </a:lnTo>
                  <a:close/>
                </a:path>
                <a:path w="257175" h="118745">
                  <a:moveTo>
                    <a:pt x="122262" y="57912"/>
                  </a:moveTo>
                  <a:lnTo>
                    <a:pt x="122732" y="58039"/>
                  </a:lnTo>
                  <a:lnTo>
                    <a:pt x="122567" y="58801"/>
                  </a:lnTo>
                  <a:lnTo>
                    <a:pt x="122803" y="58940"/>
                  </a:lnTo>
                  <a:lnTo>
                    <a:pt x="132168" y="58928"/>
                  </a:lnTo>
                  <a:lnTo>
                    <a:pt x="131838" y="58420"/>
                  </a:lnTo>
                  <a:lnTo>
                    <a:pt x="129794" y="58420"/>
                  </a:lnTo>
                  <a:lnTo>
                    <a:pt x="129857" y="58039"/>
                  </a:lnTo>
                  <a:lnTo>
                    <a:pt x="122872" y="58039"/>
                  </a:lnTo>
                  <a:lnTo>
                    <a:pt x="122262" y="57912"/>
                  </a:lnTo>
                  <a:close/>
                </a:path>
                <a:path w="257175" h="118745">
                  <a:moveTo>
                    <a:pt x="41744" y="57785"/>
                  </a:moveTo>
                  <a:lnTo>
                    <a:pt x="40779" y="58166"/>
                  </a:lnTo>
                  <a:lnTo>
                    <a:pt x="40551" y="58166"/>
                  </a:lnTo>
                  <a:lnTo>
                    <a:pt x="40110" y="58341"/>
                  </a:lnTo>
                  <a:lnTo>
                    <a:pt x="39725" y="58674"/>
                  </a:lnTo>
                  <a:lnTo>
                    <a:pt x="52235" y="58674"/>
                  </a:lnTo>
                  <a:lnTo>
                    <a:pt x="52273" y="58928"/>
                  </a:lnTo>
                  <a:lnTo>
                    <a:pt x="52685" y="58928"/>
                  </a:lnTo>
                  <a:lnTo>
                    <a:pt x="52488" y="58657"/>
                  </a:lnTo>
                  <a:lnTo>
                    <a:pt x="52467" y="58420"/>
                  </a:lnTo>
                  <a:lnTo>
                    <a:pt x="43967" y="58420"/>
                  </a:lnTo>
                  <a:lnTo>
                    <a:pt x="43522" y="57912"/>
                  </a:lnTo>
                  <a:lnTo>
                    <a:pt x="41846" y="57912"/>
                  </a:lnTo>
                  <a:lnTo>
                    <a:pt x="41744" y="57785"/>
                  </a:lnTo>
                  <a:close/>
                </a:path>
                <a:path w="257175" h="118745">
                  <a:moveTo>
                    <a:pt x="114668" y="58039"/>
                  </a:moveTo>
                  <a:lnTo>
                    <a:pt x="113525" y="58039"/>
                  </a:lnTo>
                  <a:lnTo>
                    <a:pt x="113403" y="58834"/>
                  </a:lnTo>
                  <a:lnTo>
                    <a:pt x="113207" y="58928"/>
                  </a:lnTo>
                  <a:lnTo>
                    <a:pt x="113906" y="58928"/>
                  </a:lnTo>
                  <a:lnTo>
                    <a:pt x="113880" y="58166"/>
                  </a:lnTo>
                  <a:lnTo>
                    <a:pt x="114274" y="58166"/>
                  </a:lnTo>
                  <a:lnTo>
                    <a:pt x="114668" y="58039"/>
                  </a:lnTo>
                  <a:close/>
                </a:path>
                <a:path w="257175" h="118745">
                  <a:moveTo>
                    <a:pt x="116840" y="58674"/>
                  </a:moveTo>
                  <a:lnTo>
                    <a:pt x="117170" y="58928"/>
                  </a:lnTo>
                  <a:lnTo>
                    <a:pt x="117386" y="58928"/>
                  </a:lnTo>
                  <a:lnTo>
                    <a:pt x="116840" y="58674"/>
                  </a:lnTo>
                  <a:close/>
                </a:path>
                <a:path w="257175" h="118745">
                  <a:moveTo>
                    <a:pt x="121488" y="58801"/>
                  </a:moveTo>
                  <a:lnTo>
                    <a:pt x="121081" y="58801"/>
                  </a:lnTo>
                  <a:lnTo>
                    <a:pt x="121577" y="58928"/>
                  </a:lnTo>
                  <a:close/>
                </a:path>
                <a:path w="257175" h="118745">
                  <a:moveTo>
                    <a:pt x="122643" y="58801"/>
                  </a:moveTo>
                  <a:lnTo>
                    <a:pt x="122043" y="58811"/>
                  </a:lnTo>
                  <a:lnTo>
                    <a:pt x="121577" y="58928"/>
                  </a:lnTo>
                  <a:lnTo>
                    <a:pt x="122618" y="58928"/>
                  </a:lnTo>
                  <a:close/>
                </a:path>
                <a:path w="257175" h="118745">
                  <a:moveTo>
                    <a:pt x="154330" y="58420"/>
                  </a:moveTo>
                  <a:lnTo>
                    <a:pt x="154266" y="58801"/>
                  </a:lnTo>
                  <a:lnTo>
                    <a:pt x="150888" y="58801"/>
                  </a:lnTo>
                  <a:lnTo>
                    <a:pt x="154533" y="58928"/>
                  </a:lnTo>
                  <a:lnTo>
                    <a:pt x="154330" y="58420"/>
                  </a:lnTo>
                  <a:close/>
                </a:path>
                <a:path w="257175" h="118745">
                  <a:moveTo>
                    <a:pt x="170357" y="58547"/>
                  </a:moveTo>
                  <a:lnTo>
                    <a:pt x="169989" y="58928"/>
                  </a:lnTo>
                  <a:lnTo>
                    <a:pt x="170645" y="58928"/>
                  </a:lnTo>
                  <a:lnTo>
                    <a:pt x="171048" y="58834"/>
                  </a:lnTo>
                  <a:lnTo>
                    <a:pt x="171100" y="58674"/>
                  </a:lnTo>
                  <a:lnTo>
                    <a:pt x="170573" y="58674"/>
                  </a:lnTo>
                  <a:lnTo>
                    <a:pt x="170357" y="58547"/>
                  </a:lnTo>
                  <a:close/>
                </a:path>
                <a:path w="257175" h="118745">
                  <a:moveTo>
                    <a:pt x="171145" y="58733"/>
                  </a:moveTo>
                  <a:close/>
                </a:path>
                <a:path w="257175" h="118745">
                  <a:moveTo>
                    <a:pt x="113280" y="58411"/>
                  </a:moveTo>
                  <a:lnTo>
                    <a:pt x="113114" y="58657"/>
                  </a:lnTo>
                  <a:lnTo>
                    <a:pt x="113044" y="58819"/>
                  </a:lnTo>
                  <a:lnTo>
                    <a:pt x="113280" y="58411"/>
                  </a:lnTo>
                  <a:close/>
                </a:path>
                <a:path w="257175" h="118745">
                  <a:moveTo>
                    <a:pt x="59651" y="58674"/>
                  </a:moveTo>
                  <a:lnTo>
                    <a:pt x="59423" y="58801"/>
                  </a:lnTo>
                  <a:lnTo>
                    <a:pt x="59829" y="58801"/>
                  </a:lnTo>
                  <a:lnTo>
                    <a:pt x="59651" y="58674"/>
                  </a:lnTo>
                  <a:close/>
                </a:path>
                <a:path w="257175" h="118745">
                  <a:moveTo>
                    <a:pt x="59904" y="58738"/>
                  </a:moveTo>
                  <a:close/>
                </a:path>
                <a:path w="257175" h="118745">
                  <a:moveTo>
                    <a:pt x="131648" y="56515"/>
                  </a:moveTo>
                  <a:lnTo>
                    <a:pt x="130759" y="56515"/>
                  </a:lnTo>
                  <a:lnTo>
                    <a:pt x="131165" y="56642"/>
                  </a:lnTo>
                  <a:lnTo>
                    <a:pt x="131203" y="57531"/>
                  </a:lnTo>
                  <a:lnTo>
                    <a:pt x="131310" y="57958"/>
                  </a:lnTo>
                  <a:lnTo>
                    <a:pt x="132071" y="58341"/>
                  </a:lnTo>
                  <a:lnTo>
                    <a:pt x="132715" y="58801"/>
                  </a:lnTo>
                  <a:lnTo>
                    <a:pt x="132841" y="58456"/>
                  </a:lnTo>
                  <a:lnTo>
                    <a:pt x="132829" y="57912"/>
                  </a:lnTo>
                  <a:lnTo>
                    <a:pt x="136779" y="57912"/>
                  </a:lnTo>
                  <a:lnTo>
                    <a:pt x="136766" y="57531"/>
                  </a:lnTo>
                  <a:lnTo>
                    <a:pt x="131762" y="57531"/>
                  </a:lnTo>
                  <a:lnTo>
                    <a:pt x="131648" y="56515"/>
                  </a:lnTo>
                  <a:close/>
                </a:path>
                <a:path w="257175" h="118745">
                  <a:moveTo>
                    <a:pt x="146304" y="57150"/>
                  </a:moveTo>
                  <a:lnTo>
                    <a:pt x="145884" y="58547"/>
                  </a:lnTo>
                  <a:lnTo>
                    <a:pt x="148513" y="58547"/>
                  </a:lnTo>
                  <a:lnTo>
                    <a:pt x="148488" y="58801"/>
                  </a:lnTo>
                  <a:lnTo>
                    <a:pt x="148666" y="58801"/>
                  </a:lnTo>
                  <a:lnTo>
                    <a:pt x="148920" y="58420"/>
                  </a:lnTo>
                  <a:lnTo>
                    <a:pt x="147053" y="58420"/>
                  </a:lnTo>
                  <a:lnTo>
                    <a:pt x="146850" y="57658"/>
                  </a:lnTo>
                  <a:lnTo>
                    <a:pt x="146850" y="57531"/>
                  </a:lnTo>
                  <a:lnTo>
                    <a:pt x="146304" y="57150"/>
                  </a:lnTo>
                  <a:close/>
                </a:path>
                <a:path w="257175" h="118745">
                  <a:moveTo>
                    <a:pt x="150075" y="58674"/>
                  </a:moveTo>
                  <a:lnTo>
                    <a:pt x="150101" y="58801"/>
                  </a:lnTo>
                  <a:lnTo>
                    <a:pt x="150075" y="58674"/>
                  </a:lnTo>
                  <a:close/>
                </a:path>
                <a:path w="257175" h="118745">
                  <a:moveTo>
                    <a:pt x="150712" y="57967"/>
                  </a:moveTo>
                  <a:lnTo>
                    <a:pt x="150316" y="58114"/>
                  </a:lnTo>
                  <a:lnTo>
                    <a:pt x="150253" y="58801"/>
                  </a:lnTo>
                  <a:lnTo>
                    <a:pt x="154190" y="58801"/>
                  </a:lnTo>
                  <a:lnTo>
                    <a:pt x="154178" y="58674"/>
                  </a:lnTo>
                  <a:lnTo>
                    <a:pt x="150545" y="58674"/>
                  </a:lnTo>
                  <a:lnTo>
                    <a:pt x="150655" y="58411"/>
                  </a:lnTo>
                  <a:lnTo>
                    <a:pt x="150712" y="57967"/>
                  </a:lnTo>
                  <a:close/>
                </a:path>
                <a:path w="257175" h="118745">
                  <a:moveTo>
                    <a:pt x="59982" y="58674"/>
                  </a:moveTo>
                  <a:close/>
                </a:path>
                <a:path w="257175" h="118745">
                  <a:moveTo>
                    <a:pt x="116357" y="58420"/>
                  </a:moveTo>
                  <a:lnTo>
                    <a:pt x="116205" y="58420"/>
                  </a:lnTo>
                  <a:lnTo>
                    <a:pt x="116306" y="58674"/>
                  </a:lnTo>
                  <a:lnTo>
                    <a:pt x="116357" y="58420"/>
                  </a:lnTo>
                  <a:close/>
                </a:path>
                <a:path w="257175" h="118745">
                  <a:moveTo>
                    <a:pt x="121361" y="58166"/>
                  </a:moveTo>
                  <a:lnTo>
                    <a:pt x="116916" y="58166"/>
                  </a:lnTo>
                  <a:lnTo>
                    <a:pt x="117335" y="58674"/>
                  </a:lnTo>
                  <a:lnTo>
                    <a:pt x="118414" y="58293"/>
                  </a:lnTo>
                  <a:lnTo>
                    <a:pt x="121221" y="58293"/>
                  </a:lnTo>
                  <a:lnTo>
                    <a:pt x="121361" y="58166"/>
                  </a:lnTo>
                  <a:close/>
                </a:path>
                <a:path w="257175" h="118745">
                  <a:moveTo>
                    <a:pt x="122027" y="58166"/>
                  </a:moveTo>
                  <a:lnTo>
                    <a:pt x="121361" y="58166"/>
                  </a:lnTo>
                  <a:lnTo>
                    <a:pt x="121475" y="58341"/>
                  </a:lnTo>
                  <a:lnTo>
                    <a:pt x="121589" y="58674"/>
                  </a:lnTo>
                  <a:lnTo>
                    <a:pt x="121551" y="58293"/>
                  </a:lnTo>
                  <a:lnTo>
                    <a:pt x="121973" y="58293"/>
                  </a:lnTo>
                  <a:close/>
                </a:path>
                <a:path w="257175" h="118745">
                  <a:moveTo>
                    <a:pt x="151041" y="58547"/>
                  </a:moveTo>
                  <a:lnTo>
                    <a:pt x="150901" y="58674"/>
                  </a:lnTo>
                  <a:lnTo>
                    <a:pt x="151295" y="58674"/>
                  </a:lnTo>
                  <a:lnTo>
                    <a:pt x="151041" y="58547"/>
                  </a:lnTo>
                  <a:close/>
                </a:path>
                <a:path w="257175" h="118745">
                  <a:moveTo>
                    <a:pt x="154368" y="56261"/>
                  </a:moveTo>
                  <a:lnTo>
                    <a:pt x="152654" y="56261"/>
                  </a:lnTo>
                  <a:lnTo>
                    <a:pt x="152812" y="56388"/>
                  </a:lnTo>
                  <a:lnTo>
                    <a:pt x="152892" y="56893"/>
                  </a:lnTo>
                  <a:lnTo>
                    <a:pt x="152679" y="57404"/>
                  </a:lnTo>
                  <a:lnTo>
                    <a:pt x="152819" y="57531"/>
                  </a:lnTo>
                  <a:lnTo>
                    <a:pt x="152158" y="58039"/>
                  </a:lnTo>
                  <a:lnTo>
                    <a:pt x="152120" y="58166"/>
                  </a:lnTo>
                  <a:lnTo>
                    <a:pt x="151391" y="58166"/>
                  </a:lnTo>
                  <a:lnTo>
                    <a:pt x="151295" y="58674"/>
                  </a:lnTo>
                  <a:lnTo>
                    <a:pt x="154178" y="58674"/>
                  </a:lnTo>
                  <a:lnTo>
                    <a:pt x="154190" y="58420"/>
                  </a:lnTo>
                  <a:lnTo>
                    <a:pt x="153593" y="58420"/>
                  </a:lnTo>
                  <a:lnTo>
                    <a:pt x="153476" y="58114"/>
                  </a:lnTo>
                  <a:lnTo>
                    <a:pt x="153351" y="57958"/>
                  </a:lnTo>
                  <a:lnTo>
                    <a:pt x="153365" y="57531"/>
                  </a:lnTo>
                  <a:lnTo>
                    <a:pt x="153771" y="57531"/>
                  </a:lnTo>
                  <a:lnTo>
                    <a:pt x="154114" y="57150"/>
                  </a:lnTo>
                  <a:lnTo>
                    <a:pt x="153657" y="57150"/>
                  </a:lnTo>
                  <a:lnTo>
                    <a:pt x="153644" y="56896"/>
                  </a:lnTo>
                  <a:lnTo>
                    <a:pt x="154249" y="56896"/>
                  </a:lnTo>
                  <a:lnTo>
                    <a:pt x="154482" y="56515"/>
                  </a:lnTo>
                  <a:lnTo>
                    <a:pt x="153847" y="56515"/>
                  </a:lnTo>
                  <a:lnTo>
                    <a:pt x="154368" y="56261"/>
                  </a:lnTo>
                  <a:close/>
                </a:path>
                <a:path w="257175" h="118745">
                  <a:moveTo>
                    <a:pt x="170624" y="58039"/>
                  </a:moveTo>
                  <a:lnTo>
                    <a:pt x="170573" y="58674"/>
                  </a:lnTo>
                  <a:lnTo>
                    <a:pt x="171100" y="58674"/>
                  </a:lnTo>
                  <a:lnTo>
                    <a:pt x="170624" y="58039"/>
                  </a:lnTo>
                  <a:close/>
                </a:path>
                <a:path w="257175" h="118745">
                  <a:moveTo>
                    <a:pt x="39382" y="58039"/>
                  </a:moveTo>
                  <a:lnTo>
                    <a:pt x="39149" y="58125"/>
                  </a:lnTo>
                  <a:lnTo>
                    <a:pt x="39395" y="58547"/>
                  </a:lnTo>
                  <a:lnTo>
                    <a:pt x="39382" y="58039"/>
                  </a:lnTo>
                  <a:close/>
                </a:path>
                <a:path w="257175" h="118745">
                  <a:moveTo>
                    <a:pt x="112509" y="58039"/>
                  </a:moveTo>
                  <a:lnTo>
                    <a:pt x="112572" y="58547"/>
                  </a:lnTo>
                  <a:lnTo>
                    <a:pt x="112509" y="58039"/>
                  </a:lnTo>
                  <a:close/>
                </a:path>
                <a:path w="257175" h="118745">
                  <a:moveTo>
                    <a:pt x="121973" y="58293"/>
                  </a:moveTo>
                  <a:lnTo>
                    <a:pt x="121551" y="58293"/>
                  </a:lnTo>
                  <a:lnTo>
                    <a:pt x="121742" y="58547"/>
                  </a:lnTo>
                  <a:lnTo>
                    <a:pt x="121973" y="58293"/>
                  </a:lnTo>
                  <a:close/>
                </a:path>
                <a:path w="257175" h="118745">
                  <a:moveTo>
                    <a:pt x="143141" y="57785"/>
                  </a:moveTo>
                  <a:lnTo>
                    <a:pt x="142786" y="57785"/>
                  </a:lnTo>
                  <a:lnTo>
                    <a:pt x="142862" y="57912"/>
                  </a:lnTo>
                  <a:lnTo>
                    <a:pt x="143002" y="57912"/>
                  </a:lnTo>
                  <a:lnTo>
                    <a:pt x="143344" y="58547"/>
                  </a:lnTo>
                  <a:lnTo>
                    <a:pt x="143467" y="58411"/>
                  </a:lnTo>
                  <a:lnTo>
                    <a:pt x="143510" y="58039"/>
                  </a:lnTo>
                  <a:lnTo>
                    <a:pt x="143291" y="57931"/>
                  </a:lnTo>
                  <a:lnTo>
                    <a:pt x="143141" y="57785"/>
                  </a:lnTo>
                  <a:close/>
                </a:path>
                <a:path w="257175" h="118745">
                  <a:moveTo>
                    <a:pt x="144513" y="57912"/>
                  </a:moveTo>
                  <a:lnTo>
                    <a:pt x="143941" y="57912"/>
                  </a:lnTo>
                  <a:lnTo>
                    <a:pt x="144018" y="58166"/>
                  </a:lnTo>
                  <a:lnTo>
                    <a:pt x="144145" y="58547"/>
                  </a:lnTo>
                  <a:lnTo>
                    <a:pt x="144526" y="58547"/>
                  </a:lnTo>
                  <a:lnTo>
                    <a:pt x="144336" y="58456"/>
                  </a:lnTo>
                  <a:lnTo>
                    <a:pt x="144424" y="58293"/>
                  </a:lnTo>
                  <a:lnTo>
                    <a:pt x="144767" y="58293"/>
                  </a:lnTo>
                  <a:lnTo>
                    <a:pt x="144642" y="58136"/>
                  </a:lnTo>
                  <a:lnTo>
                    <a:pt x="144513" y="57912"/>
                  </a:lnTo>
                  <a:close/>
                </a:path>
                <a:path w="257175" h="118745">
                  <a:moveTo>
                    <a:pt x="144843" y="57404"/>
                  </a:moveTo>
                  <a:lnTo>
                    <a:pt x="144894" y="58039"/>
                  </a:lnTo>
                  <a:lnTo>
                    <a:pt x="144564" y="58039"/>
                  </a:lnTo>
                  <a:lnTo>
                    <a:pt x="144798" y="58125"/>
                  </a:lnTo>
                  <a:lnTo>
                    <a:pt x="144907" y="58293"/>
                  </a:lnTo>
                  <a:lnTo>
                    <a:pt x="144932" y="58547"/>
                  </a:lnTo>
                  <a:lnTo>
                    <a:pt x="145884" y="58547"/>
                  </a:lnTo>
                  <a:lnTo>
                    <a:pt x="145427" y="57890"/>
                  </a:lnTo>
                  <a:lnTo>
                    <a:pt x="144843" y="57404"/>
                  </a:lnTo>
                  <a:close/>
                </a:path>
                <a:path w="257175" h="118745">
                  <a:moveTo>
                    <a:pt x="169926" y="58293"/>
                  </a:moveTo>
                  <a:lnTo>
                    <a:pt x="169760" y="58547"/>
                  </a:lnTo>
                  <a:lnTo>
                    <a:pt x="169926" y="58293"/>
                  </a:lnTo>
                  <a:close/>
                </a:path>
                <a:path w="257175" h="118745">
                  <a:moveTo>
                    <a:pt x="28359" y="57912"/>
                  </a:moveTo>
                  <a:lnTo>
                    <a:pt x="20370" y="57912"/>
                  </a:lnTo>
                  <a:lnTo>
                    <a:pt x="20281" y="58420"/>
                  </a:lnTo>
                  <a:lnTo>
                    <a:pt x="20459" y="58293"/>
                  </a:lnTo>
                  <a:lnTo>
                    <a:pt x="28524" y="58293"/>
                  </a:lnTo>
                  <a:lnTo>
                    <a:pt x="28359" y="57912"/>
                  </a:lnTo>
                  <a:close/>
                </a:path>
                <a:path w="257175" h="118745">
                  <a:moveTo>
                    <a:pt x="44526" y="57785"/>
                  </a:moveTo>
                  <a:lnTo>
                    <a:pt x="44309" y="58192"/>
                  </a:lnTo>
                  <a:lnTo>
                    <a:pt x="43967" y="58420"/>
                  </a:lnTo>
                  <a:lnTo>
                    <a:pt x="52324" y="58420"/>
                  </a:lnTo>
                  <a:lnTo>
                    <a:pt x="52019" y="58293"/>
                  </a:lnTo>
                  <a:lnTo>
                    <a:pt x="51923" y="58114"/>
                  </a:lnTo>
                  <a:lnTo>
                    <a:pt x="51600" y="57912"/>
                  </a:lnTo>
                  <a:lnTo>
                    <a:pt x="44615" y="57912"/>
                  </a:lnTo>
                  <a:lnTo>
                    <a:pt x="44526" y="57785"/>
                  </a:lnTo>
                  <a:close/>
                </a:path>
                <a:path w="257175" h="118745">
                  <a:moveTo>
                    <a:pt x="52603" y="58166"/>
                  </a:moveTo>
                  <a:lnTo>
                    <a:pt x="52324" y="58420"/>
                  </a:lnTo>
                  <a:lnTo>
                    <a:pt x="52467" y="58420"/>
                  </a:lnTo>
                  <a:lnTo>
                    <a:pt x="52603" y="58166"/>
                  </a:lnTo>
                  <a:close/>
                </a:path>
                <a:path w="257175" h="118745">
                  <a:moveTo>
                    <a:pt x="110117" y="58211"/>
                  </a:moveTo>
                  <a:lnTo>
                    <a:pt x="110121" y="58420"/>
                  </a:lnTo>
                  <a:lnTo>
                    <a:pt x="110117" y="58211"/>
                  </a:lnTo>
                  <a:close/>
                </a:path>
                <a:path w="257175" h="118745">
                  <a:moveTo>
                    <a:pt x="111544" y="57658"/>
                  </a:moveTo>
                  <a:lnTo>
                    <a:pt x="111404" y="57785"/>
                  </a:lnTo>
                  <a:lnTo>
                    <a:pt x="111400" y="58254"/>
                  </a:lnTo>
                  <a:lnTo>
                    <a:pt x="111582" y="58420"/>
                  </a:lnTo>
                  <a:lnTo>
                    <a:pt x="112242" y="58293"/>
                  </a:lnTo>
                  <a:lnTo>
                    <a:pt x="112179" y="58039"/>
                  </a:lnTo>
                  <a:lnTo>
                    <a:pt x="112070" y="57890"/>
                  </a:lnTo>
                  <a:lnTo>
                    <a:pt x="111544" y="57658"/>
                  </a:lnTo>
                  <a:close/>
                </a:path>
                <a:path w="257175" h="118745">
                  <a:moveTo>
                    <a:pt x="122081" y="58039"/>
                  </a:moveTo>
                  <a:lnTo>
                    <a:pt x="114896" y="58039"/>
                  </a:lnTo>
                  <a:lnTo>
                    <a:pt x="115384" y="58160"/>
                  </a:lnTo>
                  <a:lnTo>
                    <a:pt x="115798" y="58420"/>
                  </a:lnTo>
                  <a:lnTo>
                    <a:pt x="116598" y="58420"/>
                  </a:lnTo>
                  <a:lnTo>
                    <a:pt x="116916" y="58166"/>
                  </a:lnTo>
                  <a:lnTo>
                    <a:pt x="122027" y="58166"/>
                  </a:lnTo>
                  <a:lnTo>
                    <a:pt x="122081" y="58039"/>
                  </a:lnTo>
                  <a:close/>
                </a:path>
                <a:path w="257175" h="118745">
                  <a:moveTo>
                    <a:pt x="130289" y="57912"/>
                  </a:moveTo>
                  <a:lnTo>
                    <a:pt x="129844" y="58420"/>
                  </a:lnTo>
                  <a:lnTo>
                    <a:pt x="130695" y="58420"/>
                  </a:lnTo>
                  <a:lnTo>
                    <a:pt x="130454" y="58166"/>
                  </a:lnTo>
                  <a:lnTo>
                    <a:pt x="130289" y="57912"/>
                  </a:lnTo>
                  <a:close/>
                </a:path>
                <a:path w="257175" h="118745">
                  <a:moveTo>
                    <a:pt x="139712" y="57150"/>
                  </a:moveTo>
                  <a:lnTo>
                    <a:pt x="137680" y="57150"/>
                  </a:lnTo>
                  <a:lnTo>
                    <a:pt x="138239" y="57277"/>
                  </a:lnTo>
                  <a:lnTo>
                    <a:pt x="138531" y="57404"/>
                  </a:lnTo>
                  <a:lnTo>
                    <a:pt x="138874" y="58420"/>
                  </a:lnTo>
                  <a:lnTo>
                    <a:pt x="139712" y="57150"/>
                  </a:lnTo>
                  <a:close/>
                </a:path>
                <a:path w="257175" h="118745">
                  <a:moveTo>
                    <a:pt x="147815" y="58039"/>
                  </a:moveTo>
                  <a:lnTo>
                    <a:pt x="147269" y="58039"/>
                  </a:lnTo>
                  <a:lnTo>
                    <a:pt x="147053" y="58420"/>
                  </a:lnTo>
                  <a:lnTo>
                    <a:pt x="148564" y="58420"/>
                  </a:lnTo>
                  <a:lnTo>
                    <a:pt x="148005" y="58293"/>
                  </a:lnTo>
                  <a:lnTo>
                    <a:pt x="147828" y="58293"/>
                  </a:lnTo>
                  <a:lnTo>
                    <a:pt x="147815" y="58039"/>
                  </a:lnTo>
                  <a:close/>
                </a:path>
                <a:path w="257175" h="118745">
                  <a:moveTo>
                    <a:pt x="148640" y="57912"/>
                  </a:moveTo>
                  <a:lnTo>
                    <a:pt x="148564" y="58420"/>
                  </a:lnTo>
                  <a:lnTo>
                    <a:pt x="148856" y="58420"/>
                  </a:lnTo>
                  <a:lnTo>
                    <a:pt x="148756" y="57958"/>
                  </a:lnTo>
                  <a:close/>
                </a:path>
                <a:path w="257175" h="118745">
                  <a:moveTo>
                    <a:pt x="154203" y="58293"/>
                  </a:moveTo>
                  <a:lnTo>
                    <a:pt x="153593" y="58420"/>
                  </a:lnTo>
                  <a:lnTo>
                    <a:pt x="154190" y="58420"/>
                  </a:lnTo>
                  <a:close/>
                </a:path>
                <a:path w="257175" h="118745">
                  <a:moveTo>
                    <a:pt x="154990" y="56515"/>
                  </a:moveTo>
                  <a:lnTo>
                    <a:pt x="155262" y="57711"/>
                  </a:lnTo>
                  <a:lnTo>
                    <a:pt x="155389" y="58114"/>
                  </a:lnTo>
                  <a:lnTo>
                    <a:pt x="155511" y="58420"/>
                  </a:lnTo>
                  <a:lnTo>
                    <a:pt x="156044" y="57531"/>
                  </a:lnTo>
                  <a:lnTo>
                    <a:pt x="155940" y="57150"/>
                  </a:lnTo>
                  <a:lnTo>
                    <a:pt x="155668" y="56769"/>
                  </a:lnTo>
                  <a:lnTo>
                    <a:pt x="155333" y="56769"/>
                  </a:lnTo>
                  <a:lnTo>
                    <a:pt x="154990" y="56515"/>
                  </a:lnTo>
                  <a:close/>
                </a:path>
                <a:path w="257175" h="118745">
                  <a:moveTo>
                    <a:pt x="167182" y="58293"/>
                  </a:moveTo>
                  <a:lnTo>
                    <a:pt x="167347" y="58420"/>
                  </a:lnTo>
                  <a:lnTo>
                    <a:pt x="167182" y="58293"/>
                  </a:lnTo>
                  <a:close/>
                </a:path>
                <a:path w="257175" h="118745">
                  <a:moveTo>
                    <a:pt x="167927" y="58223"/>
                  </a:moveTo>
                  <a:lnTo>
                    <a:pt x="167534" y="58356"/>
                  </a:lnTo>
                  <a:lnTo>
                    <a:pt x="167881" y="58420"/>
                  </a:lnTo>
                  <a:lnTo>
                    <a:pt x="167927" y="58223"/>
                  </a:lnTo>
                  <a:close/>
                </a:path>
                <a:path w="257175" h="118745">
                  <a:moveTo>
                    <a:pt x="40043" y="57912"/>
                  </a:moveTo>
                  <a:lnTo>
                    <a:pt x="39880" y="58192"/>
                  </a:lnTo>
                  <a:lnTo>
                    <a:pt x="40182" y="58293"/>
                  </a:lnTo>
                  <a:lnTo>
                    <a:pt x="40043" y="57912"/>
                  </a:lnTo>
                  <a:close/>
                </a:path>
                <a:path w="257175" h="118745">
                  <a:moveTo>
                    <a:pt x="52641" y="57023"/>
                  </a:moveTo>
                  <a:lnTo>
                    <a:pt x="52184" y="57023"/>
                  </a:lnTo>
                  <a:lnTo>
                    <a:pt x="52222" y="57404"/>
                  </a:lnTo>
                  <a:lnTo>
                    <a:pt x="51911" y="57658"/>
                  </a:lnTo>
                  <a:lnTo>
                    <a:pt x="51905" y="58079"/>
                  </a:lnTo>
                  <a:lnTo>
                    <a:pt x="52019" y="58293"/>
                  </a:lnTo>
                  <a:lnTo>
                    <a:pt x="52285" y="58293"/>
                  </a:lnTo>
                  <a:lnTo>
                    <a:pt x="52476" y="57531"/>
                  </a:lnTo>
                  <a:lnTo>
                    <a:pt x="52717" y="57404"/>
                  </a:lnTo>
                  <a:lnTo>
                    <a:pt x="52717" y="57150"/>
                  </a:lnTo>
                  <a:lnTo>
                    <a:pt x="52641" y="57023"/>
                  </a:lnTo>
                  <a:close/>
                </a:path>
                <a:path w="257175" h="118745">
                  <a:moveTo>
                    <a:pt x="54040" y="56388"/>
                  </a:moveTo>
                  <a:lnTo>
                    <a:pt x="52895" y="56388"/>
                  </a:lnTo>
                  <a:lnTo>
                    <a:pt x="52887" y="56893"/>
                  </a:lnTo>
                  <a:lnTo>
                    <a:pt x="52793" y="57150"/>
                  </a:lnTo>
                  <a:lnTo>
                    <a:pt x="52730" y="57531"/>
                  </a:lnTo>
                  <a:lnTo>
                    <a:pt x="52807" y="57890"/>
                  </a:lnTo>
                  <a:lnTo>
                    <a:pt x="52906" y="58114"/>
                  </a:lnTo>
                  <a:lnTo>
                    <a:pt x="53022" y="58293"/>
                  </a:lnTo>
                  <a:lnTo>
                    <a:pt x="58286" y="58293"/>
                  </a:lnTo>
                  <a:lnTo>
                    <a:pt x="58159" y="58039"/>
                  </a:lnTo>
                  <a:lnTo>
                    <a:pt x="58026" y="58039"/>
                  </a:lnTo>
                  <a:lnTo>
                    <a:pt x="57683" y="57404"/>
                  </a:lnTo>
                  <a:lnTo>
                    <a:pt x="56121" y="57404"/>
                  </a:lnTo>
                  <a:lnTo>
                    <a:pt x="54508" y="57277"/>
                  </a:lnTo>
                  <a:lnTo>
                    <a:pt x="54448" y="56896"/>
                  </a:lnTo>
                  <a:lnTo>
                    <a:pt x="54317" y="56769"/>
                  </a:lnTo>
                  <a:lnTo>
                    <a:pt x="54108" y="56642"/>
                  </a:lnTo>
                  <a:lnTo>
                    <a:pt x="54040" y="56388"/>
                  </a:lnTo>
                  <a:close/>
                </a:path>
                <a:path w="257175" h="118745">
                  <a:moveTo>
                    <a:pt x="88328" y="56769"/>
                  </a:moveTo>
                  <a:lnTo>
                    <a:pt x="88036" y="58293"/>
                  </a:lnTo>
                  <a:lnTo>
                    <a:pt x="88658" y="58293"/>
                  </a:lnTo>
                  <a:lnTo>
                    <a:pt x="88328" y="56769"/>
                  </a:lnTo>
                  <a:close/>
                </a:path>
                <a:path w="257175" h="118745">
                  <a:moveTo>
                    <a:pt x="92417" y="57531"/>
                  </a:moveTo>
                  <a:lnTo>
                    <a:pt x="89115" y="57531"/>
                  </a:lnTo>
                  <a:lnTo>
                    <a:pt x="89009" y="57958"/>
                  </a:lnTo>
                  <a:lnTo>
                    <a:pt x="88884" y="58125"/>
                  </a:lnTo>
                  <a:lnTo>
                    <a:pt x="88658" y="58293"/>
                  </a:lnTo>
                  <a:lnTo>
                    <a:pt x="109969" y="58293"/>
                  </a:lnTo>
                  <a:lnTo>
                    <a:pt x="109880" y="58039"/>
                  </a:lnTo>
                  <a:lnTo>
                    <a:pt x="109651" y="57785"/>
                  </a:lnTo>
                  <a:lnTo>
                    <a:pt x="109867" y="57785"/>
                  </a:lnTo>
                  <a:lnTo>
                    <a:pt x="92443" y="57658"/>
                  </a:lnTo>
                  <a:lnTo>
                    <a:pt x="92417" y="57531"/>
                  </a:lnTo>
                  <a:close/>
                </a:path>
                <a:path w="257175" h="118745">
                  <a:moveTo>
                    <a:pt x="110039" y="58254"/>
                  </a:moveTo>
                  <a:close/>
                </a:path>
                <a:path w="257175" h="118745">
                  <a:moveTo>
                    <a:pt x="114274" y="58166"/>
                  </a:moveTo>
                  <a:lnTo>
                    <a:pt x="113880" y="58166"/>
                  </a:lnTo>
                  <a:lnTo>
                    <a:pt x="114033" y="58293"/>
                  </a:lnTo>
                  <a:lnTo>
                    <a:pt x="114274" y="58166"/>
                  </a:lnTo>
                  <a:close/>
                </a:path>
                <a:path w="257175" h="118745">
                  <a:moveTo>
                    <a:pt x="143205" y="57658"/>
                  </a:moveTo>
                  <a:lnTo>
                    <a:pt x="142405" y="57658"/>
                  </a:lnTo>
                  <a:lnTo>
                    <a:pt x="142379" y="57912"/>
                  </a:lnTo>
                  <a:lnTo>
                    <a:pt x="142074" y="57912"/>
                  </a:lnTo>
                  <a:lnTo>
                    <a:pt x="142443" y="58293"/>
                  </a:lnTo>
                  <a:lnTo>
                    <a:pt x="142786" y="57785"/>
                  </a:lnTo>
                  <a:lnTo>
                    <a:pt x="143141" y="57785"/>
                  </a:lnTo>
                  <a:close/>
                </a:path>
                <a:path w="257175" h="118745">
                  <a:moveTo>
                    <a:pt x="148043" y="57658"/>
                  </a:moveTo>
                  <a:lnTo>
                    <a:pt x="147942" y="58039"/>
                  </a:lnTo>
                  <a:lnTo>
                    <a:pt x="147828" y="58293"/>
                  </a:lnTo>
                  <a:lnTo>
                    <a:pt x="148005" y="58293"/>
                  </a:lnTo>
                  <a:lnTo>
                    <a:pt x="148043" y="57658"/>
                  </a:lnTo>
                  <a:close/>
                </a:path>
                <a:path w="257175" h="118745">
                  <a:moveTo>
                    <a:pt x="151136" y="57912"/>
                  </a:moveTo>
                  <a:lnTo>
                    <a:pt x="150863" y="57912"/>
                  </a:lnTo>
                  <a:lnTo>
                    <a:pt x="150761" y="58293"/>
                  </a:lnTo>
                  <a:lnTo>
                    <a:pt x="151136" y="57912"/>
                  </a:lnTo>
                  <a:close/>
                </a:path>
                <a:path w="257175" h="118745">
                  <a:moveTo>
                    <a:pt x="153974" y="57912"/>
                  </a:moveTo>
                  <a:lnTo>
                    <a:pt x="154101" y="58293"/>
                  </a:lnTo>
                  <a:lnTo>
                    <a:pt x="153974" y="57912"/>
                  </a:lnTo>
                  <a:close/>
                </a:path>
                <a:path w="257175" h="118745">
                  <a:moveTo>
                    <a:pt x="154749" y="57785"/>
                  </a:moveTo>
                  <a:lnTo>
                    <a:pt x="155041" y="58293"/>
                  </a:lnTo>
                  <a:lnTo>
                    <a:pt x="155212" y="57890"/>
                  </a:lnTo>
                  <a:lnTo>
                    <a:pt x="154749" y="57785"/>
                  </a:lnTo>
                  <a:close/>
                </a:path>
                <a:path w="257175" h="118745">
                  <a:moveTo>
                    <a:pt x="162255" y="57150"/>
                  </a:moveTo>
                  <a:lnTo>
                    <a:pt x="160934" y="57150"/>
                  </a:lnTo>
                  <a:lnTo>
                    <a:pt x="160982" y="58114"/>
                  </a:lnTo>
                  <a:lnTo>
                    <a:pt x="161277" y="58293"/>
                  </a:lnTo>
                  <a:lnTo>
                    <a:pt x="161594" y="58039"/>
                  </a:lnTo>
                  <a:lnTo>
                    <a:pt x="162089" y="57931"/>
                  </a:lnTo>
                  <a:lnTo>
                    <a:pt x="162013" y="57785"/>
                  </a:lnTo>
                  <a:lnTo>
                    <a:pt x="162255" y="57150"/>
                  </a:lnTo>
                  <a:close/>
                </a:path>
                <a:path w="257175" h="118745">
                  <a:moveTo>
                    <a:pt x="110756" y="57277"/>
                  </a:moveTo>
                  <a:lnTo>
                    <a:pt x="89865" y="57277"/>
                  </a:lnTo>
                  <a:lnTo>
                    <a:pt x="89585" y="57404"/>
                  </a:lnTo>
                  <a:lnTo>
                    <a:pt x="88950" y="57404"/>
                  </a:lnTo>
                  <a:lnTo>
                    <a:pt x="88773" y="57531"/>
                  </a:lnTo>
                  <a:lnTo>
                    <a:pt x="110299" y="57531"/>
                  </a:lnTo>
                  <a:lnTo>
                    <a:pt x="110143" y="57890"/>
                  </a:lnTo>
                  <a:lnTo>
                    <a:pt x="110039" y="58254"/>
                  </a:lnTo>
                  <a:lnTo>
                    <a:pt x="110096" y="58039"/>
                  </a:lnTo>
                  <a:lnTo>
                    <a:pt x="110434" y="58039"/>
                  </a:lnTo>
                  <a:lnTo>
                    <a:pt x="110667" y="57912"/>
                  </a:lnTo>
                  <a:lnTo>
                    <a:pt x="110989" y="57912"/>
                  </a:lnTo>
                  <a:lnTo>
                    <a:pt x="110756" y="57277"/>
                  </a:lnTo>
                  <a:close/>
                </a:path>
                <a:path w="257175" h="118745">
                  <a:moveTo>
                    <a:pt x="168059" y="57658"/>
                  </a:moveTo>
                  <a:lnTo>
                    <a:pt x="167927" y="58223"/>
                  </a:lnTo>
                  <a:lnTo>
                    <a:pt x="168097" y="58166"/>
                  </a:lnTo>
                  <a:lnTo>
                    <a:pt x="168901" y="58166"/>
                  </a:lnTo>
                  <a:lnTo>
                    <a:pt x="168783" y="57912"/>
                  </a:lnTo>
                  <a:lnTo>
                    <a:pt x="168059" y="57658"/>
                  </a:lnTo>
                  <a:close/>
                </a:path>
                <a:path w="257175" h="118745">
                  <a:moveTo>
                    <a:pt x="110434" y="58039"/>
                  </a:moveTo>
                  <a:lnTo>
                    <a:pt x="110096" y="58039"/>
                  </a:lnTo>
                  <a:lnTo>
                    <a:pt x="110117" y="58211"/>
                  </a:lnTo>
                  <a:lnTo>
                    <a:pt x="110434" y="58039"/>
                  </a:lnTo>
                  <a:close/>
                </a:path>
                <a:path w="257175" h="118745">
                  <a:moveTo>
                    <a:pt x="20165" y="57968"/>
                  </a:moveTo>
                  <a:lnTo>
                    <a:pt x="19456" y="58166"/>
                  </a:lnTo>
                  <a:lnTo>
                    <a:pt x="20212" y="58166"/>
                  </a:lnTo>
                  <a:lnTo>
                    <a:pt x="20165" y="57968"/>
                  </a:lnTo>
                  <a:close/>
                </a:path>
                <a:path w="257175" h="118745">
                  <a:moveTo>
                    <a:pt x="38950" y="57785"/>
                  </a:moveTo>
                  <a:lnTo>
                    <a:pt x="38989" y="58166"/>
                  </a:lnTo>
                  <a:lnTo>
                    <a:pt x="38950" y="57785"/>
                  </a:lnTo>
                  <a:close/>
                </a:path>
                <a:path w="257175" h="118745">
                  <a:moveTo>
                    <a:pt x="62357" y="57531"/>
                  </a:moveTo>
                  <a:lnTo>
                    <a:pt x="62166" y="57531"/>
                  </a:lnTo>
                  <a:lnTo>
                    <a:pt x="62052" y="58166"/>
                  </a:lnTo>
                  <a:lnTo>
                    <a:pt x="62392" y="57749"/>
                  </a:lnTo>
                  <a:lnTo>
                    <a:pt x="62357" y="57531"/>
                  </a:lnTo>
                  <a:close/>
                </a:path>
                <a:path w="257175" h="118745">
                  <a:moveTo>
                    <a:pt x="122440" y="57277"/>
                  </a:moveTo>
                  <a:lnTo>
                    <a:pt x="112610" y="57277"/>
                  </a:lnTo>
                  <a:lnTo>
                    <a:pt x="112852" y="57404"/>
                  </a:lnTo>
                  <a:lnTo>
                    <a:pt x="112979" y="58166"/>
                  </a:lnTo>
                  <a:lnTo>
                    <a:pt x="113339" y="58082"/>
                  </a:lnTo>
                  <a:lnTo>
                    <a:pt x="122081" y="58039"/>
                  </a:lnTo>
                  <a:lnTo>
                    <a:pt x="122262" y="57912"/>
                  </a:lnTo>
                  <a:lnTo>
                    <a:pt x="122428" y="57658"/>
                  </a:lnTo>
                  <a:lnTo>
                    <a:pt x="122593" y="57658"/>
                  </a:lnTo>
                  <a:lnTo>
                    <a:pt x="122301" y="57531"/>
                  </a:lnTo>
                  <a:lnTo>
                    <a:pt x="122440" y="57277"/>
                  </a:lnTo>
                  <a:close/>
                </a:path>
                <a:path w="257175" h="118745">
                  <a:moveTo>
                    <a:pt x="129536" y="56429"/>
                  </a:moveTo>
                  <a:lnTo>
                    <a:pt x="129425" y="56769"/>
                  </a:lnTo>
                  <a:lnTo>
                    <a:pt x="130492" y="56769"/>
                  </a:lnTo>
                  <a:lnTo>
                    <a:pt x="130454" y="58166"/>
                  </a:lnTo>
                  <a:lnTo>
                    <a:pt x="130886" y="57912"/>
                  </a:lnTo>
                  <a:lnTo>
                    <a:pt x="131254" y="57912"/>
                  </a:lnTo>
                  <a:lnTo>
                    <a:pt x="130797" y="57150"/>
                  </a:lnTo>
                  <a:lnTo>
                    <a:pt x="130759" y="56515"/>
                  </a:lnTo>
                  <a:lnTo>
                    <a:pt x="129819" y="56515"/>
                  </a:lnTo>
                  <a:lnTo>
                    <a:pt x="129536" y="56429"/>
                  </a:lnTo>
                  <a:close/>
                </a:path>
                <a:path w="257175" h="118745">
                  <a:moveTo>
                    <a:pt x="130689" y="54842"/>
                  </a:moveTo>
                  <a:lnTo>
                    <a:pt x="130538" y="55067"/>
                  </a:lnTo>
                  <a:lnTo>
                    <a:pt x="130124" y="55245"/>
                  </a:lnTo>
                  <a:lnTo>
                    <a:pt x="129819" y="56515"/>
                  </a:lnTo>
                  <a:lnTo>
                    <a:pt x="140068" y="56515"/>
                  </a:lnTo>
                  <a:lnTo>
                    <a:pt x="139890" y="56642"/>
                  </a:lnTo>
                  <a:lnTo>
                    <a:pt x="139682" y="56693"/>
                  </a:lnTo>
                  <a:lnTo>
                    <a:pt x="139585" y="57023"/>
                  </a:lnTo>
                  <a:lnTo>
                    <a:pt x="134556" y="57023"/>
                  </a:lnTo>
                  <a:lnTo>
                    <a:pt x="134531" y="57150"/>
                  </a:lnTo>
                  <a:lnTo>
                    <a:pt x="139712" y="57150"/>
                  </a:lnTo>
                  <a:lnTo>
                    <a:pt x="139738" y="58166"/>
                  </a:lnTo>
                  <a:lnTo>
                    <a:pt x="139890" y="57531"/>
                  </a:lnTo>
                  <a:lnTo>
                    <a:pt x="140233" y="57277"/>
                  </a:lnTo>
                  <a:lnTo>
                    <a:pt x="143450" y="57277"/>
                  </a:lnTo>
                  <a:lnTo>
                    <a:pt x="143577" y="56906"/>
                  </a:lnTo>
                  <a:lnTo>
                    <a:pt x="143357" y="56769"/>
                  </a:lnTo>
                  <a:lnTo>
                    <a:pt x="143192" y="56388"/>
                  </a:lnTo>
                  <a:lnTo>
                    <a:pt x="130467" y="56388"/>
                  </a:lnTo>
                  <a:lnTo>
                    <a:pt x="130267" y="56214"/>
                  </a:lnTo>
                  <a:lnTo>
                    <a:pt x="130009" y="56134"/>
                  </a:lnTo>
                  <a:lnTo>
                    <a:pt x="130327" y="56134"/>
                  </a:lnTo>
                  <a:lnTo>
                    <a:pt x="130689" y="54842"/>
                  </a:lnTo>
                  <a:close/>
                </a:path>
                <a:path w="257175" h="118745">
                  <a:moveTo>
                    <a:pt x="151511" y="57531"/>
                  </a:moveTo>
                  <a:lnTo>
                    <a:pt x="151386" y="57658"/>
                  </a:lnTo>
                  <a:lnTo>
                    <a:pt x="151307" y="58166"/>
                  </a:lnTo>
                  <a:lnTo>
                    <a:pt x="151511" y="57531"/>
                  </a:lnTo>
                  <a:close/>
                </a:path>
                <a:path w="257175" h="118745">
                  <a:moveTo>
                    <a:pt x="20370" y="57912"/>
                  </a:moveTo>
                  <a:lnTo>
                    <a:pt x="20215" y="58160"/>
                  </a:lnTo>
                  <a:lnTo>
                    <a:pt x="20370" y="57912"/>
                  </a:lnTo>
                  <a:close/>
                </a:path>
                <a:path w="257175" h="118745">
                  <a:moveTo>
                    <a:pt x="51799" y="57749"/>
                  </a:moveTo>
                  <a:lnTo>
                    <a:pt x="51689" y="57967"/>
                  </a:lnTo>
                  <a:lnTo>
                    <a:pt x="51923" y="58114"/>
                  </a:lnTo>
                  <a:lnTo>
                    <a:pt x="51799" y="57749"/>
                  </a:lnTo>
                  <a:close/>
                </a:path>
                <a:path w="257175" h="118745">
                  <a:moveTo>
                    <a:pt x="113525" y="58039"/>
                  </a:moveTo>
                  <a:lnTo>
                    <a:pt x="113347" y="58039"/>
                  </a:lnTo>
                  <a:lnTo>
                    <a:pt x="113525" y="58039"/>
                  </a:lnTo>
                  <a:close/>
                </a:path>
                <a:path w="257175" h="118745">
                  <a:moveTo>
                    <a:pt x="28740" y="57658"/>
                  </a:moveTo>
                  <a:lnTo>
                    <a:pt x="28409" y="58039"/>
                  </a:lnTo>
                  <a:lnTo>
                    <a:pt x="28740" y="57658"/>
                  </a:lnTo>
                  <a:close/>
                </a:path>
                <a:path w="257175" h="118745">
                  <a:moveTo>
                    <a:pt x="36098" y="57702"/>
                  </a:moveTo>
                  <a:lnTo>
                    <a:pt x="36207" y="58039"/>
                  </a:lnTo>
                  <a:lnTo>
                    <a:pt x="36296" y="57785"/>
                  </a:lnTo>
                  <a:lnTo>
                    <a:pt x="36098" y="57702"/>
                  </a:lnTo>
                  <a:close/>
                </a:path>
                <a:path w="257175" h="118745">
                  <a:moveTo>
                    <a:pt x="23787" y="53848"/>
                  </a:moveTo>
                  <a:lnTo>
                    <a:pt x="23215" y="55118"/>
                  </a:lnTo>
                  <a:lnTo>
                    <a:pt x="29921" y="55118"/>
                  </a:lnTo>
                  <a:lnTo>
                    <a:pt x="30568" y="55245"/>
                  </a:lnTo>
                  <a:lnTo>
                    <a:pt x="30492" y="56007"/>
                  </a:lnTo>
                  <a:lnTo>
                    <a:pt x="29857" y="56007"/>
                  </a:lnTo>
                  <a:lnTo>
                    <a:pt x="29961" y="56166"/>
                  </a:lnTo>
                  <a:lnTo>
                    <a:pt x="30080" y="56693"/>
                  </a:lnTo>
                  <a:lnTo>
                    <a:pt x="29883" y="57023"/>
                  </a:lnTo>
                  <a:lnTo>
                    <a:pt x="36677" y="57023"/>
                  </a:lnTo>
                  <a:lnTo>
                    <a:pt x="36944" y="57531"/>
                  </a:lnTo>
                  <a:lnTo>
                    <a:pt x="36331" y="57771"/>
                  </a:lnTo>
                  <a:lnTo>
                    <a:pt x="36207" y="58039"/>
                  </a:lnTo>
                  <a:lnTo>
                    <a:pt x="37020" y="58039"/>
                  </a:lnTo>
                  <a:lnTo>
                    <a:pt x="37249" y="57277"/>
                  </a:lnTo>
                  <a:lnTo>
                    <a:pt x="37985" y="57277"/>
                  </a:lnTo>
                  <a:lnTo>
                    <a:pt x="38166" y="56733"/>
                  </a:lnTo>
                  <a:lnTo>
                    <a:pt x="38569" y="56515"/>
                  </a:lnTo>
                  <a:lnTo>
                    <a:pt x="39839" y="56515"/>
                  </a:lnTo>
                  <a:lnTo>
                    <a:pt x="39143" y="56166"/>
                  </a:lnTo>
                  <a:lnTo>
                    <a:pt x="39028" y="55753"/>
                  </a:lnTo>
                  <a:lnTo>
                    <a:pt x="38979" y="55372"/>
                  </a:lnTo>
                  <a:lnTo>
                    <a:pt x="32715" y="55372"/>
                  </a:lnTo>
                  <a:lnTo>
                    <a:pt x="32396" y="55144"/>
                  </a:lnTo>
                  <a:lnTo>
                    <a:pt x="32109" y="54829"/>
                  </a:lnTo>
                  <a:lnTo>
                    <a:pt x="32039" y="54229"/>
                  </a:lnTo>
                  <a:lnTo>
                    <a:pt x="24561" y="54229"/>
                  </a:lnTo>
                  <a:lnTo>
                    <a:pt x="24257" y="54102"/>
                  </a:lnTo>
                  <a:lnTo>
                    <a:pt x="23787" y="53848"/>
                  </a:lnTo>
                  <a:close/>
                </a:path>
                <a:path w="257175" h="118745">
                  <a:moveTo>
                    <a:pt x="58178" y="57912"/>
                  </a:moveTo>
                  <a:lnTo>
                    <a:pt x="58026" y="58039"/>
                  </a:lnTo>
                  <a:lnTo>
                    <a:pt x="58159" y="58039"/>
                  </a:lnTo>
                  <a:close/>
                </a:path>
                <a:path w="257175" h="118745">
                  <a:moveTo>
                    <a:pt x="63919" y="57531"/>
                  </a:moveTo>
                  <a:lnTo>
                    <a:pt x="63741" y="57531"/>
                  </a:lnTo>
                  <a:lnTo>
                    <a:pt x="63893" y="58039"/>
                  </a:lnTo>
                  <a:lnTo>
                    <a:pt x="63919" y="57531"/>
                  </a:lnTo>
                  <a:close/>
                </a:path>
                <a:path w="257175" h="118745">
                  <a:moveTo>
                    <a:pt x="71577" y="57912"/>
                  </a:moveTo>
                  <a:lnTo>
                    <a:pt x="71247" y="57912"/>
                  </a:lnTo>
                  <a:lnTo>
                    <a:pt x="71577" y="58039"/>
                  </a:lnTo>
                  <a:close/>
                </a:path>
                <a:path w="257175" h="118745">
                  <a:moveTo>
                    <a:pt x="87598" y="56388"/>
                  </a:moveTo>
                  <a:lnTo>
                    <a:pt x="84937" y="56388"/>
                  </a:lnTo>
                  <a:lnTo>
                    <a:pt x="84937" y="56921"/>
                  </a:lnTo>
                  <a:lnTo>
                    <a:pt x="84632" y="57023"/>
                  </a:lnTo>
                  <a:lnTo>
                    <a:pt x="80924" y="57023"/>
                  </a:lnTo>
                  <a:lnTo>
                    <a:pt x="80949" y="57150"/>
                  </a:lnTo>
                  <a:lnTo>
                    <a:pt x="79222" y="57150"/>
                  </a:lnTo>
                  <a:lnTo>
                    <a:pt x="79057" y="57658"/>
                  </a:lnTo>
                  <a:lnTo>
                    <a:pt x="78905" y="57658"/>
                  </a:lnTo>
                  <a:lnTo>
                    <a:pt x="78879" y="58039"/>
                  </a:lnTo>
                  <a:lnTo>
                    <a:pt x="87617" y="58039"/>
                  </a:lnTo>
                  <a:lnTo>
                    <a:pt x="87007" y="57404"/>
                  </a:lnTo>
                  <a:lnTo>
                    <a:pt x="86111" y="57015"/>
                  </a:lnTo>
                  <a:lnTo>
                    <a:pt x="85426" y="56771"/>
                  </a:lnTo>
                  <a:lnTo>
                    <a:pt x="85483" y="56515"/>
                  </a:lnTo>
                  <a:lnTo>
                    <a:pt x="87553" y="56515"/>
                  </a:lnTo>
                  <a:close/>
                </a:path>
                <a:path w="257175" h="118745">
                  <a:moveTo>
                    <a:pt x="87668" y="57785"/>
                  </a:moveTo>
                  <a:lnTo>
                    <a:pt x="87617" y="58039"/>
                  </a:lnTo>
                  <a:lnTo>
                    <a:pt x="87852" y="58039"/>
                  </a:lnTo>
                  <a:lnTo>
                    <a:pt x="87668" y="57785"/>
                  </a:lnTo>
                  <a:close/>
                </a:path>
                <a:path w="257175" h="118745">
                  <a:moveTo>
                    <a:pt x="110989" y="57912"/>
                  </a:moveTo>
                  <a:lnTo>
                    <a:pt x="110667" y="57912"/>
                  </a:lnTo>
                  <a:lnTo>
                    <a:pt x="111036" y="58039"/>
                  </a:lnTo>
                  <a:close/>
                </a:path>
                <a:path w="257175" h="118745">
                  <a:moveTo>
                    <a:pt x="112224" y="57958"/>
                  </a:moveTo>
                  <a:close/>
                </a:path>
                <a:path w="257175" h="118745">
                  <a:moveTo>
                    <a:pt x="112331" y="57785"/>
                  </a:moveTo>
                  <a:lnTo>
                    <a:pt x="112407" y="58039"/>
                  </a:lnTo>
                  <a:lnTo>
                    <a:pt x="112331" y="57785"/>
                  </a:lnTo>
                  <a:close/>
                </a:path>
                <a:path w="257175" h="118745">
                  <a:moveTo>
                    <a:pt x="122466" y="57404"/>
                  </a:moveTo>
                  <a:lnTo>
                    <a:pt x="122872" y="58039"/>
                  </a:lnTo>
                  <a:lnTo>
                    <a:pt x="122466" y="57404"/>
                  </a:lnTo>
                  <a:close/>
                </a:path>
                <a:path w="257175" h="118745">
                  <a:moveTo>
                    <a:pt x="122910" y="57277"/>
                  </a:moveTo>
                  <a:lnTo>
                    <a:pt x="122872" y="57531"/>
                  </a:lnTo>
                  <a:lnTo>
                    <a:pt x="123018" y="57658"/>
                  </a:lnTo>
                  <a:lnTo>
                    <a:pt x="123075" y="57890"/>
                  </a:lnTo>
                  <a:lnTo>
                    <a:pt x="122948" y="58039"/>
                  </a:lnTo>
                  <a:lnTo>
                    <a:pt x="129857" y="58039"/>
                  </a:lnTo>
                  <a:lnTo>
                    <a:pt x="128765" y="57912"/>
                  </a:lnTo>
                  <a:lnTo>
                    <a:pt x="128606" y="57785"/>
                  </a:lnTo>
                  <a:lnTo>
                    <a:pt x="125806" y="57785"/>
                  </a:lnTo>
                  <a:lnTo>
                    <a:pt x="123164" y="57658"/>
                  </a:lnTo>
                  <a:lnTo>
                    <a:pt x="122910" y="57277"/>
                  </a:lnTo>
                  <a:close/>
                </a:path>
                <a:path w="257175" h="118745">
                  <a:moveTo>
                    <a:pt x="144780" y="57912"/>
                  </a:moveTo>
                  <a:lnTo>
                    <a:pt x="144627" y="58039"/>
                  </a:lnTo>
                  <a:lnTo>
                    <a:pt x="144894" y="58039"/>
                  </a:lnTo>
                  <a:close/>
                </a:path>
                <a:path w="257175" h="118745">
                  <a:moveTo>
                    <a:pt x="147561" y="57531"/>
                  </a:moveTo>
                  <a:lnTo>
                    <a:pt x="147510" y="58039"/>
                  </a:lnTo>
                  <a:lnTo>
                    <a:pt x="147929" y="58039"/>
                  </a:lnTo>
                  <a:lnTo>
                    <a:pt x="147561" y="57531"/>
                  </a:lnTo>
                  <a:close/>
                </a:path>
                <a:path w="257175" h="118745">
                  <a:moveTo>
                    <a:pt x="152031" y="57531"/>
                  </a:moveTo>
                  <a:lnTo>
                    <a:pt x="151638" y="57785"/>
                  </a:lnTo>
                  <a:lnTo>
                    <a:pt x="151841" y="57785"/>
                  </a:lnTo>
                  <a:lnTo>
                    <a:pt x="152057" y="58039"/>
                  </a:lnTo>
                  <a:lnTo>
                    <a:pt x="152031" y="57531"/>
                  </a:lnTo>
                  <a:close/>
                </a:path>
                <a:path w="257175" h="118745">
                  <a:moveTo>
                    <a:pt x="131254" y="57912"/>
                  </a:moveTo>
                  <a:close/>
                </a:path>
                <a:path w="257175" h="118745">
                  <a:moveTo>
                    <a:pt x="28724" y="55499"/>
                  </a:moveTo>
                  <a:lnTo>
                    <a:pt x="20205" y="55499"/>
                  </a:lnTo>
                  <a:lnTo>
                    <a:pt x="20701" y="55753"/>
                  </a:lnTo>
                  <a:lnTo>
                    <a:pt x="21699" y="56771"/>
                  </a:lnTo>
                  <a:lnTo>
                    <a:pt x="20053" y="57531"/>
                  </a:lnTo>
                  <a:lnTo>
                    <a:pt x="20165" y="57968"/>
                  </a:lnTo>
                  <a:lnTo>
                    <a:pt x="20370" y="57912"/>
                  </a:lnTo>
                  <a:lnTo>
                    <a:pt x="28359" y="57912"/>
                  </a:lnTo>
                  <a:lnTo>
                    <a:pt x="28054" y="57150"/>
                  </a:lnTo>
                  <a:lnTo>
                    <a:pt x="28115" y="56893"/>
                  </a:lnTo>
                  <a:lnTo>
                    <a:pt x="28333" y="56642"/>
                  </a:lnTo>
                  <a:lnTo>
                    <a:pt x="29371" y="56642"/>
                  </a:lnTo>
                  <a:lnTo>
                    <a:pt x="29355" y="56515"/>
                  </a:lnTo>
                  <a:lnTo>
                    <a:pt x="28841" y="56515"/>
                  </a:lnTo>
                  <a:lnTo>
                    <a:pt x="28803" y="55753"/>
                  </a:lnTo>
                  <a:lnTo>
                    <a:pt x="28644" y="55647"/>
                  </a:lnTo>
                  <a:lnTo>
                    <a:pt x="28724" y="55499"/>
                  </a:lnTo>
                  <a:close/>
                </a:path>
                <a:path w="257175" h="118745">
                  <a:moveTo>
                    <a:pt x="151371" y="57023"/>
                  </a:moveTo>
                  <a:lnTo>
                    <a:pt x="150828" y="57404"/>
                  </a:lnTo>
                  <a:lnTo>
                    <a:pt x="150712" y="57967"/>
                  </a:lnTo>
                  <a:lnTo>
                    <a:pt x="150863" y="57912"/>
                  </a:lnTo>
                  <a:lnTo>
                    <a:pt x="151136" y="57912"/>
                  </a:lnTo>
                  <a:lnTo>
                    <a:pt x="151261" y="57785"/>
                  </a:lnTo>
                  <a:lnTo>
                    <a:pt x="151371" y="57023"/>
                  </a:lnTo>
                  <a:close/>
                </a:path>
                <a:path w="257175" h="118745">
                  <a:moveTo>
                    <a:pt x="112538" y="57404"/>
                  </a:moveTo>
                  <a:lnTo>
                    <a:pt x="112090" y="57404"/>
                  </a:lnTo>
                  <a:lnTo>
                    <a:pt x="112224" y="57958"/>
                  </a:lnTo>
                  <a:lnTo>
                    <a:pt x="112538" y="57404"/>
                  </a:lnTo>
                  <a:close/>
                </a:path>
                <a:path w="257175" h="118745">
                  <a:moveTo>
                    <a:pt x="38874" y="57404"/>
                  </a:moveTo>
                  <a:lnTo>
                    <a:pt x="38569" y="57912"/>
                  </a:lnTo>
                  <a:lnTo>
                    <a:pt x="38950" y="57912"/>
                  </a:lnTo>
                  <a:lnTo>
                    <a:pt x="38874" y="57404"/>
                  </a:lnTo>
                  <a:close/>
                </a:path>
                <a:path w="257175" h="118745">
                  <a:moveTo>
                    <a:pt x="43586" y="57658"/>
                  </a:moveTo>
                  <a:lnTo>
                    <a:pt x="42443" y="57658"/>
                  </a:lnTo>
                  <a:lnTo>
                    <a:pt x="41846" y="57912"/>
                  </a:lnTo>
                  <a:lnTo>
                    <a:pt x="43522" y="57912"/>
                  </a:lnTo>
                  <a:lnTo>
                    <a:pt x="43586" y="57658"/>
                  </a:lnTo>
                  <a:close/>
                </a:path>
                <a:path w="257175" h="118745">
                  <a:moveTo>
                    <a:pt x="46609" y="57150"/>
                  </a:moveTo>
                  <a:lnTo>
                    <a:pt x="46583" y="57531"/>
                  </a:lnTo>
                  <a:lnTo>
                    <a:pt x="45237" y="57658"/>
                  </a:lnTo>
                  <a:lnTo>
                    <a:pt x="44615" y="57912"/>
                  </a:lnTo>
                  <a:lnTo>
                    <a:pt x="51600" y="57912"/>
                  </a:lnTo>
                  <a:lnTo>
                    <a:pt x="51755" y="57785"/>
                  </a:lnTo>
                  <a:lnTo>
                    <a:pt x="49364" y="57785"/>
                  </a:lnTo>
                  <a:lnTo>
                    <a:pt x="49371" y="57531"/>
                  </a:lnTo>
                  <a:lnTo>
                    <a:pt x="46710" y="57531"/>
                  </a:lnTo>
                  <a:lnTo>
                    <a:pt x="46609" y="57150"/>
                  </a:lnTo>
                  <a:close/>
                </a:path>
                <a:path w="257175" h="118745">
                  <a:moveTo>
                    <a:pt x="63906" y="57658"/>
                  </a:moveTo>
                  <a:lnTo>
                    <a:pt x="64166" y="57912"/>
                  </a:lnTo>
                  <a:lnTo>
                    <a:pt x="63906" y="57658"/>
                  </a:lnTo>
                  <a:close/>
                </a:path>
                <a:path w="257175" h="118745">
                  <a:moveTo>
                    <a:pt x="64211" y="57150"/>
                  </a:moveTo>
                  <a:lnTo>
                    <a:pt x="64185" y="57912"/>
                  </a:lnTo>
                  <a:lnTo>
                    <a:pt x="78879" y="57912"/>
                  </a:lnTo>
                  <a:lnTo>
                    <a:pt x="78822" y="57785"/>
                  </a:lnTo>
                  <a:lnTo>
                    <a:pt x="74650" y="57785"/>
                  </a:lnTo>
                  <a:lnTo>
                    <a:pt x="74498" y="57658"/>
                  </a:lnTo>
                  <a:lnTo>
                    <a:pt x="74422" y="57531"/>
                  </a:lnTo>
                  <a:lnTo>
                    <a:pt x="64693" y="57531"/>
                  </a:lnTo>
                  <a:lnTo>
                    <a:pt x="64211" y="57150"/>
                  </a:lnTo>
                  <a:close/>
                </a:path>
                <a:path w="257175" h="118745">
                  <a:moveTo>
                    <a:pt x="129463" y="55880"/>
                  </a:moveTo>
                  <a:lnTo>
                    <a:pt x="129059" y="55983"/>
                  </a:lnTo>
                  <a:lnTo>
                    <a:pt x="129209" y="57531"/>
                  </a:lnTo>
                  <a:lnTo>
                    <a:pt x="128816" y="57531"/>
                  </a:lnTo>
                  <a:lnTo>
                    <a:pt x="128765" y="57912"/>
                  </a:lnTo>
                  <a:lnTo>
                    <a:pt x="129878" y="57912"/>
                  </a:lnTo>
                  <a:lnTo>
                    <a:pt x="129844" y="57658"/>
                  </a:lnTo>
                  <a:lnTo>
                    <a:pt x="129743" y="57404"/>
                  </a:lnTo>
                  <a:lnTo>
                    <a:pt x="130073" y="57404"/>
                  </a:lnTo>
                  <a:lnTo>
                    <a:pt x="130492" y="56769"/>
                  </a:lnTo>
                  <a:lnTo>
                    <a:pt x="129425" y="56769"/>
                  </a:lnTo>
                  <a:lnTo>
                    <a:pt x="129463" y="55880"/>
                  </a:lnTo>
                  <a:close/>
                </a:path>
                <a:path w="257175" h="118745">
                  <a:moveTo>
                    <a:pt x="138557" y="57531"/>
                  </a:moveTo>
                  <a:lnTo>
                    <a:pt x="136766" y="57531"/>
                  </a:lnTo>
                  <a:lnTo>
                    <a:pt x="137464" y="57912"/>
                  </a:lnTo>
                  <a:lnTo>
                    <a:pt x="137922" y="57785"/>
                  </a:lnTo>
                  <a:lnTo>
                    <a:pt x="138531" y="57785"/>
                  </a:lnTo>
                  <a:lnTo>
                    <a:pt x="138557" y="57531"/>
                  </a:lnTo>
                  <a:close/>
                </a:path>
                <a:path w="257175" h="118745">
                  <a:moveTo>
                    <a:pt x="138531" y="57785"/>
                  </a:moveTo>
                  <a:lnTo>
                    <a:pt x="137922" y="57785"/>
                  </a:lnTo>
                  <a:lnTo>
                    <a:pt x="138518" y="57912"/>
                  </a:lnTo>
                  <a:lnTo>
                    <a:pt x="138531" y="57785"/>
                  </a:lnTo>
                  <a:close/>
                </a:path>
                <a:path w="257175" h="118745">
                  <a:moveTo>
                    <a:pt x="143450" y="57277"/>
                  </a:moveTo>
                  <a:lnTo>
                    <a:pt x="140233" y="57277"/>
                  </a:lnTo>
                  <a:lnTo>
                    <a:pt x="140843" y="57531"/>
                  </a:lnTo>
                  <a:lnTo>
                    <a:pt x="140639" y="57785"/>
                  </a:lnTo>
                  <a:lnTo>
                    <a:pt x="140931" y="57912"/>
                  </a:lnTo>
                  <a:lnTo>
                    <a:pt x="141109" y="57658"/>
                  </a:lnTo>
                  <a:lnTo>
                    <a:pt x="143205" y="57658"/>
                  </a:lnTo>
                  <a:lnTo>
                    <a:pt x="143332" y="57404"/>
                  </a:lnTo>
                  <a:close/>
                </a:path>
                <a:path w="257175" h="118745">
                  <a:moveTo>
                    <a:pt x="142405" y="57658"/>
                  </a:moveTo>
                  <a:lnTo>
                    <a:pt x="141109" y="57658"/>
                  </a:lnTo>
                  <a:lnTo>
                    <a:pt x="141338" y="57785"/>
                  </a:lnTo>
                  <a:lnTo>
                    <a:pt x="141490" y="57912"/>
                  </a:lnTo>
                  <a:lnTo>
                    <a:pt x="142379" y="57912"/>
                  </a:lnTo>
                  <a:lnTo>
                    <a:pt x="142405" y="57658"/>
                  </a:lnTo>
                  <a:close/>
                </a:path>
                <a:path w="257175" h="118745">
                  <a:moveTo>
                    <a:pt x="143992" y="57277"/>
                  </a:moveTo>
                  <a:lnTo>
                    <a:pt x="143903" y="57531"/>
                  </a:lnTo>
                  <a:lnTo>
                    <a:pt x="144005" y="57658"/>
                  </a:lnTo>
                  <a:lnTo>
                    <a:pt x="144056" y="57912"/>
                  </a:lnTo>
                  <a:lnTo>
                    <a:pt x="144868" y="57912"/>
                  </a:lnTo>
                  <a:lnTo>
                    <a:pt x="144691" y="57404"/>
                  </a:lnTo>
                  <a:lnTo>
                    <a:pt x="143992" y="57277"/>
                  </a:lnTo>
                  <a:close/>
                </a:path>
                <a:path w="257175" h="118745">
                  <a:moveTo>
                    <a:pt x="162771" y="56007"/>
                  </a:moveTo>
                  <a:lnTo>
                    <a:pt x="160083" y="56007"/>
                  </a:lnTo>
                  <a:lnTo>
                    <a:pt x="160234" y="56693"/>
                  </a:lnTo>
                  <a:lnTo>
                    <a:pt x="159969" y="57150"/>
                  </a:lnTo>
                  <a:lnTo>
                    <a:pt x="162255" y="57150"/>
                  </a:lnTo>
                  <a:lnTo>
                    <a:pt x="162509" y="57912"/>
                  </a:lnTo>
                  <a:lnTo>
                    <a:pt x="162852" y="57912"/>
                  </a:lnTo>
                  <a:lnTo>
                    <a:pt x="162420" y="56642"/>
                  </a:lnTo>
                  <a:lnTo>
                    <a:pt x="162814" y="56642"/>
                  </a:lnTo>
                  <a:lnTo>
                    <a:pt x="162623" y="56388"/>
                  </a:lnTo>
                  <a:lnTo>
                    <a:pt x="162771" y="56007"/>
                  </a:lnTo>
                  <a:close/>
                </a:path>
                <a:path w="257175" h="118745">
                  <a:moveTo>
                    <a:pt x="36501" y="57404"/>
                  </a:moveTo>
                  <a:lnTo>
                    <a:pt x="36017" y="57404"/>
                  </a:lnTo>
                  <a:lnTo>
                    <a:pt x="36083" y="57658"/>
                  </a:lnTo>
                  <a:lnTo>
                    <a:pt x="36296" y="57785"/>
                  </a:lnTo>
                  <a:lnTo>
                    <a:pt x="36501" y="57404"/>
                  </a:lnTo>
                  <a:close/>
                </a:path>
                <a:path w="257175" h="118745">
                  <a:moveTo>
                    <a:pt x="50634" y="56642"/>
                  </a:moveTo>
                  <a:lnTo>
                    <a:pt x="49364" y="57785"/>
                  </a:lnTo>
                  <a:lnTo>
                    <a:pt x="51755" y="57785"/>
                  </a:lnTo>
                  <a:lnTo>
                    <a:pt x="51562" y="57531"/>
                  </a:lnTo>
                  <a:lnTo>
                    <a:pt x="51479" y="57023"/>
                  </a:lnTo>
                  <a:lnTo>
                    <a:pt x="51295" y="57015"/>
                  </a:lnTo>
                  <a:lnTo>
                    <a:pt x="50634" y="56642"/>
                  </a:lnTo>
                  <a:close/>
                </a:path>
                <a:path w="257175" h="118745">
                  <a:moveTo>
                    <a:pt x="74891" y="57277"/>
                  </a:moveTo>
                  <a:lnTo>
                    <a:pt x="74650" y="57785"/>
                  </a:lnTo>
                  <a:lnTo>
                    <a:pt x="78822" y="57785"/>
                  </a:lnTo>
                  <a:lnTo>
                    <a:pt x="78663" y="57658"/>
                  </a:lnTo>
                  <a:lnTo>
                    <a:pt x="78574" y="57531"/>
                  </a:lnTo>
                  <a:lnTo>
                    <a:pt x="78708" y="57531"/>
                  </a:lnTo>
                  <a:lnTo>
                    <a:pt x="74968" y="57404"/>
                  </a:lnTo>
                  <a:close/>
                </a:path>
                <a:path w="257175" h="118745">
                  <a:moveTo>
                    <a:pt x="112610" y="57277"/>
                  </a:moveTo>
                  <a:lnTo>
                    <a:pt x="110756" y="57277"/>
                  </a:lnTo>
                  <a:lnTo>
                    <a:pt x="111086" y="57404"/>
                  </a:lnTo>
                  <a:lnTo>
                    <a:pt x="111175" y="57658"/>
                  </a:lnTo>
                  <a:lnTo>
                    <a:pt x="111404" y="57785"/>
                  </a:lnTo>
                  <a:lnTo>
                    <a:pt x="112090" y="57404"/>
                  </a:lnTo>
                  <a:lnTo>
                    <a:pt x="112538" y="57404"/>
                  </a:lnTo>
                  <a:close/>
                </a:path>
                <a:path w="257175" h="118745">
                  <a:moveTo>
                    <a:pt x="126432" y="57531"/>
                  </a:moveTo>
                  <a:lnTo>
                    <a:pt x="126174" y="57531"/>
                  </a:lnTo>
                  <a:lnTo>
                    <a:pt x="125806" y="57785"/>
                  </a:lnTo>
                  <a:lnTo>
                    <a:pt x="126847" y="57785"/>
                  </a:lnTo>
                  <a:lnTo>
                    <a:pt x="126432" y="57531"/>
                  </a:lnTo>
                  <a:close/>
                </a:path>
                <a:path w="257175" h="118745">
                  <a:moveTo>
                    <a:pt x="128358" y="57277"/>
                  </a:moveTo>
                  <a:lnTo>
                    <a:pt x="126809" y="57277"/>
                  </a:lnTo>
                  <a:lnTo>
                    <a:pt x="126847" y="57785"/>
                  </a:lnTo>
                  <a:lnTo>
                    <a:pt x="128606" y="57785"/>
                  </a:lnTo>
                  <a:lnTo>
                    <a:pt x="128388" y="57404"/>
                  </a:lnTo>
                  <a:close/>
                </a:path>
                <a:path w="257175" h="118745">
                  <a:moveTo>
                    <a:pt x="36042" y="57531"/>
                  </a:moveTo>
                  <a:lnTo>
                    <a:pt x="35953" y="57658"/>
                  </a:lnTo>
                  <a:lnTo>
                    <a:pt x="36042" y="57531"/>
                  </a:lnTo>
                  <a:close/>
                </a:path>
                <a:path w="257175" h="118745">
                  <a:moveTo>
                    <a:pt x="42773" y="57404"/>
                  </a:moveTo>
                  <a:lnTo>
                    <a:pt x="42824" y="57658"/>
                  </a:lnTo>
                  <a:lnTo>
                    <a:pt x="42773" y="57404"/>
                  </a:lnTo>
                  <a:close/>
                </a:path>
                <a:path w="257175" h="118745">
                  <a:moveTo>
                    <a:pt x="78708" y="57531"/>
                  </a:moveTo>
                  <a:lnTo>
                    <a:pt x="78663" y="57658"/>
                  </a:lnTo>
                  <a:lnTo>
                    <a:pt x="78708" y="57531"/>
                  </a:lnTo>
                  <a:close/>
                </a:path>
                <a:path w="257175" h="118745">
                  <a:moveTo>
                    <a:pt x="78867" y="57531"/>
                  </a:moveTo>
                  <a:lnTo>
                    <a:pt x="78905" y="57658"/>
                  </a:lnTo>
                  <a:lnTo>
                    <a:pt x="78867" y="57531"/>
                  </a:lnTo>
                  <a:close/>
                </a:path>
                <a:path w="257175" h="118745">
                  <a:moveTo>
                    <a:pt x="110083" y="57531"/>
                  </a:moveTo>
                  <a:lnTo>
                    <a:pt x="92417" y="57531"/>
                  </a:lnTo>
                  <a:lnTo>
                    <a:pt x="92519" y="57658"/>
                  </a:lnTo>
                  <a:lnTo>
                    <a:pt x="109994" y="57658"/>
                  </a:lnTo>
                  <a:lnTo>
                    <a:pt x="110083" y="57531"/>
                  </a:lnTo>
                  <a:close/>
                </a:path>
                <a:path w="257175" h="118745">
                  <a:moveTo>
                    <a:pt x="125183" y="57023"/>
                  </a:moveTo>
                  <a:lnTo>
                    <a:pt x="123304" y="57023"/>
                  </a:lnTo>
                  <a:lnTo>
                    <a:pt x="123444" y="57404"/>
                  </a:lnTo>
                  <a:lnTo>
                    <a:pt x="123164" y="57658"/>
                  </a:lnTo>
                  <a:lnTo>
                    <a:pt x="125789" y="57658"/>
                  </a:lnTo>
                  <a:lnTo>
                    <a:pt x="125755" y="57404"/>
                  </a:lnTo>
                  <a:lnTo>
                    <a:pt x="125336" y="57404"/>
                  </a:lnTo>
                  <a:lnTo>
                    <a:pt x="125158" y="57277"/>
                  </a:lnTo>
                  <a:lnTo>
                    <a:pt x="125183" y="57023"/>
                  </a:lnTo>
                  <a:close/>
                </a:path>
                <a:path w="257175" h="118745">
                  <a:moveTo>
                    <a:pt x="39839" y="56515"/>
                  </a:moveTo>
                  <a:lnTo>
                    <a:pt x="38569" y="56515"/>
                  </a:lnTo>
                  <a:lnTo>
                    <a:pt x="38696" y="57531"/>
                  </a:lnTo>
                  <a:lnTo>
                    <a:pt x="39020" y="57150"/>
                  </a:lnTo>
                  <a:lnTo>
                    <a:pt x="39001" y="56769"/>
                  </a:lnTo>
                  <a:lnTo>
                    <a:pt x="40712" y="56769"/>
                  </a:lnTo>
                  <a:lnTo>
                    <a:pt x="40093" y="56642"/>
                  </a:lnTo>
                  <a:lnTo>
                    <a:pt x="39839" y="56515"/>
                  </a:lnTo>
                  <a:close/>
                </a:path>
                <a:path w="257175" h="118745">
                  <a:moveTo>
                    <a:pt x="40712" y="56769"/>
                  </a:moveTo>
                  <a:lnTo>
                    <a:pt x="39001" y="56769"/>
                  </a:lnTo>
                  <a:lnTo>
                    <a:pt x="39852" y="57531"/>
                  </a:lnTo>
                  <a:lnTo>
                    <a:pt x="40712" y="56769"/>
                  </a:lnTo>
                  <a:close/>
                </a:path>
                <a:path w="257175" h="118745">
                  <a:moveTo>
                    <a:pt x="49403" y="56261"/>
                  </a:moveTo>
                  <a:lnTo>
                    <a:pt x="49057" y="56771"/>
                  </a:lnTo>
                  <a:lnTo>
                    <a:pt x="48729" y="57023"/>
                  </a:lnTo>
                  <a:lnTo>
                    <a:pt x="48336" y="57150"/>
                  </a:lnTo>
                  <a:lnTo>
                    <a:pt x="47929" y="57404"/>
                  </a:lnTo>
                  <a:lnTo>
                    <a:pt x="47269" y="57404"/>
                  </a:lnTo>
                  <a:lnTo>
                    <a:pt x="46710" y="57531"/>
                  </a:lnTo>
                  <a:lnTo>
                    <a:pt x="49371" y="57531"/>
                  </a:lnTo>
                  <a:lnTo>
                    <a:pt x="49403" y="56261"/>
                  </a:lnTo>
                  <a:close/>
                </a:path>
                <a:path w="257175" h="118745">
                  <a:moveTo>
                    <a:pt x="52717" y="57404"/>
                  </a:moveTo>
                  <a:lnTo>
                    <a:pt x="52514" y="57404"/>
                  </a:lnTo>
                  <a:lnTo>
                    <a:pt x="52724" y="57531"/>
                  </a:lnTo>
                  <a:close/>
                </a:path>
                <a:path w="257175" h="118745">
                  <a:moveTo>
                    <a:pt x="52705" y="57150"/>
                  </a:moveTo>
                  <a:lnTo>
                    <a:pt x="52724" y="57531"/>
                  </a:lnTo>
                  <a:lnTo>
                    <a:pt x="52705" y="57150"/>
                  </a:lnTo>
                  <a:close/>
                </a:path>
                <a:path w="257175" h="118745">
                  <a:moveTo>
                    <a:pt x="58013" y="56896"/>
                  </a:moveTo>
                  <a:lnTo>
                    <a:pt x="57213" y="56896"/>
                  </a:lnTo>
                  <a:lnTo>
                    <a:pt x="56654" y="57023"/>
                  </a:lnTo>
                  <a:lnTo>
                    <a:pt x="56362" y="57023"/>
                  </a:lnTo>
                  <a:lnTo>
                    <a:pt x="56349" y="57277"/>
                  </a:lnTo>
                  <a:lnTo>
                    <a:pt x="56121" y="57404"/>
                  </a:lnTo>
                  <a:lnTo>
                    <a:pt x="57683" y="57404"/>
                  </a:lnTo>
                  <a:lnTo>
                    <a:pt x="58369" y="57531"/>
                  </a:lnTo>
                  <a:lnTo>
                    <a:pt x="58580" y="57272"/>
                  </a:lnTo>
                  <a:lnTo>
                    <a:pt x="58289" y="57015"/>
                  </a:lnTo>
                  <a:lnTo>
                    <a:pt x="58013" y="56896"/>
                  </a:lnTo>
                  <a:close/>
                </a:path>
                <a:path w="257175" h="118745">
                  <a:moveTo>
                    <a:pt x="62072" y="57272"/>
                  </a:moveTo>
                  <a:lnTo>
                    <a:pt x="62268" y="57531"/>
                  </a:lnTo>
                  <a:lnTo>
                    <a:pt x="62433" y="57404"/>
                  </a:lnTo>
                  <a:lnTo>
                    <a:pt x="62072" y="57272"/>
                  </a:lnTo>
                  <a:close/>
                </a:path>
                <a:path w="257175" h="118745">
                  <a:moveTo>
                    <a:pt x="63741" y="57150"/>
                  </a:moveTo>
                  <a:lnTo>
                    <a:pt x="63741" y="57531"/>
                  </a:lnTo>
                  <a:lnTo>
                    <a:pt x="63741" y="57150"/>
                  </a:lnTo>
                  <a:close/>
                </a:path>
                <a:path w="257175" h="118745">
                  <a:moveTo>
                    <a:pt x="64823" y="56896"/>
                  </a:moveTo>
                  <a:lnTo>
                    <a:pt x="64693" y="57531"/>
                  </a:lnTo>
                  <a:lnTo>
                    <a:pt x="74625" y="57531"/>
                  </a:lnTo>
                  <a:lnTo>
                    <a:pt x="74574" y="57150"/>
                  </a:lnTo>
                  <a:lnTo>
                    <a:pt x="65138" y="57150"/>
                  </a:lnTo>
                  <a:lnTo>
                    <a:pt x="64823" y="56896"/>
                  </a:lnTo>
                  <a:close/>
                </a:path>
                <a:path w="257175" h="118745">
                  <a:moveTo>
                    <a:pt x="126225" y="57404"/>
                  </a:moveTo>
                  <a:lnTo>
                    <a:pt x="126415" y="57531"/>
                  </a:lnTo>
                  <a:lnTo>
                    <a:pt x="126225" y="57404"/>
                  </a:lnTo>
                  <a:close/>
                </a:path>
                <a:path w="257175" h="118745">
                  <a:moveTo>
                    <a:pt x="128701" y="56896"/>
                  </a:moveTo>
                  <a:lnTo>
                    <a:pt x="122999" y="56896"/>
                  </a:lnTo>
                  <a:lnTo>
                    <a:pt x="126453" y="57023"/>
                  </a:lnTo>
                  <a:lnTo>
                    <a:pt x="126555" y="57531"/>
                  </a:lnTo>
                  <a:lnTo>
                    <a:pt x="126720" y="57277"/>
                  </a:lnTo>
                  <a:lnTo>
                    <a:pt x="128866" y="57277"/>
                  </a:lnTo>
                  <a:lnTo>
                    <a:pt x="128701" y="56896"/>
                  </a:lnTo>
                  <a:close/>
                </a:path>
                <a:path w="257175" h="118745">
                  <a:moveTo>
                    <a:pt x="132664" y="56642"/>
                  </a:moveTo>
                  <a:lnTo>
                    <a:pt x="132652" y="56771"/>
                  </a:lnTo>
                  <a:lnTo>
                    <a:pt x="131986" y="56921"/>
                  </a:lnTo>
                  <a:lnTo>
                    <a:pt x="131862" y="57272"/>
                  </a:lnTo>
                  <a:lnTo>
                    <a:pt x="131965" y="57531"/>
                  </a:lnTo>
                  <a:lnTo>
                    <a:pt x="136994" y="57531"/>
                  </a:lnTo>
                  <a:lnTo>
                    <a:pt x="136652" y="57277"/>
                  </a:lnTo>
                  <a:lnTo>
                    <a:pt x="134442" y="57150"/>
                  </a:lnTo>
                  <a:lnTo>
                    <a:pt x="134277" y="57023"/>
                  </a:lnTo>
                  <a:lnTo>
                    <a:pt x="133833" y="57015"/>
                  </a:lnTo>
                  <a:lnTo>
                    <a:pt x="133254" y="56906"/>
                  </a:lnTo>
                  <a:lnTo>
                    <a:pt x="133131" y="56748"/>
                  </a:lnTo>
                  <a:lnTo>
                    <a:pt x="132664" y="56642"/>
                  </a:lnTo>
                  <a:close/>
                </a:path>
                <a:path w="257175" h="118745">
                  <a:moveTo>
                    <a:pt x="137528" y="57150"/>
                  </a:moveTo>
                  <a:lnTo>
                    <a:pt x="137020" y="57150"/>
                  </a:lnTo>
                  <a:lnTo>
                    <a:pt x="136994" y="57531"/>
                  </a:lnTo>
                  <a:lnTo>
                    <a:pt x="138404" y="57531"/>
                  </a:lnTo>
                  <a:lnTo>
                    <a:pt x="138239" y="57277"/>
                  </a:lnTo>
                  <a:lnTo>
                    <a:pt x="137629" y="57277"/>
                  </a:lnTo>
                  <a:close/>
                </a:path>
                <a:path w="257175" h="118745">
                  <a:moveTo>
                    <a:pt x="47853" y="57023"/>
                  </a:moveTo>
                  <a:lnTo>
                    <a:pt x="47205" y="57404"/>
                  </a:lnTo>
                  <a:lnTo>
                    <a:pt x="47929" y="57404"/>
                  </a:lnTo>
                  <a:lnTo>
                    <a:pt x="47853" y="57023"/>
                  </a:lnTo>
                  <a:close/>
                </a:path>
                <a:path w="257175" h="118745">
                  <a:moveTo>
                    <a:pt x="59944" y="56134"/>
                  </a:moveTo>
                  <a:lnTo>
                    <a:pt x="59880" y="57150"/>
                  </a:lnTo>
                  <a:lnTo>
                    <a:pt x="60667" y="57404"/>
                  </a:lnTo>
                  <a:lnTo>
                    <a:pt x="61131" y="57023"/>
                  </a:lnTo>
                  <a:lnTo>
                    <a:pt x="60794" y="57023"/>
                  </a:lnTo>
                  <a:lnTo>
                    <a:pt x="59944" y="56134"/>
                  </a:lnTo>
                  <a:close/>
                </a:path>
                <a:path w="257175" h="118745">
                  <a:moveTo>
                    <a:pt x="75501" y="56388"/>
                  </a:moveTo>
                  <a:lnTo>
                    <a:pt x="74891" y="56388"/>
                  </a:lnTo>
                  <a:lnTo>
                    <a:pt x="75311" y="56515"/>
                  </a:lnTo>
                  <a:lnTo>
                    <a:pt x="75412" y="57015"/>
                  </a:lnTo>
                  <a:lnTo>
                    <a:pt x="75298" y="57150"/>
                  </a:lnTo>
                  <a:lnTo>
                    <a:pt x="75247" y="57404"/>
                  </a:lnTo>
                  <a:lnTo>
                    <a:pt x="76873" y="57404"/>
                  </a:lnTo>
                  <a:lnTo>
                    <a:pt x="76657" y="56896"/>
                  </a:lnTo>
                  <a:lnTo>
                    <a:pt x="75679" y="56896"/>
                  </a:lnTo>
                  <a:lnTo>
                    <a:pt x="75780" y="56642"/>
                  </a:lnTo>
                  <a:lnTo>
                    <a:pt x="75933" y="56515"/>
                  </a:lnTo>
                  <a:lnTo>
                    <a:pt x="75679" y="56515"/>
                  </a:lnTo>
                  <a:lnTo>
                    <a:pt x="75501" y="56388"/>
                  </a:lnTo>
                  <a:close/>
                </a:path>
                <a:path w="257175" h="118745">
                  <a:moveTo>
                    <a:pt x="76746" y="57023"/>
                  </a:moveTo>
                  <a:lnTo>
                    <a:pt x="76873" y="57404"/>
                  </a:lnTo>
                  <a:lnTo>
                    <a:pt x="76746" y="57023"/>
                  </a:lnTo>
                  <a:close/>
                </a:path>
                <a:path w="257175" h="118745">
                  <a:moveTo>
                    <a:pt x="77368" y="56515"/>
                  </a:moveTo>
                  <a:lnTo>
                    <a:pt x="77254" y="56642"/>
                  </a:lnTo>
                  <a:lnTo>
                    <a:pt x="76957" y="56693"/>
                  </a:lnTo>
                  <a:lnTo>
                    <a:pt x="76733" y="57023"/>
                  </a:lnTo>
                  <a:lnTo>
                    <a:pt x="76873" y="57404"/>
                  </a:lnTo>
                  <a:lnTo>
                    <a:pt x="77762" y="57404"/>
                  </a:lnTo>
                  <a:lnTo>
                    <a:pt x="77617" y="57272"/>
                  </a:lnTo>
                  <a:lnTo>
                    <a:pt x="77546" y="56642"/>
                  </a:lnTo>
                  <a:lnTo>
                    <a:pt x="77368" y="56515"/>
                  </a:lnTo>
                  <a:close/>
                </a:path>
                <a:path w="257175" h="118745">
                  <a:moveTo>
                    <a:pt x="77724" y="56515"/>
                  </a:moveTo>
                  <a:lnTo>
                    <a:pt x="77927" y="57404"/>
                  </a:lnTo>
                  <a:lnTo>
                    <a:pt x="78447" y="57404"/>
                  </a:lnTo>
                  <a:lnTo>
                    <a:pt x="77724" y="56515"/>
                  </a:lnTo>
                  <a:close/>
                </a:path>
                <a:path w="257175" h="118745">
                  <a:moveTo>
                    <a:pt x="78828" y="56769"/>
                  </a:moveTo>
                  <a:lnTo>
                    <a:pt x="78671" y="57015"/>
                  </a:lnTo>
                  <a:lnTo>
                    <a:pt x="78447" y="57404"/>
                  </a:lnTo>
                  <a:lnTo>
                    <a:pt x="78651" y="57404"/>
                  </a:lnTo>
                  <a:lnTo>
                    <a:pt x="78743" y="57272"/>
                  </a:lnTo>
                  <a:lnTo>
                    <a:pt x="79222" y="57150"/>
                  </a:lnTo>
                  <a:lnTo>
                    <a:pt x="78828" y="56769"/>
                  </a:lnTo>
                  <a:close/>
                </a:path>
                <a:path w="257175" h="118745">
                  <a:moveTo>
                    <a:pt x="89039" y="57023"/>
                  </a:moveTo>
                  <a:lnTo>
                    <a:pt x="89115" y="57404"/>
                  </a:lnTo>
                  <a:lnTo>
                    <a:pt x="89293" y="57404"/>
                  </a:lnTo>
                  <a:lnTo>
                    <a:pt x="89039" y="57023"/>
                  </a:lnTo>
                  <a:close/>
                </a:path>
                <a:path w="257175" h="118745">
                  <a:moveTo>
                    <a:pt x="122199" y="56769"/>
                  </a:moveTo>
                  <a:lnTo>
                    <a:pt x="92710" y="56769"/>
                  </a:lnTo>
                  <a:lnTo>
                    <a:pt x="92735" y="57277"/>
                  </a:lnTo>
                  <a:lnTo>
                    <a:pt x="122440" y="57277"/>
                  </a:lnTo>
                  <a:lnTo>
                    <a:pt x="122199" y="56769"/>
                  </a:lnTo>
                  <a:close/>
                </a:path>
                <a:path w="257175" h="118745">
                  <a:moveTo>
                    <a:pt x="126288" y="57023"/>
                  </a:moveTo>
                  <a:lnTo>
                    <a:pt x="125323" y="57023"/>
                  </a:lnTo>
                  <a:lnTo>
                    <a:pt x="125336" y="57404"/>
                  </a:lnTo>
                  <a:lnTo>
                    <a:pt x="125755" y="57404"/>
                  </a:lnTo>
                  <a:lnTo>
                    <a:pt x="125882" y="57150"/>
                  </a:lnTo>
                  <a:lnTo>
                    <a:pt x="126288" y="57023"/>
                  </a:lnTo>
                  <a:close/>
                </a:path>
                <a:path w="257175" h="118745">
                  <a:moveTo>
                    <a:pt x="20198" y="55626"/>
                  </a:moveTo>
                  <a:lnTo>
                    <a:pt x="19989" y="55626"/>
                  </a:lnTo>
                  <a:lnTo>
                    <a:pt x="19822" y="56214"/>
                  </a:lnTo>
                  <a:lnTo>
                    <a:pt x="19926" y="56388"/>
                  </a:lnTo>
                  <a:lnTo>
                    <a:pt x="20205" y="56642"/>
                  </a:lnTo>
                  <a:lnTo>
                    <a:pt x="20320" y="57277"/>
                  </a:lnTo>
                  <a:lnTo>
                    <a:pt x="20268" y="56481"/>
                  </a:lnTo>
                  <a:lnTo>
                    <a:pt x="20065" y="56304"/>
                  </a:lnTo>
                  <a:lnTo>
                    <a:pt x="20190" y="55753"/>
                  </a:lnTo>
                  <a:close/>
                </a:path>
                <a:path w="257175" h="118745">
                  <a:moveTo>
                    <a:pt x="37985" y="57150"/>
                  </a:moveTo>
                  <a:close/>
                </a:path>
                <a:path w="257175" h="118745">
                  <a:moveTo>
                    <a:pt x="44208" y="56134"/>
                  </a:moveTo>
                  <a:lnTo>
                    <a:pt x="42354" y="56134"/>
                  </a:lnTo>
                  <a:lnTo>
                    <a:pt x="42786" y="56642"/>
                  </a:lnTo>
                  <a:lnTo>
                    <a:pt x="43103" y="57277"/>
                  </a:lnTo>
                  <a:lnTo>
                    <a:pt x="43954" y="57023"/>
                  </a:lnTo>
                  <a:lnTo>
                    <a:pt x="44208" y="56134"/>
                  </a:lnTo>
                  <a:close/>
                </a:path>
                <a:path w="257175" h="118745">
                  <a:moveTo>
                    <a:pt x="55257" y="56769"/>
                  </a:moveTo>
                  <a:lnTo>
                    <a:pt x="54508" y="57277"/>
                  </a:lnTo>
                  <a:lnTo>
                    <a:pt x="56055" y="57277"/>
                  </a:lnTo>
                  <a:lnTo>
                    <a:pt x="55232" y="57150"/>
                  </a:lnTo>
                  <a:lnTo>
                    <a:pt x="55257" y="56769"/>
                  </a:lnTo>
                  <a:close/>
                </a:path>
                <a:path w="257175" h="118745">
                  <a:moveTo>
                    <a:pt x="89750" y="57023"/>
                  </a:moveTo>
                  <a:lnTo>
                    <a:pt x="89865" y="57277"/>
                  </a:lnTo>
                  <a:lnTo>
                    <a:pt x="89750" y="57023"/>
                  </a:lnTo>
                  <a:close/>
                </a:path>
                <a:path w="257175" h="118745">
                  <a:moveTo>
                    <a:pt x="90474" y="56896"/>
                  </a:moveTo>
                  <a:lnTo>
                    <a:pt x="90182" y="57150"/>
                  </a:lnTo>
                  <a:lnTo>
                    <a:pt x="89890" y="57277"/>
                  </a:lnTo>
                  <a:lnTo>
                    <a:pt x="92113" y="57277"/>
                  </a:lnTo>
                  <a:lnTo>
                    <a:pt x="91948" y="57023"/>
                  </a:lnTo>
                  <a:lnTo>
                    <a:pt x="90702" y="57015"/>
                  </a:lnTo>
                  <a:lnTo>
                    <a:pt x="90474" y="56896"/>
                  </a:lnTo>
                  <a:close/>
                </a:path>
                <a:path w="257175" h="118745">
                  <a:moveTo>
                    <a:pt x="122129" y="56642"/>
                  </a:moveTo>
                  <a:lnTo>
                    <a:pt x="92163" y="56642"/>
                  </a:lnTo>
                  <a:lnTo>
                    <a:pt x="92163" y="57277"/>
                  </a:lnTo>
                  <a:lnTo>
                    <a:pt x="92532" y="57277"/>
                  </a:lnTo>
                  <a:lnTo>
                    <a:pt x="92557" y="56769"/>
                  </a:lnTo>
                  <a:lnTo>
                    <a:pt x="122174" y="56769"/>
                  </a:lnTo>
                  <a:close/>
                </a:path>
                <a:path w="257175" h="118745">
                  <a:moveTo>
                    <a:pt x="145415" y="56515"/>
                  </a:moveTo>
                  <a:lnTo>
                    <a:pt x="145211" y="57277"/>
                  </a:lnTo>
                  <a:lnTo>
                    <a:pt x="145262" y="56896"/>
                  </a:lnTo>
                  <a:lnTo>
                    <a:pt x="145402" y="56896"/>
                  </a:lnTo>
                  <a:lnTo>
                    <a:pt x="145415" y="56515"/>
                  </a:lnTo>
                  <a:close/>
                </a:path>
                <a:path w="257175" h="118745">
                  <a:moveTo>
                    <a:pt x="145729" y="56770"/>
                  </a:moveTo>
                  <a:lnTo>
                    <a:pt x="145402" y="56896"/>
                  </a:lnTo>
                  <a:lnTo>
                    <a:pt x="145262" y="56896"/>
                  </a:lnTo>
                  <a:lnTo>
                    <a:pt x="145262" y="57277"/>
                  </a:lnTo>
                  <a:lnTo>
                    <a:pt x="145440" y="57277"/>
                  </a:lnTo>
                  <a:lnTo>
                    <a:pt x="145729" y="56770"/>
                  </a:lnTo>
                  <a:close/>
                </a:path>
                <a:path w="257175" h="118745">
                  <a:moveTo>
                    <a:pt x="61795" y="56906"/>
                  </a:moveTo>
                  <a:lnTo>
                    <a:pt x="61734" y="57150"/>
                  </a:lnTo>
                  <a:lnTo>
                    <a:pt x="62072" y="57272"/>
                  </a:lnTo>
                  <a:lnTo>
                    <a:pt x="61795" y="56906"/>
                  </a:lnTo>
                  <a:close/>
                </a:path>
                <a:path w="257175" h="118745">
                  <a:moveTo>
                    <a:pt x="29371" y="56642"/>
                  </a:moveTo>
                  <a:lnTo>
                    <a:pt x="28333" y="56642"/>
                  </a:lnTo>
                  <a:lnTo>
                    <a:pt x="28663" y="57150"/>
                  </a:lnTo>
                  <a:lnTo>
                    <a:pt x="28879" y="57150"/>
                  </a:lnTo>
                  <a:lnTo>
                    <a:pt x="29384" y="56771"/>
                  </a:lnTo>
                  <a:lnTo>
                    <a:pt x="29371" y="56642"/>
                  </a:lnTo>
                  <a:close/>
                </a:path>
                <a:path w="257175" h="118745">
                  <a:moveTo>
                    <a:pt x="41389" y="56642"/>
                  </a:moveTo>
                  <a:lnTo>
                    <a:pt x="40855" y="56642"/>
                  </a:lnTo>
                  <a:lnTo>
                    <a:pt x="41592" y="57150"/>
                  </a:lnTo>
                  <a:lnTo>
                    <a:pt x="41489" y="57015"/>
                  </a:lnTo>
                  <a:lnTo>
                    <a:pt x="41389" y="56642"/>
                  </a:lnTo>
                  <a:close/>
                </a:path>
                <a:path w="257175" h="118745">
                  <a:moveTo>
                    <a:pt x="55727" y="56642"/>
                  </a:moveTo>
                  <a:lnTo>
                    <a:pt x="55241" y="57015"/>
                  </a:lnTo>
                  <a:lnTo>
                    <a:pt x="55232" y="57150"/>
                  </a:lnTo>
                  <a:lnTo>
                    <a:pt x="55990" y="57150"/>
                  </a:lnTo>
                  <a:lnTo>
                    <a:pt x="55727" y="56642"/>
                  </a:lnTo>
                  <a:close/>
                </a:path>
                <a:path w="257175" h="118745">
                  <a:moveTo>
                    <a:pt x="63855" y="57023"/>
                  </a:moveTo>
                  <a:lnTo>
                    <a:pt x="63677" y="57023"/>
                  </a:lnTo>
                  <a:lnTo>
                    <a:pt x="63690" y="57150"/>
                  </a:lnTo>
                  <a:lnTo>
                    <a:pt x="63855" y="57150"/>
                  </a:lnTo>
                  <a:lnTo>
                    <a:pt x="63855" y="57023"/>
                  </a:lnTo>
                  <a:close/>
                </a:path>
                <a:path w="257175" h="118745">
                  <a:moveTo>
                    <a:pt x="64795" y="56261"/>
                  </a:moveTo>
                  <a:lnTo>
                    <a:pt x="65138" y="57150"/>
                  </a:lnTo>
                  <a:lnTo>
                    <a:pt x="74574" y="57150"/>
                  </a:lnTo>
                  <a:lnTo>
                    <a:pt x="74612" y="57023"/>
                  </a:lnTo>
                  <a:lnTo>
                    <a:pt x="74256" y="57023"/>
                  </a:lnTo>
                  <a:lnTo>
                    <a:pt x="71742" y="56896"/>
                  </a:lnTo>
                  <a:lnTo>
                    <a:pt x="65354" y="56769"/>
                  </a:lnTo>
                  <a:lnTo>
                    <a:pt x="64795" y="56261"/>
                  </a:lnTo>
                  <a:close/>
                </a:path>
                <a:path w="257175" h="118745">
                  <a:moveTo>
                    <a:pt x="75984" y="54483"/>
                  </a:moveTo>
                  <a:lnTo>
                    <a:pt x="74879" y="54483"/>
                  </a:lnTo>
                  <a:lnTo>
                    <a:pt x="74890" y="54705"/>
                  </a:lnTo>
                  <a:lnTo>
                    <a:pt x="75017" y="55268"/>
                  </a:lnTo>
                  <a:lnTo>
                    <a:pt x="75247" y="55499"/>
                  </a:lnTo>
                  <a:lnTo>
                    <a:pt x="77152" y="55499"/>
                  </a:lnTo>
                  <a:lnTo>
                    <a:pt x="77293" y="55577"/>
                  </a:lnTo>
                  <a:lnTo>
                    <a:pt x="77399" y="55861"/>
                  </a:lnTo>
                  <a:lnTo>
                    <a:pt x="77361" y="56031"/>
                  </a:lnTo>
                  <a:lnTo>
                    <a:pt x="78327" y="56253"/>
                  </a:lnTo>
                  <a:lnTo>
                    <a:pt x="78867" y="56642"/>
                  </a:lnTo>
                  <a:lnTo>
                    <a:pt x="79123" y="56748"/>
                  </a:lnTo>
                  <a:lnTo>
                    <a:pt x="79336" y="57023"/>
                  </a:lnTo>
                  <a:lnTo>
                    <a:pt x="79502" y="57150"/>
                  </a:lnTo>
                  <a:lnTo>
                    <a:pt x="80886" y="57150"/>
                  </a:lnTo>
                  <a:lnTo>
                    <a:pt x="80759" y="56896"/>
                  </a:lnTo>
                  <a:lnTo>
                    <a:pt x="80632" y="56264"/>
                  </a:lnTo>
                  <a:lnTo>
                    <a:pt x="80708" y="55499"/>
                  </a:lnTo>
                  <a:lnTo>
                    <a:pt x="81762" y="55118"/>
                  </a:lnTo>
                  <a:lnTo>
                    <a:pt x="82169" y="55118"/>
                  </a:lnTo>
                  <a:lnTo>
                    <a:pt x="82143" y="54864"/>
                  </a:lnTo>
                  <a:lnTo>
                    <a:pt x="75844" y="54864"/>
                  </a:lnTo>
                  <a:lnTo>
                    <a:pt x="75962" y="54504"/>
                  </a:lnTo>
                  <a:close/>
                </a:path>
                <a:path w="257175" h="118745">
                  <a:moveTo>
                    <a:pt x="126453" y="57023"/>
                  </a:moveTo>
                  <a:lnTo>
                    <a:pt x="126288" y="57023"/>
                  </a:lnTo>
                  <a:lnTo>
                    <a:pt x="126377" y="57150"/>
                  </a:lnTo>
                  <a:lnTo>
                    <a:pt x="126453" y="57023"/>
                  </a:lnTo>
                  <a:close/>
                </a:path>
                <a:path w="257175" h="118745">
                  <a:moveTo>
                    <a:pt x="154546" y="56769"/>
                  </a:moveTo>
                  <a:lnTo>
                    <a:pt x="153657" y="57150"/>
                  </a:lnTo>
                  <a:lnTo>
                    <a:pt x="154114" y="57150"/>
                  </a:lnTo>
                  <a:lnTo>
                    <a:pt x="154546" y="56769"/>
                  </a:lnTo>
                  <a:close/>
                </a:path>
                <a:path w="257175" h="118745">
                  <a:moveTo>
                    <a:pt x="51396" y="56515"/>
                  </a:moveTo>
                  <a:lnTo>
                    <a:pt x="51244" y="56896"/>
                  </a:lnTo>
                  <a:lnTo>
                    <a:pt x="51479" y="57023"/>
                  </a:lnTo>
                  <a:lnTo>
                    <a:pt x="51396" y="56515"/>
                  </a:lnTo>
                  <a:close/>
                </a:path>
                <a:path w="257175" h="118745">
                  <a:moveTo>
                    <a:pt x="51777" y="56007"/>
                  </a:moveTo>
                  <a:lnTo>
                    <a:pt x="51850" y="56490"/>
                  </a:lnTo>
                  <a:lnTo>
                    <a:pt x="52384" y="56893"/>
                  </a:lnTo>
                  <a:lnTo>
                    <a:pt x="52400" y="57023"/>
                  </a:lnTo>
                  <a:lnTo>
                    <a:pt x="52603" y="57023"/>
                  </a:lnTo>
                  <a:lnTo>
                    <a:pt x="52478" y="56759"/>
                  </a:lnTo>
                  <a:lnTo>
                    <a:pt x="52603" y="56388"/>
                  </a:lnTo>
                  <a:lnTo>
                    <a:pt x="54040" y="56388"/>
                  </a:lnTo>
                  <a:lnTo>
                    <a:pt x="54119" y="56134"/>
                  </a:lnTo>
                  <a:lnTo>
                    <a:pt x="52057" y="56134"/>
                  </a:lnTo>
                  <a:lnTo>
                    <a:pt x="51777" y="56007"/>
                  </a:lnTo>
                  <a:close/>
                </a:path>
                <a:path w="257175" h="118745">
                  <a:moveTo>
                    <a:pt x="52679" y="56896"/>
                  </a:moveTo>
                  <a:close/>
                </a:path>
                <a:path w="257175" h="118745">
                  <a:moveTo>
                    <a:pt x="56337" y="56769"/>
                  </a:moveTo>
                  <a:lnTo>
                    <a:pt x="56362" y="57023"/>
                  </a:lnTo>
                  <a:lnTo>
                    <a:pt x="56337" y="56769"/>
                  </a:lnTo>
                  <a:close/>
                </a:path>
                <a:path w="257175" h="118745">
                  <a:moveTo>
                    <a:pt x="56631" y="56642"/>
                  </a:moveTo>
                  <a:lnTo>
                    <a:pt x="56400" y="56642"/>
                  </a:lnTo>
                  <a:lnTo>
                    <a:pt x="56451" y="57023"/>
                  </a:lnTo>
                  <a:lnTo>
                    <a:pt x="56654" y="57023"/>
                  </a:lnTo>
                  <a:lnTo>
                    <a:pt x="56631" y="56642"/>
                  </a:lnTo>
                  <a:close/>
                </a:path>
                <a:path w="257175" h="118745">
                  <a:moveTo>
                    <a:pt x="64510" y="56134"/>
                  </a:moveTo>
                  <a:lnTo>
                    <a:pt x="61201" y="56134"/>
                  </a:lnTo>
                  <a:lnTo>
                    <a:pt x="60794" y="57023"/>
                  </a:lnTo>
                  <a:lnTo>
                    <a:pt x="61131" y="57023"/>
                  </a:lnTo>
                  <a:lnTo>
                    <a:pt x="61595" y="56642"/>
                  </a:lnTo>
                  <a:lnTo>
                    <a:pt x="62115" y="56642"/>
                  </a:lnTo>
                  <a:lnTo>
                    <a:pt x="62103" y="56515"/>
                  </a:lnTo>
                  <a:lnTo>
                    <a:pt x="63779" y="56515"/>
                  </a:lnTo>
                  <a:lnTo>
                    <a:pt x="63652" y="56261"/>
                  </a:lnTo>
                  <a:lnTo>
                    <a:pt x="64486" y="56261"/>
                  </a:lnTo>
                  <a:close/>
                </a:path>
                <a:path w="257175" h="118745">
                  <a:moveTo>
                    <a:pt x="63779" y="56515"/>
                  </a:moveTo>
                  <a:lnTo>
                    <a:pt x="62103" y="56515"/>
                  </a:lnTo>
                  <a:lnTo>
                    <a:pt x="62458" y="57023"/>
                  </a:lnTo>
                  <a:lnTo>
                    <a:pt x="62903" y="56642"/>
                  </a:lnTo>
                  <a:lnTo>
                    <a:pt x="64001" y="56642"/>
                  </a:lnTo>
                  <a:lnTo>
                    <a:pt x="63779" y="56515"/>
                  </a:lnTo>
                  <a:close/>
                </a:path>
                <a:path w="257175" h="118745">
                  <a:moveTo>
                    <a:pt x="64001" y="56642"/>
                  </a:moveTo>
                  <a:lnTo>
                    <a:pt x="63258" y="56642"/>
                  </a:lnTo>
                  <a:lnTo>
                    <a:pt x="63201" y="56771"/>
                  </a:lnTo>
                  <a:lnTo>
                    <a:pt x="63593" y="56921"/>
                  </a:lnTo>
                  <a:lnTo>
                    <a:pt x="64186" y="57015"/>
                  </a:lnTo>
                  <a:lnTo>
                    <a:pt x="64414" y="56896"/>
                  </a:lnTo>
                  <a:lnTo>
                    <a:pt x="64823" y="56896"/>
                  </a:lnTo>
                  <a:lnTo>
                    <a:pt x="64665" y="56769"/>
                  </a:lnTo>
                  <a:lnTo>
                    <a:pt x="64223" y="56769"/>
                  </a:lnTo>
                  <a:lnTo>
                    <a:pt x="64001" y="56642"/>
                  </a:lnTo>
                  <a:close/>
                </a:path>
                <a:path w="257175" h="118745">
                  <a:moveTo>
                    <a:pt x="74460" y="56896"/>
                  </a:moveTo>
                  <a:lnTo>
                    <a:pt x="74320" y="56896"/>
                  </a:lnTo>
                  <a:lnTo>
                    <a:pt x="74549" y="57023"/>
                  </a:lnTo>
                  <a:close/>
                </a:path>
                <a:path w="257175" h="118745">
                  <a:moveTo>
                    <a:pt x="74879" y="56515"/>
                  </a:moveTo>
                  <a:lnTo>
                    <a:pt x="74358" y="56515"/>
                  </a:lnTo>
                  <a:lnTo>
                    <a:pt x="74549" y="57023"/>
                  </a:lnTo>
                  <a:lnTo>
                    <a:pt x="74587" y="56769"/>
                  </a:lnTo>
                  <a:lnTo>
                    <a:pt x="74853" y="56769"/>
                  </a:lnTo>
                  <a:lnTo>
                    <a:pt x="74879" y="56515"/>
                  </a:lnTo>
                  <a:close/>
                </a:path>
                <a:path w="257175" h="118745">
                  <a:moveTo>
                    <a:pt x="84480" y="56896"/>
                  </a:moveTo>
                  <a:lnTo>
                    <a:pt x="81381" y="56896"/>
                  </a:lnTo>
                  <a:lnTo>
                    <a:pt x="81127" y="57023"/>
                  </a:lnTo>
                  <a:lnTo>
                    <a:pt x="84632" y="57023"/>
                  </a:lnTo>
                  <a:lnTo>
                    <a:pt x="84480" y="56896"/>
                  </a:lnTo>
                  <a:close/>
                </a:path>
                <a:path w="257175" h="118745">
                  <a:moveTo>
                    <a:pt x="87210" y="56515"/>
                  </a:moveTo>
                  <a:lnTo>
                    <a:pt x="85483" y="56515"/>
                  </a:lnTo>
                  <a:lnTo>
                    <a:pt x="86347" y="57023"/>
                  </a:lnTo>
                  <a:lnTo>
                    <a:pt x="86817" y="57023"/>
                  </a:lnTo>
                  <a:lnTo>
                    <a:pt x="87210" y="56515"/>
                  </a:lnTo>
                  <a:close/>
                </a:path>
                <a:path w="257175" h="118745">
                  <a:moveTo>
                    <a:pt x="96981" y="55144"/>
                  </a:moveTo>
                  <a:lnTo>
                    <a:pt x="96824" y="55533"/>
                  </a:lnTo>
                  <a:lnTo>
                    <a:pt x="96647" y="55626"/>
                  </a:lnTo>
                  <a:lnTo>
                    <a:pt x="96558" y="55880"/>
                  </a:lnTo>
                  <a:lnTo>
                    <a:pt x="87972" y="55880"/>
                  </a:lnTo>
                  <a:lnTo>
                    <a:pt x="88646" y="57023"/>
                  </a:lnTo>
                  <a:lnTo>
                    <a:pt x="89204" y="56261"/>
                  </a:lnTo>
                  <a:lnTo>
                    <a:pt x="97713" y="56261"/>
                  </a:lnTo>
                  <a:lnTo>
                    <a:pt x="97466" y="55983"/>
                  </a:lnTo>
                  <a:lnTo>
                    <a:pt x="97396" y="55372"/>
                  </a:lnTo>
                  <a:lnTo>
                    <a:pt x="97231" y="55372"/>
                  </a:lnTo>
                  <a:lnTo>
                    <a:pt x="96981" y="55144"/>
                  </a:lnTo>
                  <a:close/>
                </a:path>
                <a:path w="257175" h="118745">
                  <a:moveTo>
                    <a:pt x="91046" y="56642"/>
                  </a:moveTo>
                  <a:lnTo>
                    <a:pt x="90728" y="56642"/>
                  </a:lnTo>
                  <a:lnTo>
                    <a:pt x="90754" y="57023"/>
                  </a:lnTo>
                  <a:lnTo>
                    <a:pt x="91948" y="57023"/>
                  </a:lnTo>
                  <a:lnTo>
                    <a:pt x="92087" y="56896"/>
                  </a:lnTo>
                  <a:lnTo>
                    <a:pt x="91132" y="56893"/>
                  </a:lnTo>
                  <a:lnTo>
                    <a:pt x="90985" y="56771"/>
                  </a:lnTo>
                  <a:lnTo>
                    <a:pt x="91046" y="56642"/>
                  </a:lnTo>
                  <a:close/>
                </a:path>
                <a:path w="257175" h="118745">
                  <a:moveTo>
                    <a:pt x="92151" y="56769"/>
                  </a:moveTo>
                  <a:lnTo>
                    <a:pt x="92157" y="57023"/>
                  </a:lnTo>
                  <a:lnTo>
                    <a:pt x="92151" y="56769"/>
                  </a:lnTo>
                  <a:close/>
                </a:path>
                <a:path w="257175" h="118745">
                  <a:moveTo>
                    <a:pt x="98221" y="55626"/>
                  </a:moveTo>
                  <a:lnTo>
                    <a:pt x="97866" y="55626"/>
                  </a:lnTo>
                  <a:lnTo>
                    <a:pt x="97834" y="56134"/>
                  </a:lnTo>
                  <a:lnTo>
                    <a:pt x="122021" y="56261"/>
                  </a:lnTo>
                  <a:lnTo>
                    <a:pt x="122440" y="56583"/>
                  </a:lnTo>
                  <a:lnTo>
                    <a:pt x="122758" y="57023"/>
                  </a:lnTo>
                  <a:lnTo>
                    <a:pt x="122999" y="56896"/>
                  </a:lnTo>
                  <a:lnTo>
                    <a:pt x="128701" y="56896"/>
                  </a:lnTo>
                  <a:lnTo>
                    <a:pt x="128580" y="56304"/>
                  </a:lnTo>
                  <a:lnTo>
                    <a:pt x="128460" y="55880"/>
                  </a:lnTo>
                  <a:lnTo>
                    <a:pt x="98399" y="55880"/>
                  </a:lnTo>
                  <a:lnTo>
                    <a:pt x="98221" y="55626"/>
                  </a:lnTo>
                  <a:close/>
                </a:path>
                <a:path w="257175" h="118745">
                  <a:moveTo>
                    <a:pt x="140030" y="56515"/>
                  </a:moveTo>
                  <a:lnTo>
                    <a:pt x="132473" y="56515"/>
                  </a:lnTo>
                  <a:lnTo>
                    <a:pt x="133337" y="56642"/>
                  </a:lnTo>
                  <a:lnTo>
                    <a:pt x="134099" y="56896"/>
                  </a:lnTo>
                  <a:lnTo>
                    <a:pt x="133870" y="57023"/>
                  </a:lnTo>
                  <a:lnTo>
                    <a:pt x="139585" y="57023"/>
                  </a:lnTo>
                  <a:lnTo>
                    <a:pt x="139611" y="56642"/>
                  </a:lnTo>
                  <a:lnTo>
                    <a:pt x="139782" y="56642"/>
                  </a:lnTo>
                  <a:lnTo>
                    <a:pt x="140030" y="56515"/>
                  </a:lnTo>
                  <a:close/>
                </a:path>
                <a:path w="257175" h="118745">
                  <a:moveTo>
                    <a:pt x="154249" y="56896"/>
                  </a:moveTo>
                  <a:lnTo>
                    <a:pt x="153644" y="56896"/>
                  </a:lnTo>
                  <a:lnTo>
                    <a:pt x="153936" y="57023"/>
                  </a:lnTo>
                  <a:lnTo>
                    <a:pt x="154249" y="56896"/>
                  </a:lnTo>
                  <a:close/>
                </a:path>
                <a:path w="257175" h="118745">
                  <a:moveTo>
                    <a:pt x="61861" y="56642"/>
                  </a:moveTo>
                  <a:lnTo>
                    <a:pt x="61595" y="56642"/>
                  </a:lnTo>
                  <a:lnTo>
                    <a:pt x="61795" y="56906"/>
                  </a:lnTo>
                  <a:lnTo>
                    <a:pt x="61861" y="56642"/>
                  </a:lnTo>
                  <a:close/>
                </a:path>
                <a:path w="257175" h="118745">
                  <a:moveTo>
                    <a:pt x="19596" y="56515"/>
                  </a:moveTo>
                  <a:lnTo>
                    <a:pt x="20002" y="56896"/>
                  </a:lnTo>
                  <a:lnTo>
                    <a:pt x="20205" y="56642"/>
                  </a:lnTo>
                  <a:lnTo>
                    <a:pt x="19596" y="56515"/>
                  </a:lnTo>
                  <a:close/>
                </a:path>
                <a:path w="257175" h="118745">
                  <a:moveTo>
                    <a:pt x="42424" y="56261"/>
                  </a:moveTo>
                  <a:lnTo>
                    <a:pt x="41998" y="56261"/>
                  </a:lnTo>
                  <a:lnTo>
                    <a:pt x="41744" y="56896"/>
                  </a:lnTo>
                  <a:lnTo>
                    <a:pt x="41998" y="56388"/>
                  </a:lnTo>
                  <a:lnTo>
                    <a:pt x="42494" y="56388"/>
                  </a:lnTo>
                  <a:lnTo>
                    <a:pt x="42424" y="56261"/>
                  </a:lnTo>
                  <a:close/>
                </a:path>
                <a:path w="257175" h="118745">
                  <a:moveTo>
                    <a:pt x="54368" y="56388"/>
                  </a:moveTo>
                  <a:lnTo>
                    <a:pt x="54406" y="56896"/>
                  </a:lnTo>
                  <a:lnTo>
                    <a:pt x="54368" y="56388"/>
                  </a:lnTo>
                  <a:close/>
                </a:path>
                <a:path w="257175" h="118745">
                  <a:moveTo>
                    <a:pt x="56146" y="54991"/>
                  </a:moveTo>
                  <a:lnTo>
                    <a:pt x="55865" y="55983"/>
                  </a:lnTo>
                  <a:lnTo>
                    <a:pt x="55742" y="56583"/>
                  </a:lnTo>
                  <a:lnTo>
                    <a:pt x="55867" y="56896"/>
                  </a:lnTo>
                  <a:lnTo>
                    <a:pt x="56400" y="56642"/>
                  </a:lnTo>
                  <a:lnTo>
                    <a:pt x="56631" y="56642"/>
                  </a:lnTo>
                  <a:lnTo>
                    <a:pt x="56616" y="56388"/>
                  </a:lnTo>
                  <a:lnTo>
                    <a:pt x="57339" y="56388"/>
                  </a:lnTo>
                  <a:lnTo>
                    <a:pt x="56146" y="54991"/>
                  </a:lnTo>
                  <a:close/>
                </a:path>
                <a:path w="257175" h="118745">
                  <a:moveTo>
                    <a:pt x="57706" y="56481"/>
                  </a:moveTo>
                  <a:lnTo>
                    <a:pt x="57556" y="56642"/>
                  </a:lnTo>
                  <a:lnTo>
                    <a:pt x="57467" y="56896"/>
                  </a:lnTo>
                  <a:lnTo>
                    <a:pt x="57708" y="56896"/>
                  </a:lnTo>
                  <a:lnTo>
                    <a:pt x="57706" y="56481"/>
                  </a:lnTo>
                  <a:close/>
                </a:path>
                <a:path w="257175" h="118745">
                  <a:moveTo>
                    <a:pt x="74085" y="56642"/>
                  </a:moveTo>
                  <a:lnTo>
                    <a:pt x="72186" y="56642"/>
                  </a:lnTo>
                  <a:lnTo>
                    <a:pt x="72306" y="56771"/>
                  </a:lnTo>
                  <a:lnTo>
                    <a:pt x="71932" y="56896"/>
                  </a:lnTo>
                  <a:lnTo>
                    <a:pt x="74180" y="56896"/>
                  </a:lnTo>
                  <a:lnTo>
                    <a:pt x="74085" y="56642"/>
                  </a:lnTo>
                  <a:close/>
                </a:path>
                <a:path w="257175" h="118745">
                  <a:moveTo>
                    <a:pt x="74853" y="56769"/>
                  </a:moveTo>
                  <a:lnTo>
                    <a:pt x="74587" y="56769"/>
                  </a:lnTo>
                  <a:lnTo>
                    <a:pt x="74841" y="56896"/>
                  </a:lnTo>
                  <a:close/>
                </a:path>
                <a:path w="257175" h="118745">
                  <a:moveTo>
                    <a:pt x="76428" y="56388"/>
                  </a:moveTo>
                  <a:lnTo>
                    <a:pt x="76034" y="56515"/>
                  </a:lnTo>
                  <a:lnTo>
                    <a:pt x="75941" y="56771"/>
                  </a:lnTo>
                  <a:lnTo>
                    <a:pt x="75679" y="56896"/>
                  </a:lnTo>
                  <a:lnTo>
                    <a:pt x="76470" y="56893"/>
                  </a:lnTo>
                  <a:lnTo>
                    <a:pt x="76684" y="56771"/>
                  </a:lnTo>
                  <a:lnTo>
                    <a:pt x="76428" y="56388"/>
                  </a:lnTo>
                  <a:close/>
                </a:path>
                <a:path w="257175" h="118745">
                  <a:moveTo>
                    <a:pt x="81127" y="56388"/>
                  </a:moveTo>
                  <a:lnTo>
                    <a:pt x="81314" y="56583"/>
                  </a:lnTo>
                  <a:lnTo>
                    <a:pt x="81381" y="56896"/>
                  </a:lnTo>
                  <a:lnTo>
                    <a:pt x="81594" y="56771"/>
                  </a:lnTo>
                  <a:lnTo>
                    <a:pt x="81127" y="56388"/>
                  </a:lnTo>
                  <a:close/>
                </a:path>
                <a:path w="257175" h="118745">
                  <a:moveTo>
                    <a:pt x="82346" y="56007"/>
                  </a:moveTo>
                  <a:lnTo>
                    <a:pt x="82080" y="56134"/>
                  </a:lnTo>
                  <a:lnTo>
                    <a:pt x="82207" y="56583"/>
                  </a:lnTo>
                  <a:lnTo>
                    <a:pt x="82410" y="56769"/>
                  </a:lnTo>
                  <a:lnTo>
                    <a:pt x="81669" y="56771"/>
                  </a:lnTo>
                  <a:lnTo>
                    <a:pt x="81445" y="56896"/>
                  </a:lnTo>
                  <a:lnTo>
                    <a:pt x="83947" y="56896"/>
                  </a:lnTo>
                  <a:lnTo>
                    <a:pt x="84035" y="56515"/>
                  </a:lnTo>
                  <a:lnTo>
                    <a:pt x="82842" y="56515"/>
                  </a:lnTo>
                  <a:lnTo>
                    <a:pt x="82346" y="56007"/>
                  </a:lnTo>
                  <a:close/>
                </a:path>
                <a:path w="257175" h="118745">
                  <a:moveTo>
                    <a:pt x="84455" y="56769"/>
                  </a:moveTo>
                  <a:close/>
                </a:path>
                <a:path w="257175" h="118745">
                  <a:moveTo>
                    <a:pt x="122114" y="56388"/>
                  </a:moveTo>
                  <a:lnTo>
                    <a:pt x="91160" y="56388"/>
                  </a:lnTo>
                  <a:lnTo>
                    <a:pt x="91379" y="56771"/>
                  </a:lnTo>
                  <a:lnTo>
                    <a:pt x="91516" y="56896"/>
                  </a:lnTo>
                  <a:lnTo>
                    <a:pt x="92087" y="56896"/>
                  </a:lnTo>
                  <a:lnTo>
                    <a:pt x="92163" y="56642"/>
                  </a:lnTo>
                  <a:lnTo>
                    <a:pt x="122129" y="56642"/>
                  </a:lnTo>
                  <a:lnTo>
                    <a:pt x="122207" y="56515"/>
                  </a:lnTo>
                  <a:close/>
                </a:path>
                <a:path w="257175" h="118745">
                  <a:moveTo>
                    <a:pt x="144005" y="56261"/>
                  </a:moveTo>
                  <a:lnTo>
                    <a:pt x="130397" y="56261"/>
                  </a:lnTo>
                  <a:lnTo>
                    <a:pt x="130467" y="56388"/>
                  </a:lnTo>
                  <a:lnTo>
                    <a:pt x="143192" y="56388"/>
                  </a:lnTo>
                  <a:lnTo>
                    <a:pt x="143366" y="56490"/>
                  </a:lnTo>
                  <a:lnTo>
                    <a:pt x="143484" y="56896"/>
                  </a:lnTo>
                  <a:lnTo>
                    <a:pt x="143916" y="56515"/>
                  </a:lnTo>
                  <a:lnTo>
                    <a:pt x="144081" y="56515"/>
                  </a:lnTo>
                  <a:lnTo>
                    <a:pt x="144005" y="56261"/>
                  </a:lnTo>
                  <a:close/>
                </a:path>
                <a:path w="257175" h="118745">
                  <a:moveTo>
                    <a:pt x="145808" y="56769"/>
                  </a:moveTo>
                  <a:close/>
                </a:path>
                <a:path w="257175" h="118745">
                  <a:moveTo>
                    <a:pt x="163093" y="56769"/>
                  </a:moveTo>
                  <a:lnTo>
                    <a:pt x="162941" y="56769"/>
                  </a:lnTo>
                  <a:lnTo>
                    <a:pt x="163283" y="56896"/>
                  </a:lnTo>
                  <a:lnTo>
                    <a:pt x="163093" y="56769"/>
                  </a:lnTo>
                  <a:close/>
                </a:path>
                <a:path w="257175" h="118745">
                  <a:moveTo>
                    <a:pt x="12344" y="52324"/>
                  </a:moveTo>
                  <a:lnTo>
                    <a:pt x="12788" y="54356"/>
                  </a:lnTo>
                  <a:lnTo>
                    <a:pt x="11772" y="54356"/>
                  </a:lnTo>
                  <a:lnTo>
                    <a:pt x="11971" y="54724"/>
                  </a:lnTo>
                  <a:lnTo>
                    <a:pt x="12090" y="55499"/>
                  </a:lnTo>
                  <a:lnTo>
                    <a:pt x="13398" y="55753"/>
                  </a:lnTo>
                  <a:lnTo>
                    <a:pt x="13157" y="56515"/>
                  </a:lnTo>
                  <a:lnTo>
                    <a:pt x="13296" y="56515"/>
                  </a:lnTo>
                  <a:lnTo>
                    <a:pt x="13474" y="56769"/>
                  </a:lnTo>
                  <a:lnTo>
                    <a:pt x="13916" y="56429"/>
                  </a:lnTo>
                  <a:lnTo>
                    <a:pt x="13825" y="56214"/>
                  </a:lnTo>
                  <a:lnTo>
                    <a:pt x="13833" y="55577"/>
                  </a:lnTo>
                  <a:lnTo>
                    <a:pt x="13260" y="54796"/>
                  </a:lnTo>
                  <a:lnTo>
                    <a:pt x="13369" y="54650"/>
                  </a:lnTo>
                  <a:lnTo>
                    <a:pt x="13660" y="54483"/>
                  </a:lnTo>
                  <a:lnTo>
                    <a:pt x="13017" y="54483"/>
                  </a:lnTo>
                  <a:lnTo>
                    <a:pt x="13468" y="53959"/>
                  </a:lnTo>
                  <a:lnTo>
                    <a:pt x="13601" y="53848"/>
                  </a:lnTo>
                  <a:lnTo>
                    <a:pt x="13881" y="53848"/>
                  </a:lnTo>
                  <a:lnTo>
                    <a:pt x="13898" y="53467"/>
                  </a:lnTo>
                  <a:lnTo>
                    <a:pt x="13296" y="53467"/>
                  </a:lnTo>
                  <a:lnTo>
                    <a:pt x="12877" y="53213"/>
                  </a:lnTo>
                  <a:lnTo>
                    <a:pt x="12700" y="53213"/>
                  </a:lnTo>
                  <a:lnTo>
                    <a:pt x="13093" y="53086"/>
                  </a:lnTo>
                  <a:lnTo>
                    <a:pt x="12801" y="53086"/>
                  </a:lnTo>
                  <a:lnTo>
                    <a:pt x="12344" y="52324"/>
                  </a:lnTo>
                  <a:close/>
                </a:path>
                <a:path w="257175" h="118745">
                  <a:moveTo>
                    <a:pt x="54330" y="56515"/>
                  </a:moveTo>
                  <a:lnTo>
                    <a:pt x="54216" y="56769"/>
                  </a:lnTo>
                  <a:lnTo>
                    <a:pt x="54330" y="56515"/>
                  </a:lnTo>
                  <a:close/>
                </a:path>
                <a:path w="257175" h="118745">
                  <a:moveTo>
                    <a:pt x="64354" y="56517"/>
                  </a:moveTo>
                  <a:lnTo>
                    <a:pt x="64223" y="56769"/>
                  </a:lnTo>
                  <a:lnTo>
                    <a:pt x="64665" y="56769"/>
                  </a:lnTo>
                  <a:lnTo>
                    <a:pt x="64354" y="56517"/>
                  </a:lnTo>
                  <a:close/>
                </a:path>
                <a:path w="257175" h="118745">
                  <a:moveTo>
                    <a:pt x="70510" y="55626"/>
                  </a:moveTo>
                  <a:lnTo>
                    <a:pt x="64604" y="55626"/>
                  </a:lnTo>
                  <a:lnTo>
                    <a:pt x="65336" y="55861"/>
                  </a:lnTo>
                  <a:lnTo>
                    <a:pt x="65392" y="56007"/>
                  </a:lnTo>
                  <a:lnTo>
                    <a:pt x="65354" y="56769"/>
                  </a:lnTo>
                  <a:lnTo>
                    <a:pt x="71793" y="56769"/>
                  </a:lnTo>
                  <a:lnTo>
                    <a:pt x="74085" y="56642"/>
                  </a:lnTo>
                  <a:lnTo>
                    <a:pt x="74066" y="56515"/>
                  </a:lnTo>
                  <a:lnTo>
                    <a:pt x="74879" y="56515"/>
                  </a:lnTo>
                  <a:lnTo>
                    <a:pt x="75501" y="56388"/>
                  </a:lnTo>
                  <a:lnTo>
                    <a:pt x="75282" y="56134"/>
                  </a:lnTo>
                  <a:lnTo>
                    <a:pt x="70789" y="56134"/>
                  </a:lnTo>
                  <a:lnTo>
                    <a:pt x="70626" y="56031"/>
                  </a:lnTo>
                  <a:lnTo>
                    <a:pt x="70510" y="55626"/>
                  </a:lnTo>
                  <a:close/>
                </a:path>
                <a:path w="257175" h="118745">
                  <a:moveTo>
                    <a:pt x="78943" y="56642"/>
                  </a:moveTo>
                  <a:lnTo>
                    <a:pt x="78765" y="56642"/>
                  </a:lnTo>
                  <a:lnTo>
                    <a:pt x="78943" y="56642"/>
                  </a:lnTo>
                  <a:close/>
                </a:path>
                <a:path w="257175" h="118745">
                  <a:moveTo>
                    <a:pt x="81851" y="56388"/>
                  </a:moveTo>
                  <a:lnTo>
                    <a:pt x="81661" y="56769"/>
                  </a:lnTo>
                  <a:lnTo>
                    <a:pt x="82169" y="56769"/>
                  </a:lnTo>
                  <a:lnTo>
                    <a:pt x="81851" y="56388"/>
                  </a:lnTo>
                  <a:close/>
                </a:path>
                <a:path w="257175" h="118745">
                  <a:moveTo>
                    <a:pt x="87553" y="56515"/>
                  </a:moveTo>
                  <a:lnTo>
                    <a:pt x="87210" y="56515"/>
                  </a:lnTo>
                  <a:lnTo>
                    <a:pt x="87464" y="56769"/>
                  </a:lnTo>
                  <a:lnTo>
                    <a:pt x="87553" y="56515"/>
                  </a:lnTo>
                  <a:close/>
                </a:path>
                <a:path w="257175" h="118745">
                  <a:moveTo>
                    <a:pt x="91160" y="56515"/>
                  </a:moveTo>
                  <a:lnTo>
                    <a:pt x="90373" y="56515"/>
                  </a:lnTo>
                  <a:lnTo>
                    <a:pt x="90487" y="56769"/>
                  </a:lnTo>
                  <a:lnTo>
                    <a:pt x="90728" y="56642"/>
                  </a:lnTo>
                  <a:lnTo>
                    <a:pt x="91046" y="56642"/>
                  </a:lnTo>
                  <a:lnTo>
                    <a:pt x="91160" y="56515"/>
                  </a:lnTo>
                  <a:close/>
                </a:path>
                <a:path w="257175" h="118745">
                  <a:moveTo>
                    <a:pt x="144691" y="54991"/>
                  </a:moveTo>
                  <a:lnTo>
                    <a:pt x="144868" y="56134"/>
                  </a:lnTo>
                  <a:lnTo>
                    <a:pt x="144170" y="56134"/>
                  </a:lnTo>
                  <a:lnTo>
                    <a:pt x="145084" y="56515"/>
                  </a:lnTo>
                  <a:lnTo>
                    <a:pt x="145415" y="56515"/>
                  </a:lnTo>
                  <a:lnTo>
                    <a:pt x="145728" y="56769"/>
                  </a:lnTo>
                  <a:lnTo>
                    <a:pt x="145770" y="56261"/>
                  </a:lnTo>
                  <a:lnTo>
                    <a:pt x="145503" y="56261"/>
                  </a:lnTo>
                  <a:lnTo>
                    <a:pt x="144691" y="54991"/>
                  </a:lnTo>
                  <a:close/>
                </a:path>
                <a:path w="257175" h="118745">
                  <a:moveTo>
                    <a:pt x="155206" y="55880"/>
                  </a:moveTo>
                  <a:lnTo>
                    <a:pt x="154609" y="55880"/>
                  </a:lnTo>
                  <a:lnTo>
                    <a:pt x="154765" y="55983"/>
                  </a:lnTo>
                  <a:lnTo>
                    <a:pt x="154852" y="56166"/>
                  </a:lnTo>
                  <a:lnTo>
                    <a:pt x="154991" y="56253"/>
                  </a:lnTo>
                  <a:lnTo>
                    <a:pt x="155333" y="56769"/>
                  </a:lnTo>
                  <a:lnTo>
                    <a:pt x="155668" y="56769"/>
                  </a:lnTo>
                  <a:lnTo>
                    <a:pt x="155463" y="56481"/>
                  </a:lnTo>
                  <a:lnTo>
                    <a:pt x="155346" y="56253"/>
                  </a:lnTo>
                  <a:lnTo>
                    <a:pt x="155206" y="55880"/>
                  </a:lnTo>
                  <a:close/>
                </a:path>
                <a:path w="257175" h="118745">
                  <a:moveTo>
                    <a:pt x="162814" y="56642"/>
                  </a:moveTo>
                  <a:lnTo>
                    <a:pt x="162420" y="56642"/>
                  </a:lnTo>
                  <a:lnTo>
                    <a:pt x="162953" y="56769"/>
                  </a:lnTo>
                  <a:lnTo>
                    <a:pt x="162814" y="56642"/>
                  </a:lnTo>
                  <a:close/>
                </a:path>
                <a:path w="257175" h="118745">
                  <a:moveTo>
                    <a:pt x="163004" y="56642"/>
                  </a:moveTo>
                  <a:close/>
                </a:path>
                <a:path w="257175" h="118745">
                  <a:moveTo>
                    <a:pt x="76911" y="56642"/>
                  </a:moveTo>
                  <a:lnTo>
                    <a:pt x="76705" y="56759"/>
                  </a:lnTo>
                  <a:lnTo>
                    <a:pt x="76911" y="56705"/>
                  </a:lnTo>
                  <a:close/>
                </a:path>
                <a:path w="257175" h="118745">
                  <a:moveTo>
                    <a:pt x="139782" y="56642"/>
                  </a:moveTo>
                  <a:lnTo>
                    <a:pt x="139611" y="56642"/>
                  </a:lnTo>
                  <a:lnTo>
                    <a:pt x="139782" y="56642"/>
                  </a:lnTo>
                  <a:close/>
                </a:path>
                <a:path w="257175" h="118745">
                  <a:moveTo>
                    <a:pt x="43827" y="55880"/>
                  </a:moveTo>
                  <a:lnTo>
                    <a:pt x="41338" y="55880"/>
                  </a:lnTo>
                  <a:lnTo>
                    <a:pt x="40784" y="56705"/>
                  </a:lnTo>
                  <a:lnTo>
                    <a:pt x="41389" y="56642"/>
                  </a:lnTo>
                  <a:lnTo>
                    <a:pt x="41363" y="56388"/>
                  </a:lnTo>
                  <a:lnTo>
                    <a:pt x="41998" y="56261"/>
                  </a:lnTo>
                  <a:lnTo>
                    <a:pt x="42424" y="56261"/>
                  </a:lnTo>
                  <a:lnTo>
                    <a:pt x="44208" y="56134"/>
                  </a:lnTo>
                  <a:lnTo>
                    <a:pt x="44577" y="56007"/>
                  </a:lnTo>
                  <a:lnTo>
                    <a:pt x="43713" y="56007"/>
                  </a:lnTo>
                  <a:close/>
                </a:path>
                <a:path w="257175" h="118745">
                  <a:moveTo>
                    <a:pt x="39649" y="54991"/>
                  </a:moveTo>
                  <a:lnTo>
                    <a:pt x="40093" y="56642"/>
                  </a:lnTo>
                  <a:lnTo>
                    <a:pt x="40708" y="56642"/>
                  </a:lnTo>
                  <a:lnTo>
                    <a:pt x="40440" y="55626"/>
                  </a:lnTo>
                  <a:lnTo>
                    <a:pt x="39649" y="54991"/>
                  </a:lnTo>
                  <a:close/>
                </a:path>
                <a:path w="257175" h="118745">
                  <a:moveTo>
                    <a:pt x="42494" y="56388"/>
                  </a:moveTo>
                  <a:lnTo>
                    <a:pt x="41998" y="56388"/>
                  </a:lnTo>
                  <a:lnTo>
                    <a:pt x="42316" y="56642"/>
                  </a:lnTo>
                  <a:lnTo>
                    <a:pt x="42589" y="56518"/>
                  </a:lnTo>
                  <a:lnTo>
                    <a:pt x="42494" y="56388"/>
                  </a:lnTo>
                  <a:close/>
                </a:path>
                <a:path w="257175" h="118745">
                  <a:moveTo>
                    <a:pt x="47285" y="56166"/>
                  </a:moveTo>
                  <a:lnTo>
                    <a:pt x="47269" y="56642"/>
                  </a:lnTo>
                  <a:lnTo>
                    <a:pt x="47457" y="56388"/>
                  </a:lnTo>
                  <a:lnTo>
                    <a:pt x="47364" y="56214"/>
                  </a:lnTo>
                  <a:close/>
                </a:path>
                <a:path w="257175" h="118745">
                  <a:moveTo>
                    <a:pt x="57506" y="56583"/>
                  </a:moveTo>
                  <a:close/>
                </a:path>
                <a:path w="257175" h="118745">
                  <a:moveTo>
                    <a:pt x="77317" y="56515"/>
                  </a:moveTo>
                  <a:lnTo>
                    <a:pt x="77152" y="56642"/>
                  </a:lnTo>
                  <a:lnTo>
                    <a:pt x="77317" y="56515"/>
                  </a:lnTo>
                  <a:close/>
                </a:path>
                <a:path w="257175" h="118745">
                  <a:moveTo>
                    <a:pt x="122021" y="56261"/>
                  </a:moveTo>
                  <a:lnTo>
                    <a:pt x="89204" y="56261"/>
                  </a:lnTo>
                  <a:lnTo>
                    <a:pt x="89903" y="56642"/>
                  </a:lnTo>
                  <a:lnTo>
                    <a:pt x="90362" y="56518"/>
                  </a:lnTo>
                  <a:lnTo>
                    <a:pt x="91160" y="56515"/>
                  </a:lnTo>
                  <a:lnTo>
                    <a:pt x="122114" y="56388"/>
                  </a:lnTo>
                  <a:lnTo>
                    <a:pt x="122021" y="56261"/>
                  </a:lnTo>
                  <a:close/>
                </a:path>
                <a:path w="257175" h="118745">
                  <a:moveTo>
                    <a:pt x="122207" y="56515"/>
                  </a:moveTo>
                  <a:lnTo>
                    <a:pt x="122301" y="56642"/>
                  </a:lnTo>
                  <a:lnTo>
                    <a:pt x="122207" y="56515"/>
                  </a:lnTo>
                  <a:close/>
                </a:path>
                <a:path w="257175" h="118745">
                  <a:moveTo>
                    <a:pt x="146126" y="55499"/>
                  </a:moveTo>
                  <a:lnTo>
                    <a:pt x="145897" y="55499"/>
                  </a:lnTo>
                  <a:lnTo>
                    <a:pt x="145580" y="55753"/>
                  </a:lnTo>
                  <a:lnTo>
                    <a:pt x="145503" y="56261"/>
                  </a:lnTo>
                  <a:lnTo>
                    <a:pt x="145770" y="56261"/>
                  </a:lnTo>
                  <a:lnTo>
                    <a:pt x="145961" y="56388"/>
                  </a:lnTo>
                  <a:lnTo>
                    <a:pt x="146024" y="56642"/>
                  </a:lnTo>
                  <a:lnTo>
                    <a:pt x="146126" y="55499"/>
                  </a:lnTo>
                  <a:close/>
                </a:path>
                <a:path w="257175" h="118745">
                  <a:moveTo>
                    <a:pt x="21729" y="53721"/>
                  </a:moveTo>
                  <a:lnTo>
                    <a:pt x="21323" y="53721"/>
                  </a:lnTo>
                  <a:lnTo>
                    <a:pt x="21297" y="54356"/>
                  </a:lnTo>
                  <a:lnTo>
                    <a:pt x="17741" y="54356"/>
                  </a:lnTo>
                  <a:lnTo>
                    <a:pt x="17268" y="54474"/>
                  </a:lnTo>
                  <a:lnTo>
                    <a:pt x="17423" y="54705"/>
                  </a:lnTo>
                  <a:lnTo>
                    <a:pt x="17543" y="55067"/>
                  </a:lnTo>
                  <a:lnTo>
                    <a:pt x="17056" y="55372"/>
                  </a:lnTo>
                  <a:lnTo>
                    <a:pt x="17246" y="55372"/>
                  </a:lnTo>
                  <a:lnTo>
                    <a:pt x="17487" y="55753"/>
                  </a:lnTo>
                  <a:lnTo>
                    <a:pt x="18313" y="55753"/>
                  </a:lnTo>
                  <a:lnTo>
                    <a:pt x="19126" y="56515"/>
                  </a:lnTo>
                  <a:lnTo>
                    <a:pt x="19989" y="55626"/>
                  </a:lnTo>
                  <a:lnTo>
                    <a:pt x="20198" y="55626"/>
                  </a:lnTo>
                  <a:lnTo>
                    <a:pt x="20205" y="55499"/>
                  </a:lnTo>
                  <a:lnTo>
                    <a:pt x="28724" y="55499"/>
                  </a:lnTo>
                  <a:lnTo>
                    <a:pt x="29057" y="55118"/>
                  </a:lnTo>
                  <a:lnTo>
                    <a:pt x="23215" y="55118"/>
                  </a:lnTo>
                  <a:lnTo>
                    <a:pt x="23241" y="54483"/>
                  </a:lnTo>
                  <a:lnTo>
                    <a:pt x="21653" y="54483"/>
                  </a:lnTo>
                  <a:lnTo>
                    <a:pt x="21729" y="53721"/>
                  </a:lnTo>
                  <a:close/>
                </a:path>
                <a:path w="257175" h="118745">
                  <a:moveTo>
                    <a:pt x="29273" y="55880"/>
                  </a:moveTo>
                  <a:lnTo>
                    <a:pt x="29171" y="56134"/>
                  </a:lnTo>
                  <a:lnTo>
                    <a:pt x="28841" y="56515"/>
                  </a:lnTo>
                  <a:lnTo>
                    <a:pt x="29355" y="56515"/>
                  </a:lnTo>
                  <a:lnTo>
                    <a:pt x="29273" y="55880"/>
                  </a:lnTo>
                  <a:close/>
                </a:path>
                <a:path w="257175" h="118745">
                  <a:moveTo>
                    <a:pt x="57339" y="56388"/>
                  </a:moveTo>
                  <a:lnTo>
                    <a:pt x="56616" y="56388"/>
                  </a:lnTo>
                  <a:lnTo>
                    <a:pt x="57226" y="56515"/>
                  </a:lnTo>
                  <a:close/>
                </a:path>
                <a:path w="257175" h="118745">
                  <a:moveTo>
                    <a:pt x="77152" y="55499"/>
                  </a:moveTo>
                  <a:lnTo>
                    <a:pt x="75399" y="55499"/>
                  </a:lnTo>
                  <a:lnTo>
                    <a:pt x="75399" y="55753"/>
                  </a:lnTo>
                  <a:lnTo>
                    <a:pt x="75882" y="55880"/>
                  </a:lnTo>
                  <a:lnTo>
                    <a:pt x="75971" y="56515"/>
                  </a:lnTo>
                  <a:lnTo>
                    <a:pt x="76276" y="56515"/>
                  </a:lnTo>
                  <a:lnTo>
                    <a:pt x="76301" y="56007"/>
                  </a:lnTo>
                  <a:lnTo>
                    <a:pt x="76847" y="56007"/>
                  </a:lnTo>
                  <a:lnTo>
                    <a:pt x="76809" y="55753"/>
                  </a:lnTo>
                  <a:lnTo>
                    <a:pt x="76962" y="55753"/>
                  </a:lnTo>
                  <a:lnTo>
                    <a:pt x="77019" y="55577"/>
                  </a:lnTo>
                  <a:lnTo>
                    <a:pt x="77152" y="55499"/>
                  </a:lnTo>
                  <a:close/>
                </a:path>
                <a:path w="257175" h="118745">
                  <a:moveTo>
                    <a:pt x="81483" y="56134"/>
                  </a:moveTo>
                  <a:lnTo>
                    <a:pt x="81432" y="56515"/>
                  </a:lnTo>
                  <a:lnTo>
                    <a:pt x="81559" y="56515"/>
                  </a:lnTo>
                  <a:lnTo>
                    <a:pt x="81813" y="56388"/>
                  </a:lnTo>
                  <a:lnTo>
                    <a:pt x="81483" y="56134"/>
                  </a:lnTo>
                  <a:close/>
                </a:path>
                <a:path w="257175" h="118745">
                  <a:moveTo>
                    <a:pt x="87376" y="54737"/>
                  </a:moveTo>
                  <a:lnTo>
                    <a:pt x="82232" y="54737"/>
                  </a:lnTo>
                  <a:lnTo>
                    <a:pt x="82280" y="54974"/>
                  </a:lnTo>
                  <a:lnTo>
                    <a:pt x="82398" y="55325"/>
                  </a:lnTo>
                  <a:lnTo>
                    <a:pt x="82740" y="55753"/>
                  </a:lnTo>
                  <a:lnTo>
                    <a:pt x="82842" y="56515"/>
                  </a:lnTo>
                  <a:lnTo>
                    <a:pt x="84035" y="56515"/>
                  </a:lnTo>
                  <a:lnTo>
                    <a:pt x="84201" y="56388"/>
                  </a:lnTo>
                  <a:lnTo>
                    <a:pt x="87598" y="56388"/>
                  </a:lnTo>
                  <a:lnTo>
                    <a:pt x="87687" y="56134"/>
                  </a:lnTo>
                  <a:lnTo>
                    <a:pt x="83007" y="56134"/>
                  </a:lnTo>
                  <a:lnTo>
                    <a:pt x="82918" y="56007"/>
                  </a:lnTo>
                  <a:lnTo>
                    <a:pt x="87731" y="56007"/>
                  </a:lnTo>
                  <a:lnTo>
                    <a:pt x="87972" y="55880"/>
                  </a:lnTo>
                  <a:lnTo>
                    <a:pt x="96558" y="55880"/>
                  </a:lnTo>
                  <a:lnTo>
                    <a:pt x="96647" y="55626"/>
                  </a:lnTo>
                  <a:lnTo>
                    <a:pt x="95389" y="55626"/>
                  </a:lnTo>
                  <a:lnTo>
                    <a:pt x="95288" y="55372"/>
                  </a:lnTo>
                  <a:lnTo>
                    <a:pt x="93472" y="55372"/>
                  </a:lnTo>
                  <a:lnTo>
                    <a:pt x="93469" y="54991"/>
                  </a:lnTo>
                  <a:lnTo>
                    <a:pt x="87376" y="54991"/>
                  </a:lnTo>
                  <a:lnTo>
                    <a:pt x="87249" y="54864"/>
                  </a:lnTo>
                  <a:lnTo>
                    <a:pt x="87477" y="54864"/>
                  </a:lnTo>
                  <a:close/>
                </a:path>
                <a:path w="257175" h="118745">
                  <a:moveTo>
                    <a:pt x="152082" y="54737"/>
                  </a:moveTo>
                  <a:lnTo>
                    <a:pt x="151650" y="54737"/>
                  </a:lnTo>
                  <a:lnTo>
                    <a:pt x="151930" y="55880"/>
                  </a:lnTo>
                  <a:lnTo>
                    <a:pt x="152488" y="56515"/>
                  </a:lnTo>
                  <a:lnTo>
                    <a:pt x="152577" y="56261"/>
                  </a:lnTo>
                  <a:lnTo>
                    <a:pt x="154368" y="56261"/>
                  </a:lnTo>
                  <a:lnTo>
                    <a:pt x="154718" y="56090"/>
                  </a:lnTo>
                  <a:lnTo>
                    <a:pt x="153543" y="55753"/>
                  </a:lnTo>
                  <a:lnTo>
                    <a:pt x="152222" y="55626"/>
                  </a:lnTo>
                  <a:lnTo>
                    <a:pt x="151907" y="55245"/>
                  </a:lnTo>
                  <a:lnTo>
                    <a:pt x="152014" y="54829"/>
                  </a:lnTo>
                  <a:close/>
                </a:path>
                <a:path w="257175" h="118745">
                  <a:moveTo>
                    <a:pt x="154559" y="56388"/>
                  </a:moveTo>
                  <a:lnTo>
                    <a:pt x="153847" y="56515"/>
                  </a:lnTo>
                  <a:lnTo>
                    <a:pt x="154482" y="56515"/>
                  </a:lnTo>
                  <a:close/>
                </a:path>
                <a:path w="257175" h="118745">
                  <a:moveTo>
                    <a:pt x="163830" y="56261"/>
                  </a:moveTo>
                  <a:lnTo>
                    <a:pt x="163906" y="56515"/>
                  </a:lnTo>
                  <a:lnTo>
                    <a:pt x="163830" y="56261"/>
                  </a:lnTo>
                  <a:close/>
                </a:path>
                <a:path w="257175" h="118745">
                  <a:moveTo>
                    <a:pt x="64486" y="56261"/>
                  </a:moveTo>
                  <a:lnTo>
                    <a:pt x="63652" y="56261"/>
                  </a:lnTo>
                  <a:lnTo>
                    <a:pt x="64363" y="56490"/>
                  </a:lnTo>
                  <a:lnTo>
                    <a:pt x="64486" y="56261"/>
                  </a:lnTo>
                  <a:close/>
                </a:path>
                <a:path w="257175" h="118745">
                  <a:moveTo>
                    <a:pt x="57721" y="56261"/>
                  </a:moveTo>
                  <a:lnTo>
                    <a:pt x="57581" y="56261"/>
                  </a:lnTo>
                  <a:lnTo>
                    <a:pt x="57706" y="56481"/>
                  </a:lnTo>
                  <a:lnTo>
                    <a:pt x="57870" y="56304"/>
                  </a:lnTo>
                  <a:lnTo>
                    <a:pt x="57721" y="56261"/>
                  </a:lnTo>
                  <a:close/>
                </a:path>
                <a:path w="257175" h="118745">
                  <a:moveTo>
                    <a:pt x="129590" y="56261"/>
                  </a:moveTo>
                  <a:lnTo>
                    <a:pt x="129400" y="56388"/>
                  </a:lnTo>
                  <a:lnTo>
                    <a:pt x="129536" y="56429"/>
                  </a:lnTo>
                  <a:lnTo>
                    <a:pt x="129590" y="56261"/>
                  </a:lnTo>
                  <a:close/>
                </a:path>
                <a:path w="257175" h="118745">
                  <a:moveTo>
                    <a:pt x="29444" y="55601"/>
                  </a:moveTo>
                  <a:lnTo>
                    <a:pt x="29768" y="56388"/>
                  </a:lnTo>
                  <a:lnTo>
                    <a:pt x="29565" y="55753"/>
                  </a:lnTo>
                  <a:lnTo>
                    <a:pt x="29444" y="55601"/>
                  </a:lnTo>
                  <a:close/>
                </a:path>
                <a:path w="257175" h="118745">
                  <a:moveTo>
                    <a:pt x="45107" y="55425"/>
                  </a:moveTo>
                  <a:lnTo>
                    <a:pt x="44856" y="55753"/>
                  </a:lnTo>
                  <a:lnTo>
                    <a:pt x="44475" y="56007"/>
                  </a:lnTo>
                  <a:lnTo>
                    <a:pt x="44602" y="56388"/>
                  </a:lnTo>
                  <a:lnTo>
                    <a:pt x="44831" y="56388"/>
                  </a:lnTo>
                  <a:lnTo>
                    <a:pt x="45107" y="55425"/>
                  </a:lnTo>
                  <a:close/>
                </a:path>
                <a:path w="257175" h="118745">
                  <a:moveTo>
                    <a:pt x="47739" y="56007"/>
                  </a:moveTo>
                  <a:lnTo>
                    <a:pt x="47517" y="56307"/>
                  </a:lnTo>
                  <a:lnTo>
                    <a:pt x="47650" y="56388"/>
                  </a:lnTo>
                  <a:lnTo>
                    <a:pt x="47739" y="56007"/>
                  </a:lnTo>
                  <a:close/>
                </a:path>
                <a:path w="257175" h="118745">
                  <a:moveTo>
                    <a:pt x="58267" y="55880"/>
                  </a:moveTo>
                  <a:lnTo>
                    <a:pt x="57878" y="56307"/>
                  </a:lnTo>
                  <a:lnTo>
                    <a:pt x="58153" y="56388"/>
                  </a:lnTo>
                  <a:lnTo>
                    <a:pt x="58339" y="56307"/>
                  </a:lnTo>
                  <a:lnTo>
                    <a:pt x="58267" y="55880"/>
                  </a:lnTo>
                  <a:close/>
                </a:path>
                <a:path w="257175" h="118745">
                  <a:moveTo>
                    <a:pt x="76568" y="56261"/>
                  </a:moveTo>
                  <a:lnTo>
                    <a:pt x="76428" y="56388"/>
                  </a:lnTo>
                  <a:lnTo>
                    <a:pt x="76568" y="56261"/>
                  </a:lnTo>
                  <a:close/>
                </a:path>
                <a:path w="257175" h="118745">
                  <a:moveTo>
                    <a:pt x="76593" y="56261"/>
                  </a:moveTo>
                  <a:lnTo>
                    <a:pt x="76593" y="56388"/>
                  </a:lnTo>
                  <a:lnTo>
                    <a:pt x="76593" y="56261"/>
                  </a:lnTo>
                  <a:close/>
                </a:path>
                <a:path w="257175" h="118745">
                  <a:moveTo>
                    <a:pt x="163093" y="55372"/>
                  </a:moveTo>
                  <a:lnTo>
                    <a:pt x="159473" y="55372"/>
                  </a:lnTo>
                  <a:lnTo>
                    <a:pt x="159715" y="56388"/>
                  </a:lnTo>
                  <a:lnTo>
                    <a:pt x="159664" y="55753"/>
                  </a:lnTo>
                  <a:lnTo>
                    <a:pt x="162991" y="55753"/>
                  </a:lnTo>
                  <a:lnTo>
                    <a:pt x="163103" y="55623"/>
                  </a:lnTo>
                  <a:lnTo>
                    <a:pt x="163093" y="55372"/>
                  </a:lnTo>
                  <a:close/>
                </a:path>
                <a:path w="257175" h="118745">
                  <a:moveTo>
                    <a:pt x="47332" y="54864"/>
                  </a:moveTo>
                  <a:lnTo>
                    <a:pt x="47002" y="54864"/>
                  </a:lnTo>
                  <a:lnTo>
                    <a:pt x="47113" y="55983"/>
                  </a:lnTo>
                  <a:lnTo>
                    <a:pt x="47002" y="56261"/>
                  </a:lnTo>
                  <a:lnTo>
                    <a:pt x="47172" y="56166"/>
                  </a:lnTo>
                  <a:lnTo>
                    <a:pt x="47177" y="55325"/>
                  </a:lnTo>
                  <a:lnTo>
                    <a:pt x="47270" y="54974"/>
                  </a:lnTo>
                  <a:close/>
                </a:path>
                <a:path w="257175" h="118745">
                  <a:moveTo>
                    <a:pt x="64604" y="55626"/>
                  </a:moveTo>
                  <a:lnTo>
                    <a:pt x="59410" y="55626"/>
                  </a:lnTo>
                  <a:lnTo>
                    <a:pt x="60325" y="56007"/>
                  </a:lnTo>
                  <a:lnTo>
                    <a:pt x="60629" y="56261"/>
                  </a:lnTo>
                  <a:lnTo>
                    <a:pt x="60769" y="56134"/>
                  </a:lnTo>
                  <a:lnTo>
                    <a:pt x="64510" y="56134"/>
                  </a:lnTo>
                  <a:lnTo>
                    <a:pt x="64604" y="55626"/>
                  </a:lnTo>
                  <a:close/>
                </a:path>
                <a:path w="257175" h="118745">
                  <a:moveTo>
                    <a:pt x="76898" y="56007"/>
                  </a:moveTo>
                  <a:lnTo>
                    <a:pt x="76301" y="56007"/>
                  </a:lnTo>
                  <a:lnTo>
                    <a:pt x="76504" y="56261"/>
                  </a:lnTo>
                  <a:lnTo>
                    <a:pt x="76898" y="56007"/>
                  </a:lnTo>
                  <a:close/>
                </a:path>
                <a:path w="257175" h="118745">
                  <a:moveTo>
                    <a:pt x="130393" y="56253"/>
                  </a:moveTo>
                  <a:close/>
                </a:path>
                <a:path w="257175" h="118745">
                  <a:moveTo>
                    <a:pt x="136677" y="54610"/>
                  </a:moveTo>
                  <a:lnTo>
                    <a:pt x="130733" y="54610"/>
                  </a:lnTo>
                  <a:lnTo>
                    <a:pt x="130822" y="55753"/>
                  </a:lnTo>
                  <a:lnTo>
                    <a:pt x="130522" y="55983"/>
                  </a:lnTo>
                  <a:lnTo>
                    <a:pt x="130416" y="56261"/>
                  </a:lnTo>
                  <a:lnTo>
                    <a:pt x="143916" y="56261"/>
                  </a:lnTo>
                  <a:lnTo>
                    <a:pt x="143078" y="56134"/>
                  </a:lnTo>
                  <a:lnTo>
                    <a:pt x="143052" y="56007"/>
                  </a:lnTo>
                  <a:lnTo>
                    <a:pt x="144564" y="56007"/>
                  </a:lnTo>
                  <a:lnTo>
                    <a:pt x="144386" y="55753"/>
                  </a:lnTo>
                  <a:lnTo>
                    <a:pt x="138214" y="55753"/>
                  </a:lnTo>
                  <a:lnTo>
                    <a:pt x="137843" y="55647"/>
                  </a:lnTo>
                  <a:lnTo>
                    <a:pt x="137833" y="55499"/>
                  </a:lnTo>
                  <a:lnTo>
                    <a:pt x="137325" y="55499"/>
                  </a:lnTo>
                  <a:lnTo>
                    <a:pt x="136664" y="55245"/>
                  </a:lnTo>
                  <a:lnTo>
                    <a:pt x="136880" y="55245"/>
                  </a:lnTo>
                  <a:lnTo>
                    <a:pt x="137096" y="54864"/>
                  </a:lnTo>
                  <a:lnTo>
                    <a:pt x="136829" y="54864"/>
                  </a:lnTo>
                  <a:lnTo>
                    <a:pt x="136677" y="54610"/>
                  </a:lnTo>
                  <a:close/>
                </a:path>
                <a:path w="257175" h="118745">
                  <a:moveTo>
                    <a:pt x="154768" y="55245"/>
                  </a:moveTo>
                  <a:lnTo>
                    <a:pt x="153682" y="55245"/>
                  </a:lnTo>
                  <a:lnTo>
                    <a:pt x="154686" y="55753"/>
                  </a:lnTo>
                  <a:lnTo>
                    <a:pt x="155206" y="55880"/>
                  </a:lnTo>
                  <a:lnTo>
                    <a:pt x="155689" y="56261"/>
                  </a:lnTo>
                  <a:lnTo>
                    <a:pt x="155563" y="55601"/>
                  </a:lnTo>
                  <a:lnTo>
                    <a:pt x="155613" y="55372"/>
                  </a:lnTo>
                  <a:lnTo>
                    <a:pt x="154787" y="55372"/>
                  </a:lnTo>
                  <a:close/>
                </a:path>
                <a:path w="257175" h="118745">
                  <a:moveTo>
                    <a:pt x="163073" y="54610"/>
                  </a:moveTo>
                  <a:lnTo>
                    <a:pt x="156343" y="54610"/>
                  </a:lnTo>
                  <a:lnTo>
                    <a:pt x="156095" y="56261"/>
                  </a:lnTo>
                  <a:lnTo>
                    <a:pt x="157924" y="55647"/>
                  </a:lnTo>
                  <a:lnTo>
                    <a:pt x="157988" y="55372"/>
                  </a:lnTo>
                  <a:lnTo>
                    <a:pt x="163129" y="55372"/>
                  </a:lnTo>
                  <a:lnTo>
                    <a:pt x="163073" y="54610"/>
                  </a:lnTo>
                  <a:close/>
                </a:path>
                <a:path w="257175" h="118745">
                  <a:moveTo>
                    <a:pt x="163322" y="55459"/>
                  </a:moveTo>
                  <a:lnTo>
                    <a:pt x="163322" y="56261"/>
                  </a:lnTo>
                  <a:lnTo>
                    <a:pt x="163819" y="56261"/>
                  </a:lnTo>
                  <a:lnTo>
                    <a:pt x="163748" y="55623"/>
                  </a:lnTo>
                  <a:lnTo>
                    <a:pt x="163322" y="55459"/>
                  </a:lnTo>
                  <a:close/>
                </a:path>
                <a:path w="257175" h="118745">
                  <a:moveTo>
                    <a:pt x="130327" y="56134"/>
                  </a:moveTo>
                  <a:lnTo>
                    <a:pt x="130175" y="56134"/>
                  </a:lnTo>
                  <a:lnTo>
                    <a:pt x="130393" y="56253"/>
                  </a:lnTo>
                  <a:close/>
                </a:path>
                <a:path w="257175" h="118745">
                  <a:moveTo>
                    <a:pt x="130175" y="56134"/>
                  </a:moveTo>
                  <a:lnTo>
                    <a:pt x="130009" y="56134"/>
                  </a:lnTo>
                  <a:lnTo>
                    <a:pt x="130267" y="56214"/>
                  </a:lnTo>
                  <a:close/>
                </a:path>
                <a:path w="257175" h="118745">
                  <a:moveTo>
                    <a:pt x="47286" y="56134"/>
                  </a:moveTo>
                  <a:close/>
                </a:path>
                <a:path w="257175" h="118745">
                  <a:moveTo>
                    <a:pt x="15196" y="55988"/>
                  </a:moveTo>
                  <a:lnTo>
                    <a:pt x="15290" y="56134"/>
                  </a:lnTo>
                  <a:lnTo>
                    <a:pt x="15196" y="55988"/>
                  </a:lnTo>
                  <a:close/>
                </a:path>
                <a:path w="257175" h="118745">
                  <a:moveTo>
                    <a:pt x="45461" y="55647"/>
                  </a:moveTo>
                  <a:lnTo>
                    <a:pt x="45364" y="56134"/>
                  </a:lnTo>
                  <a:lnTo>
                    <a:pt x="45656" y="56134"/>
                  </a:lnTo>
                  <a:lnTo>
                    <a:pt x="45461" y="55647"/>
                  </a:lnTo>
                  <a:close/>
                </a:path>
                <a:path w="257175" h="118745">
                  <a:moveTo>
                    <a:pt x="46922" y="54610"/>
                  </a:moveTo>
                  <a:lnTo>
                    <a:pt x="45796" y="54610"/>
                  </a:lnTo>
                  <a:lnTo>
                    <a:pt x="46022" y="54974"/>
                  </a:lnTo>
                  <a:lnTo>
                    <a:pt x="46081" y="55753"/>
                  </a:lnTo>
                  <a:lnTo>
                    <a:pt x="46405" y="56134"/>
                  </a:lnTo>
                  <a:lnTo>
                    <a:pt x="46830" y="54974"/>
                  </a:lnTo>
                  <a:lnTo>
                    <a:pt x="46922" y="54610"/>
                  </a:lnTo>
                  <a:close/>
                </a:path>
                <a:path w="257175" h="118745">
                  <a:moveTo>
                    <a:pt x="52743" y="55372"/>
                  </a:moveTo>
                  <a:lnTo>
                    <a:pt x="52565" y="55372"/>
                  </a:lnTo>
                  <a:lnTo>
                    <a:pt x="52311" y="55880"/>
                  </a:lnTo>
                  <a:lnTo>
                    <a:pt x="52527" y="55880"/>
                  </a:lnTo>
                  <a:lnTo>
                    <a:pt x="52057" y="56134"/>
                  </a:lnTo>
                  <a:lnTo>
                    <a:pt x="54119" y="56134"/>
                  </a:lnTo>
                  <a:lnTo>
                    <a:pt x="54238" y="55753"/>
                  </a:lnTo>
                  <a:lnTo>
                    <a:pt x="53111" y="55753"/>
                  </a:lnTo>
                  <a:lnTo>
                    <a:pt x="53064" y="55499"/>
                  </a:lnTo>
                  <a:lnTo>
                    <a:pt x="52920" y="55499"/>
                  </a:lnTo>
                  <a:lnTo>
                    <a:pt x="52743" y="55372"/>
                  </a:lnTo>
                  <a:close/>
                </a:path>
                <a:path w="257175" h="118745">
                  <a:moveTo>
                    <a:pt x="85557" y="54102"/>
                  </a:moveTo>
                  <a:lnTo>
                    <a:pt x="71564" y="54102"/>
                  </a:lnTo>
                  <a:lnTo>
                    <a:pt x="72136" y="54229"/>
                  </a:lnTo>
                  <a:lnTo>
                    <a:pt x="72028" y="54650"/>
                  </a:lnTo>
                  <a:lnTo>
                    <a:pt x="72185" y="54974"/>
                  </a:lnTo>
                  <a:lnTo>
                    <a:pt x="72059" y="55245"/>
                  </a:lnTo>
                  <a:lnTo>
                    <a:pt x="71412" y="55245"/>
                  </a:lnTo>
                  <a:lnTo>
                    <a:pt x="71107" y="55499"/>
                  </a:lnTo>
                  <a:lnTo>
                    <a:pt x="69913" y="55499"/>
                  </a:lnTo>
                  <a:lnTo>
                    <a:pt x="70116" y="55626"/>
                  </a:lnTo>
                  <a:lnTo>
                    <a:pt x="70510" y="55626"/>
                  </a:lnTo>
                  <a:lnTo>
                    <a:pt x="70637" y="55880"/>
                  </a:lnTo>
                  <a:lnTo>
                    <a:pt x="70789" y="56134"/>
                  </a:lnTo>
                  <a:lnTo>
                    <a:pt x="75282" y="56134"/>
                  </a:lnTo>
                  <a:lnTo>
                    <a:pt x="74993" y="55245"/>
                  </a:lnTo>
                  <a:lnTo>
                    <a:pt x="74742" y="55144"/>
                  </a:lnTo>
                  <a:lnTo>
                    <a:pt x="74650" y="54991"/>
                  </a:lnTo>
                  <a:lnTo>
                    <a:pt x="74402" y="54864"/>
                  </a:lnTo>
                  <a:lnTo>
                    <a:pt x="74053" y="54737"/>
                  </a:lnTo>
                  <a:lnTo>
                    <a:pt x="72986" y="54737"/>
                  </a:lnTo>
                  <a:lnTo>
                    <a:pt x="73177" y="54483"/>
                  </a:lnTo>
                  <a:lnTo>
                    <a:pt x="73240" y="54356"/>
                  </a:lnTo>
                  <a:lnTo>
                    <a:pt x="75958" y="54356"/>
                  </a:lnTo>
                  <a:lnTo>
                    <a:pt x="85564" y="54229"/>
                  </a:lnTo>
                  <a:close/>
                </a:path>
                <a:path w="257175" h="118745">
                  <a:moveTo>
                    <a:pt x="77114" y="56007"/>
                  </a:moveTo>
                  <a:lnTo>
                    <a:pt x="76898" y="56007"/>
                  </a:lnTo>
                  <a:lnTo>
                    <a:pt x="76949" y="56134"/>
                  </a:lnTo>
                  <a:lnTo>
                    <a:pt x="77114" y="56007"/>
                  </a:lnTo>
                  <a:close/>
                </a:path>
                <a:path w="257175" h="118745">
                  <a:moveTo>
                    <a:pt x="82359" y="55753"/>
                  </a:moveTo>
                  <a:lnTo>
                    <a:pt x="81944" y="55983"/>
                  </a:lnTo>
                  <a:lnTo>
                    <a:pt x="81961" y="56134"/>
                  </a:lnTo>
                  <a:lnTo>
                    <a:pt x="82359" y="55753"/>
                  </a:lnTo>
                  <a:close/>
                </a:path>
                <a:path w="257175" h="118745">
                  <a:moveTo>
                    <a:pt x="87731" y="56007"/>
                  </a:moveTo>
                  <a:lnTo>
                    <a:pt x="82918" y="56007"/>
                  </a:lnTo>
                  <a:lnTo>
                    <a:pt x="83007" y="56134"/>
                  </a:lnTo>
                  <a:lnTo>
                    <a:pt x="87687" y="56134"/>
                  </a:lnTo>
                  <a:lnTo>
                    <a:pt x="87731" y="56007"/>
                  </a:lnTo>
                  <a:close/>
                </a:path>
                <a:path w="257175" h="118745">
                  <a:moveTo>
                    <a:pt x="88047" y="56007"/>
                  </a:moveTo>
                  <a:lnTo>
                    <a:pt x="87731" y="56007"/>
                  </a:lnTo>
                  <a:lnTo>
                    <a:pt x="87687" y="56134"/>
                  </a:lnTo>
                  <a:lnTo>
                    <a:pt x="88122" y="56134"/>
                  </a:lnTo>
                  <a:lnTo>
                    <a:pt x="88047" y="56007"/>
                  </a:lnTo>
                  <a:close/>
                </a:path>
                <a:path w="257175" h="118745">
                  <a:moveTo>
                    <a:pt x="97955" y="56007"/>
                  </a:moveTo>
                  <a:lnTo>
                    <a:pt x="97472" y="56007"/>
                  </a:lnTo>
                  <a:lnTo>
                    <a:pt x="97593" y="56134"/>
                  </a:lnTo>
                  <a:lnTo>
                    <a:pt x="97834" y="56134"/>
                  </a:lnTo>
                  <a:lnTo>
                    <a:pt x="97955" y="56007"/>
                  </a:lnTo>
                  <a:close/>
                </a:path>
                <a:path w="257175" h="118745">
                  <a:moveTo>
                    <a:pt x="128968" y="56007"/>
                  </a:moveTo>
                  <a:lnTo>
                    <a:pt x="128496" y="56007"/>
                  </a:lnTo>
                  <a:lnTo>
                    <a:pt x="128532" y="56134"/>
                  </a:lnTo>
                  <a:lnTo>
                    <a:pt x="129311" y="56134"/>
                  </a:lnTo>
                  <a:lnTo>
                    <a:pt x="128968" y="56007"/>
                  </a:lnTo>
                  <a:close/>
                </a:path>
                <a:path w="257175" h="118745">
                  <a:moveTo>
                    <a:pt x="129908" y="56007"/>
                  </a:moveTo>
                  <a:lnTo>
                    <a:pt x="129440" y="56007"/>
                  </a:lnTo>
                  <a:lnTo>
                    <a:pt x="129417" y="56134"/>
                  </a:lnTo>
                  <a:lnTo>
                    <a:pt x="129933" y="56134"/>
                  </a:lnTo>
                  <a:lnTo>
                    <a:pt x="129908" y="56007"/>
                  </a:lnTo>
                  <a:close/>
                </a:path>
                <a:path w="257175" h="118745">
                  <a:moveTo>
                    <a:pt x="143116" y="56007"/>
                  </a:moveTo>
                  <a:lnTo>
                    <a:pt x="143078" y="56134"/>
                  </a:lnTo>
                  <a:lnTo>
                    <a:pt x="143116" y="56007"/>
                  </a:lnTo>
                  <a:close/>
                </a:path>
                <a:path w="257175" h="118745">
                  <a:moveTo>
                    <a:pt x="144564" y="56007"/>
                  </a:moveTo>
                  <a:lnTo>
                    <a:pt x="143116" y="56007"/>
                  </a:lnTo>
                  <a:lnTo>
                    <a:pt x="143078" y="56134"/>
                  </a:lnTo>
                  <a:lnTo>
                    <a:pt x="144653" y="56134"/>
                  </a:lnTo>
                  <a:lnTo>
                    <a:pt x="144564" y="56007"/>
                  </a:lnTo>
                  <a:close/>
                </a:path>
                <a:path w="257175" h="118745">
                  <a:moveTo>
                    <a:pt x="144741" y="56007"/>
                  </a:moveTo>
                  <a:lnTo>
                    <a:pt x="144564" y="56007"/>
                  </a:lnTo>
                  <a:lnTo>
                    <a:pt x="144653" y="56134"/>
                  </a:lnTo>
                  <a:lnTo>
                    <a:pt x="144843" y="56134"/>
                  </a:lnTo>
                  <a:lnTo>
                    <a:pt x="144741" y="56007"/>
                  </a:lnTo>
                  <a:close/>
                </a:path>
                <a:path w="257175" h="118745">
                  <a:moveTo>
                    <a:pt x="144741" y="56007"/>
                  </a:moveTo>
                  <a:lnTo>
                    <a:pt x="144843" y="56134"/>
                  </a:lnTo>
                  <a:lnTo>
                    <a:pt x="144741" y="56007"/>
                  </a:lnTo>
                  <a:close/>
                </a:path>
                <a:path w="257175" h="118745">
                  <a:moveTo>
                    <a:pt x="144849" y="56007"/>
                  </a:moveTo>
                  <a:lnTo>
                    <a:pt x="144868" y="56134"/>
                  </a:lnTo>
                  <a:lnTo>
                    <a:pt x="144849" y="56007"/>
                  </a:lnTo>
                  <a:close/>
                </a:path>
                <a:path w="257175" h="118745">
                  <a:moveTo>
                    <a:pt x="145522" y="56007"/>
                  </a:moveTo>
                  <a:lnTo>
                    <a:pt x="145341" y="56007"/>
                  </a:lnTo>
                  <a:lnTo>
                    <a:pt x="145422" y="56134"/>
                  </a:lnTo>
                  <a:lnTo>
                    <a:pt x="145522" y="56007"/>
                  </a:lnTo>
                  <a:close/>
                </a:path>
                <a:path w="257175" h="118745">
                  <a:moveTo>
                    <a:pt x="151991" y="56007"/>
                  </a:moveTo>
                  <a:lnTo>
                    <a:pt x="146081" y="56007"/>
                  </a:lnTo>
                  <a:lnTo>
                    <a:pt x="146069" y="56134"/>
                  </a:lnTo>
                  <a:lnTo>
                    <a:pt x="152115" y="56134"/>
                  </a:lnTo>
                  <a:lnTo>
                    <a:pt x="151991" y="56007"/>
                  </a:lnTo>
                  <a:close/>
                </a:path>
                <a:path w="257175" h="118745">
                  <a:moveTo>
                    <a:pt x="154800" y="56050"/>
                  </a:moveTo>
                  <a:lnTo>
                    <a:pt x="154628" y="56134"/>
                  </a:lnTo>
                  <a:lnTo>
                    <a:pt x="154800" y="56134"/>
                  </a:lnTo>
                  <a:close/>
                </a:path>
                <a:path w="257175" h="118745">
                  <a:moveTo>
                    <a:pt x="155367" y="56007"/>
                  </a:moveTo>
                  <a:lnTo>
                    <a:pt x="155301" y="56134"/>
                  </a:lnTo>
                  <a:lnTo>
                    <a:pt x="155528" y="56134"/>
                  </a:lnTo>
                  <a:lnTo>
                    <a:pt x="155367" y="56007"/>
                  </a:lnTo>
                  <a:close/>
                </a:path>
                <a:path w="257175" h="118745">
                  <a:moveTo>
                    <a:pt x="155748" y="56090"/>
                  </a:moveTo>
                  <a:close/>
                </a:path>
                <a:path w="257175" h="118745">
                  <a:moveTo>
                    <a:pt x="156133" y="56007"/>
                  </a:moveTo>
                  <a:lnTo>
                    <a:pt x="155795" y="56007"/>
                  </a:lnTo>
                  <a:lnTo>
                    <a:pt x="155765" y="56134"/>
                  </a:lnTo>
                  <a:lnTo>
                    <a:pt x="156114" y="56134"/>
                  </a:lnTo>
                  <a:lnTo>
                    <a:pt x="156133" y="56007"/>
                  </a:lnTo>
                  <a:close/>
                </a:path>
                <a:path w="257175" h="118745">
                  <a:moveTo>
                    <a:pt x="159624" y="56007"/>
                  </a:moveTo>
                  <a:lnTo>
                    <a:pt x="156852" y="56007"/>
                  </a:lnTo>
                  <a:lnTo>
                    <a:pt x="156474" y="56134"/>
                  </a:lnTo>
                  <a:lnTo>
                    <a:pt x="159654" y="56134"/>
                  </a:lnTo>
                  <a:lnTo>
                    <a:pt x="159624" y="56007"/>
                  </a:lnTo>
                  <a:close/>
                </a:path>
                <a:path w="257175" h="118745">
                  <a:moveTo>
                    <a:pt x="159893" y="56007"/>
                  </a:moveTo>
                  <a:lnTo>
                    <a:pt x="159684" y="56007"/>
                  </a:lnTo>
                  <a:lnTo>
                    <a:pt x="159694" y="56134"/>
                  </a:lnTo>
                  <a:lnTo>
                    <a:pt x="160070" y="56134"/>
                  </a:lnTo>
                  <a:lnTo>
                    <a:pt x="159893" y="56007"/>
                  </a:lnTo>
                  <a:close/>
                </a:path>
                <a:path w="257175" h="118745">
                  <a:moveTo>
                    <a:pt x="162991" y="55753"/>
                  </a:moveTo>
                  <a:lnTo>
                    <a:pt x="159791" y="55753"/>
                  </a:lnTo>
                  <a:lnTo>
                    <a:pt x="159954" y="55861"/>
                  </a:lnTo>
                  <a:lnTo>
                    <a:pt x="159953" y="56050"/>
                  </a:lnTo>
                  <a:lnTo>
                    <a:pt x="162771" y="56007"/>
                  </a:lnTo>
                  <a:lnTo>
                    <a:pt x="162991" y="55753"/>
                  </a:lnTo>
                  <a:close/>
                </a:path>
                <a:path w="257175" h="118745">
                  <a:moveTo>
                    <a:pt x="160083" y="56007"/>
                  </a:moveTo>
                  <a:lnTo>
                    <a:pt x="160070" y="56134"/>
                  </a:lnTo>
                  <a:lnTo>
                    <a:pt x="160083" y="56007"/>
                  </a:lnTo>
                  <a:close/>
                </a:path>
                <a:path w="257175" h="118745">
                  <a:moveTo>
                    <a:pt x="163322" y="56007"/>
                  </a:moveTo>
                  <a:lnTo>
                    <a:pt x="162771" y="56007"/>
                  </a:lnTo>
                  <a:lnTo>
                    <a:pt x="162661" y="56134"/>
                  </a:lnTo>
                  <a:lnTo>
                    <a:pt x="163322" y="56134"/>
                  </a:lnTo>
                  <a:lnTo>
                    <a:pt x="163322" y="56007"/>
                  </a:lnTo>
                  <a:close/>
                </a:path>
                <a:path w="257175" h="118745">
                  <a:moveTo>
                    <a:pt x="155778" y="56007"/>
                  </a:moveTo>
                  <a:close/>
                </a:path>
                <a:path w="257175" h="118745">
                  <a:moveTo>
                    <a:pt x="130492" y="56007"/>
                  </a:moveTo>
                  <a:close/>
                </a:path>
                <a:path w="257175" h="118745">
                  <a:moveTo>
                    <a:pt x="14823" y="55118"/>
                  </a:moveTo>
                  <a:lnTo>
                    <a:pt x="14173" y="55118"/>
                  </a:lnTo>
                  <a:lnTo>
                    <a:pt x="14173" y="56007"/>
                  </a:lnTo>
                  <a:lnTo>
                    <a:pt x="14960" y="55626"/>
                  </a:lnTo>
                  <a:lnTo>
                    <a:pt x="15138" y="55626"/>
                  </a:lnTo>
                  <a:lnTo>
                    <a:pt x="14823" y="55118"/>
                  </a:lnTo>
                  <a:close/>
                </a:path>
                <a:path w="257175" h="118745">
                  <a:moveTo>
                    <a:pt x="44513" y="55753"/>
                  </a:moveTo>
                  <a:lnTo>
                    <a:pt x="41300" y="55753"/>
                  </a:lnTo>
                  <a:lnTo>
                    <a:pt x="43827" y="55880"/>
                  </a:lnTo>
                  <a:lnTo>
                    <a:pt x="44475" y="56007"/>
                  </a:lnTo>
                  <a:lnTo>
                    <a:pt x="44196" y="55880"/>
                  </a:lnTo>
                  <a:lnTo>
                    <a:pt x="44513" y="55753"/>
                  </a:lnTo>
                  <a:close/>
                </a:path>
                <a:path w="257175" h="118745">
                  <a:moveTo>
                    <a:pt x="58978" y="55118"/>
                  </a:moveTo>
                  <a:lnTo>
                    <a:pt x="58547" y="55499"/>
                  </a:lnTo>
                  <a:lnTo>
                    <a:pt x="58987" y="55601"/>
                  </a:lnTo>
                  <a:lnTo>
                    <a:pt x="58966" y="56007"/>
                  </a:lnTo>
                  <a:lnTo>
                    <a:pt x="59410" y="55626"/>
                  </a:lnTo>
                  <a:lnTo>
                    <a:pt x="59245" y="55626"/>
                  </a:lnTo>
                  <a:lnTo>
                    <a:pt x="58978" y="55118"/>
                  </a:lnTo>
                  <a:close/>
                </a:path>
                <a:path w="257175" h="118745">
                  <a:moveTo>
                    <a:pt x="76962" y="55753"/>
                  </a:moveTo>
                  <a:lnTo>
                    <a:pt x="76809" y="55753"/>
                  </a:lnTo>
                  <a:lnTo>
                    <a:pt x="76847" y="56007"/>
                  </a:lnTo>
                  <a:lnTo>
                    <a:pt x="77025" y="56007"/>
                  </a:lnTo>
                  <a:lnTo>
                    <a:pt x="76962" y="55753"/>
                  </a:lnTo>
                  <a:close/>
                </a:path>
                <a:path w="257175" h="118745">
                  <a:moveTo>
                    <a:pt x="155829" y="55861"/>
                  </a:moveTo>
                  <a:lnTo>
                    <a:pt x="155778" y="56007"/>
                  </a:lnTo>
                  <a:lnTo>
                    <a:pt x="155829" y="55861"/>
                  </a:lnTo>
                  <a:close/>
                </a:path>
                <a:path w="257175" h="118745">
                  <a:moveTo>
                    <a:pt x="15138" y="55626"/>
                  </a:moveTo>
                  <a:lnTo>
                    <a:pt x="14960" y="55626"/>
                  </a:lnTo>
                  <a:lnTo>
                    <a:pt x="15205" y="55983"/>
                  </a:lnTo>
                  <a:lnTo>
                    <a:pt x="15621" y="55753"/>
                  </a:lnTo>
                  <a:lnTo>
                    <a:pt x="15138" y="55626"/>
                  </a:lnTo>
                  <a:close/>
                </a:path>
                <a:path w="257175" h="118745">
                  <a:moveTo>
                    <a:pt x="48124" y="54829"/>
                  </a:moveTo>
                  <a:lnTo>
                    <a:pt x="47980" y="55118"/>
                  </a:lnTo>
                  <a:lnTo>
                    <a:pt x="48018" y="55386"/>
                  </a:lnTo>
                  <a:lnTo>
                    <a:pt x="48145" y="55880"/>
                  </a:lnTo>
                  <a:lnTo>
                    <a:pt x="48124" y="54829"/>
                  </a:lnTo>
                  <a:close/>
                </a:path>
                <a:path w="257175" h="118745">
                  <a:moveTo>
                    <a:pt x="106464" y="52832"/>
                  </a:moveTo>
                  <a:lnTo>
                    <a:pt x="99180" y="52832"/>
                  </a:lnTo>
                  <a:lnTo>
                    <a:pt x="99225" y="52959"/>
                  </a:lnTo>
                  <a:lnTo>
                    <a:pt x="99275" y="53340"/>
                  </a:lnTo>
                  <a:lnTo>
                    <a:pt x="98425" y="53340"/>
                  </a:lnTo>
                  <a:lnTo>
                    <a:pt x="98267" y="53427"/>
                  </a:lnTo>
                  <a:lnTo>
                    <a:pt x="98247" y="53721"/>
                  </a:lnTo>
                  <a:lnTo>
                    <a:pt x="97471" y="53733"/>
                  </a:lnTo>
                  <a:lnTo>
                    <a:pt x="97256" y="54102"/>
                  </a:lnTo>
                  <a:lnTo>
                    <a:pt x="97929" y="54102"/>
                  </a:lnTo>
                  <a:lnTo>
                    <a:pt x="98717" y="54229"/>
                  </a:lnTo>
                  <a:lnTo>
                    <a:pt x="98262" y="54829"/>
                  </a:lnTo>
                  <a:lnTo>
                    <a:pt x="98147" y="55144"/>
                  </a:lnTo>
                  <a:lnTo>
                    <a:pt x="98539" y="55245"/>
                  </a:lnTo>
                  <a:lnTo>
                    <a:pt x="98399" y="55372"/>
                  </a:lnTo>
                  <a:lnTo>
                    <a:pt x="98653" y="55372"/>
                  </a:lnTo>
                  <a:lnTo>
                    <a:pt x="98748" y="55647"/>
                  </a:lnTo>
                  <a:lnTo>
                    <a:pt x="98399" y="55880"/>
                  </a:lnTo>
                  <a:lnTo>
                    <a:pt x="128460" y="55880"/>
                  </a:lnTo>
                  <a:lnTo>
                    <a:pt x="128583" y="55425"/>
                  </a:lnTo>
                  <a:lnTo>
                    <a:pt x="128600" y="54864"/>
                  </a:lnTo>
                  <a:lnTo>
                    <a:pt x="122339" y="54864"/>
                  </a:lnTo>
                  <a:lnTo>
                    <a:pt x="101456" y="54724"/>
                  </a:lnTo>
                  <a:lnTo>
                    <a:pt x="100952" y="54610"/>
                  </a:lnTo>
                  <a:lnTo>
                    <a:pt x="98717" y="54610"/>
                  </a:lnTo>
                  <a:lnTo>
                    <a:pt x="98755" y="53848"/>
                  </a:lnTo>
                  <a:lnTo>
                    <a:pt x="106406" y="53848"/>
                  </a:lnTo>
                  <a:lnTo>
                    <a:pt x="106464" y="52832"/>
                  </a:lnTo>
                  <a:close/>
                </a:path>
                <a:path w="257175" h="118745">
                  <a:moveTo>
                    <a:pt x="155943" y="55372"/>
                  </a:moveTo>
                  <a:lnTo>
                    <a:pt x="155829" y="55861"/>
                  </a:lnTo>
                  <a:lnTo>
                    <a:pt x="156086" y="55577"/>
                  </a:lnTo>
                  <a:lnTo>
                    <a:pt x="155970" y="55386"/>
                  </a:lnTo>
                  <a:close/>
                </a:path>
                <a:path w="257175" h="118745">
                  <a:moveTo>
                    <a:pt x="40947" y="54864"/>
                  </a:moveTo>
                  <a:lnTo>
                    <a:pt x="40220" y="54864"/>
                  </a:lnTo>
                  <a:lnTo>
                    <a:pt x="40741" y="55753"/>
                  </a:lnTo>
                  <a:lnTo>
                    <a:pt x="40947" y="54864"/>
                  </a:lnTo>
                  <a:close/>
                </a:path>
                <a:path w="257175" h="118745">
                  <a:moveTo>
                    <a:pt x="41249" y="55626"/>
                  </a:moveTo>
                  <a:lnTo>
                    <a:pt x="41389" y="55753"/>
                  </a:lnTo>
                  <a:lnTo>
                    <a:pt x="41249" y="55626"/>
                  </a:lnTo>
                  <a:close/>
                </a:path>
                <a:path w="257175" h="118745">
                  <a:moveTo>
                    <a:pt x="41757" y="55499"/>
                  </a:moveTo>
                  <a:lnTo>
                    <a:pt x="41616" y="55577"/>
                  </a:lnTo>
                  <a:lnTo>
                    <a:pt x="41668" y="55753"/>
                  </a:lnTo>
                  <a:lnTo>
                    <a:pt x="44734" y="55753"/>
                  </a:lnTo>
                  <a:lnTo>
                    <a:pt x="44864" y="55626"/>
                  </a:lnTo>
                  <a:lnTo>
                    <a:pt x="41821" y="55626"/>
                  </a:lnTo>
                  <a:lnTo>
                    <a:pt x="41757" y="55499"/>
                  </a:lnTo>
                  <a:close/>
                </a:path>
                <a:path w="257175" h="118745">
                  <a:moveTo>
                    <a:pt x="45123" y="55372"/>
                  </a:moveTo>
                  <a:lnTo>
                    <a:pt x="44734" y="55753"/>
                  </a:lnTo>
                  <a:lnTo>
                    <a:pt x="45097" y="55437"/>
                  </a:lnTo>
                  <a:close/>
                </a:path>
                <a:path w="257175" h="118745">
                  <a:moveTo>
                    <a:pt x="54546" y="54737"/>
                  </a:moveTo>
                  <a:lnTo>
                    <a:pt x="53428" y="54737"/>
                  </a:lnTo>
                  <a:lnTo>
                    <a:pt x="53159" y="54974"/>
                  </a:lnTo>
                  <a:lnTo>
                    <a:pt x="53111" y="55753"/>
                  </a:lnTo>
                  <a:lnTo>
                    <a:pt x="54238" y="55753"/>
                  </a:lnTo>
                  <a:lnTo>
                    <a:pt x="53771" y="55626"/>
                  </a:lnTo>
                  <a:lnTo>
                    <a:pt x="53784" y="55372"/>
                  </a:lnTo>
                  <a:lnTo>
                    <a:pt x="53784" y="54864"/>
                  </a:lnTo>
                  <a:lnTo>
                    <a:pt x="54523" y="54864"/>
                  </a:lnTo>
                  <a:close/>
                </a:path>
                <a:path w="257175" h="118745">
                  <a:moveTo>
                    <a:pt x="141579" y="54610"/>
                  </a:moveTo>
                  <a:lnTo>
                    <a:pt x="137642" y="54610"/>
                  </a:lnTo>
                  <a:lnTo>
                    <a:pt x="137624" y="54974"/>
                  </a:lnTo>
                  <a:lnTo>
                    <a:pt x="137502" y="55118"/>
                  </a:lnTo>
                  <a:lnTo>
                    <a:pt x="137909" y="55118"/>
                  </a:lnTo>
                  <a:lnTo>
                    <a:pt x="138049" y="55245"/>
                  </a:lnTo>
                  <a:lnTo>
                    <a:pt x="138468" y="55245"/>
                  </a:lnTo>
                  <a:lnTo>
                    <a:pt x="138417" y="55753"/>
                  </a:lnTo>
                  <a:lnTo>
                    <a:pt x="144246" y="55753"/>
                  </a:lnTo>
                  <a:lnTo>
                    <a:pt x="143840" y="55533"/>
                  </a:lnTo>
                  <a:lnTo>
                    <a:pt x="143725" y="55372"/>
                  </a:lnTo>
                  <a:lnTo>
                    <a:pt x="141224" y="55372"/>
                  </a:lnTo>
                  <a:lnTo>
                    <a:pt x="141593" y="55277"/>
                  </a:lnTo>
                  <a:lnTo>
                    <a:pt x="141579" y="54610"/>
                  </a:lnTo>
                  <a:close/>
                </a:path>
                <a:path w="257175" h="118745">
                  <a:moveTo>
                    <a:pt x="144297" y="55626"/>
                  </a:moveTo>
                  <a:close/>
                </a:path>
                <a:path w="257175" h="118745">
                  <a:moveTo>
                    <a:pt x="145567" y="55372"/>
                  </a:moveTo>
                  <a:lnTo>
                    <a:pt x="145540" y="55753"/>
                  </a:lnTo>
                  <a:lnTo>
                    <a:pt x="145567" y="55372"/>
                  </a:lnTo>
                  <a:close/>
                </a:path>
                <a:path w="257175" h="118745">
                  <a:moveTo>
                    <a:pt x="159473" y="55372"/>
                  </a:moveTo>
                  <a:lnTo>
                    <a:pt x="157988" y="55372"/>
                  </a:lnTo>
                  <a:lnTo>
                    <a:pt x="157924" y="55753"/>
                  </a:lnTo>
                  <a:lnTo>
                    <a:pt x="159473" y="55372"/>
                  </a:lnTo>
                  <a:close/>
                </a:path>
                <a:path w="257175" h="118745">
                  <a:moveTo>
                    <a:pt x="41271" y="53465"/>
                  </a:moveTo>
                  <a:lnTo>
                    <a:pt x="40904" y="53766"/>
                  </a:lnTo>
                  <a:lnTo>
                    <a:pt x="40805" y="54356"/>
                  </a:lnTo>
                  <a:lnTo>
                    <a:pt x="40132" y="54356"/>
                  </a:lnTo>
                  <a:lnTo>
                    <a:pt x="40202" y="55386"/>
                  </a:lnTo>
                  <a:lnTo>
                    <a:pt x="40322" y="55626"/>
                  </a:lnTo>
                  <a:lnTo>
                    <a:pt x="40220" y="54864"/>
                  </a:lnTo>
                  <a:lnTo>
                    <a:pt x="40947" y="54864"/>
                  </a:lnTo>
                  <a:lnTo>
                    <a:pt x="41271" y="53465"/>
                  </a:lnTo>
                  <a:close/>
                </a:path>
                <a:path w="257175" h="118745">
                  <a:moveTo>
                    <a:pt x="41948" y="55245"/>
                  </a:moveTo>
                  <a:lnTo>
                    <a:pt x="41821" y="55626"/>
                  </a:lnTo>
                  <a:lnTo>
                    <a:pt x="42189" y="55626"/>
                  </a:lnTo>
                  <a:lnTo>
                    <a:pt x="42252" y="55372"/>
                  </a:lnTo>
                  <a:lnTo>
                    <a:pt x="42532" y="55372"/>
                  </a:lnTo>
                  <a:lnTo>
                    <a:pt x="41948" y="55245"/>
                  </a:lnTo>
                  <a:close/>
                </a:path>
                <a:path w="257175" h="118745">
                  <a:moveTo>
                    <a:pt x="45123" y="55372"/>
                  </a:moveTo>
                  <a:lnTo>
                    <a:pt x="42608" y="55372"/>
                  </a:lnTo>
                  <a:lnTo>
                    <a:pt x="42341" y="55626"/>
                  </a:lnTo>
                  <a:lnTo>
                    <a:pt x="44864" y="55626"/>
                  </a:lnTo>
                  <a:lnTo>
                    <a:pt x="45123" y="55372"/>
                  </a:lnTo>
                  <a:close/>
                </a:path>
                <a:path w="257175" h="118745">
                  <a:moveTo>
                    <a:pt x="54317" y="55499"/>
                  </a:moveTo>
                  <a:lnTo>
                    <a:pt x="53771" y="55626"/>
                  </a:lnTo>
                  <a:lnTo>
                    <a:pt x="54278" y="55626"/>
                  </a:lnTo>
                  <a:lnTo>
                    <a:pt x="54317" y="55499"/>
                  </a:lnTo>
                  <a:close/>
                </a:path>
                <a:path w="257175" h="118745">
                  <a:moveTo>
                    <a:pt x="60312" y="54291"/>
                  </a:moveTo>
                  <a:lnTo>
                    <a:pt x="59976" y="54474"/>
                  </a:lnTo>
                  <a:lnTo>
                    <a:pt x="59867" y="54650"/>
                  </a:lnTo>
                  <a:lnTo>
                    <a:pt x="59746" y="54974"/>
                  </a:lnTo>
                  <a:lnTo>
                    <a:pt x="59245" y="55626"/>
                  </a:lnTo>
                  <a:lnTo>
                    <a:pt x="70015" y="55626"/>
                  </a:lnTo>
                  <a:lnTo>
                    <a:pt x="69913" y="55499"/>
                  </a:lnTo>
                  <a:lnTo>
                    <a:pt x="70281" y="55499"/>
                  </a:lnTo>
                  <a:lnTo>
                    <a:pt x="69837" y="55372"/>
                  </a:lnTo>
                  <a:lnTo>
                    <a:pt x="68491" y="55245"/>
                  </a:lnTo>
                  <a:lnTo>
                    <a:pt x="68554" y="54864"/>
                  </a:lnTo>
                  <a:lnTo>
                    <a:pt x="67792" y="54864"/>
                  </a:lnTo>
                  <a:lnTo>
                    <a:pt x="67564" y="54737"/>
                  </a:lnTo>
                  <a:lnTo>
                    <a:pt x="60883" y="54737"/>
                  </a:lnTo>
                  <a:lnTo>
                    <a:pt x="60312" y="54291"/>
                  </a:lnTo>
                  <a:close/>
                </a:path>
                <a:path w="257175" h="118745">
                  <a:moveTo>
                    <a:pt x="96075" y="55257"/>
                  </a:moveTo>
                  <a:lnTo>
                    <a:pt x="95973" y="55626"/>
                  </a:lnTo>
                  <a:lnTo>
                    <a:pt x="96253" y="55626"/>
                  </a:lnTo>
                  <a:lnTo>
                    <a:pt x="96075" y="55257"/>
                  </a:lnTo>
                  <a:close/>
                </a:path>
                <a:path w="257175" h="118745">
                  <a:moveTo>
                    <a:pt x="96116" y="55245"/>
                  </a:moveTo>
                  <a:lnTo>
                    <a:pt x="96278" y="55626"/>
                  </a:lnTo>
                  <a:lnTo>
                    <a:pt x="96116" y="55245"/>
                  </a:lnTo>
                  <a:close/>
                </a:path>
                <a:path w="257175" h="118745">
                  <a:moveTo>
                    <a:pt x="97840" y="55118"/>
                  </a:moveTo>
                  <a:lnTo>
                    <a:pt x="97866" y="55626"/>
                  </a:lnTo>
                  <a:lnTo>
                    <a:pt x="97840" y="55118"/>
                  </a:lnTo>
                  <a:close/>
                </a:path>
                <a:path w="257175" h="118745">
                  <a:moveTo>
                    <a:pt x="144246" y="54991"/>
                  </a:moveTo>
                  <a:lnTo>
                    <a:pt x="144145" y="55118"/>
                  </a:lnTo>
                  <a:lnTo>
                    <a:pt x="144018" y="55626"/>
                  </a:lnTo>
                  <a:lnTo>
                    <a:pt x="144551" y="55626"/>
                  </a:lnTo>
                  <a:lnTo>
                    <a:pt x="144322" y="55245"/>
                  </a:lnTo>
                  <a:lnTo>
                    <a:pt x="144246" y="54991"/>
                  </a:lnTo>
                  <a:close/>
                </a:path>
                <a:path w="257175" h="118745">
                  <a:moveTo>
                    <a:pt x="152577" y="55372"/>
                  </a:moveTo>
                  <a:lnTo>
                    <a:pt x="152590" y="55626"/>
                  </a:lnTo>
                  <a:lnTo>
                    <a:pt x="152755" y="55626"/>
                  </a:lnTo>
                  <a:lnTo>
                    <a:pt x="152577" y="55372"/>
                  </a:lnTo>
                  <a:close/>
                </a:path>
                <a:path w="257175" h="118745">
                  <a:moveTo>
                    <a:pt x="154527" y="54610"/>
                  </a:moveTo>
                  <a:lnTo>
                    <a:pt x="153695" y="54610"/>
                  </a:lnTo>
                  <a:lnTo>
                    <a:pt x="153758" y="54991"/>
                  </a:lnTo>
                  <a:lnTo>
                    <a:pt x="152539" y="55245"/>
                  </a:lnTo>
                  <a:lnTo>
                    <a:pt x="152763" y="55325"/>
                  </a:lnTo>
                  <a:lnTo>
                    <a:pt x="152847" y="55533"/>
                  </a:lnTo>
                  <a:lnTo>
                    <a:pt x="153577" y="55626"/>
                  </a:lnTo>
                  <a:lnTo>
                    <a:pt x="153682" y="55245"/>
                  </a:lnTo>
                  <a:lnTo>
                    <a:pt x="154768" y="55245"/>
                  </a:lnTo>
                  <a:lnTo>
                    <a:pt x="154677" y="55037"/>
                  </a:lnTo>
                  <a:lnTo>
                    <a:pt x="155079" y="54864"/>
                  </a:lnTo>
                  <a:lnTo>
                    <a:pt x="154698" y="54737"/>
                  </a:lnTo>
                  <a:lnTo>
                    <a:pt x="154527" y="54610"/>
                  </a:lnTo>
                  <a:close/>
                </a:path>
                <a:path w="257175" h="118745">
                  <a:moveTo>
                    <a:pt x="29921" y="55118"/>
                  </a:moveTo>
                  <a:lnTo>
                    <a:pt x="29057" y="55118"/>
                  </a:lnTo>
                  <a:lnTo>
                    <a:pt x="29444" y="55601"/>
                  </a:lnTo>
                  <a:lnTo>
                    <a:pt x="29562" y="55277"/>
                  </a:lnTo>
                  <a:lnTo>
                    <a:pt x="29921" y="55118"/>
                  </a:lnTo>
                  <a:close/>
                </a:path>
                <a:path w="257175" h="118745">
                  <a:moveTo>
                    <a:pt x="45796" y="54610"/>
                  </a:moveTo>
                  <a:lnTo>
                    <a:pt x="44932" y="54610"/>
                  </a:lnTo>
                  <a:lnTo>
                    <a:pt x="45361" y="54842"/>
                  </a:lnTo>
                  <a:lnTo>
                    <a:pt x="45484" y="55533"/>
                  </a:lnTo>
                  <a:lnTo>
                    <a:pt x="45796" y="54610"/>
                  </a:lnTo>
                  <a:close/>
                </a:path>
                <a:path w="257175" h="118745">
                  <a:moveTo>
                    <a:pt x="14198" y="54610"/>
                  </a:moveTo>
                  <a:lnTo>
                    <a:pt x="13728" y="54610"/>
                  </a:lnTo>
                  <a:lnTo>
                    <a:pt x="13728" y="55499"/>
                  </a:lnTo>
                  <a:lnTo>
                    <a:pt x="13900" y="55499"/>
                  </a:lnTo>
                  <a:lnTo>
                    <a:pt x="14173" y="55118"/>
                  </a:lnTo>
                  <a:lnTo>
                    <a:pt x="14823" y="55118"/>
                  </a:lnTo>
                  <a:lnTo>
                    <a:pt x="14721" y="54974"/>
                  </a:lnTo>
                  <a:lnTo>
                    <a:pt x="14198" y="54610"/>
                  </a:lnTo>
                  <a:close/>
                </a:path>
                <a:path w="257175" h="118745">
                  <a:moveTo>
                    <a:pt x="46990" y="53975"/>
                  </a:moveTo>
                  <a:lnTo>
                    <a:pt x="47091" y="54864"/>
                  </a:lnTo>
                  <a:lnTo>
                    <a:pt x="47332" y="54864"/>
                  </a:lnTo>
                  <a:lnTo>
                    <a:pt x="47802" y="55245"/>
                  </a:lnTo>
                  <a:lnTo>
                    <a:pt x="47853" y="55499"/>
                  </a:lnTo>
                  <a:lnTo>
                    <a:pt x="47730" y="54829"/>
                  </a:lnTo>
                  <a:lnTo>
                    <a:pt x="46990" y="53975"/>
                  </a:lnTo>
                  <a:close/>
                </a:path>
                <a:path w="257175" h="118745">
                  <a:moveTo>
                    <a:pt x="52971" y="54991"/>
                  </a:moveTo>
                  <a:lnTo>
                    <a:pt x="52819" y="54991"/>
                  </a:lnTo>
                  <a:lnTo>
                    <a:pt x="52920" y="55499"/>
                  </a:lnTo>
                  <a:lnTo>
                    <a:pt x="53064" y="55499"/>
                  </a:lnTo>
                  <a:lnTo>
                    <a:pt x="52971" y="54991"/>
                  </a:lnTo>
                  <a:close/>
                </a:path>
                <a:path w="257175" h="118745">
                  <a:moveTo>
                    <a:pt x="54523" y="54864"/>
                  </a:moveTo>
                  <a:lnTo>
                    <a:pt x="53809" y="54864"/>
                  </a:lnTo>
                  <a:lnTo>
                    <a:pt x="54406" y="55499"/>
                  </a:lnTo>
                  <a:lnTo>
                    <a:pt x="54523" y="54864"/>
                  </a:lnTo>
                  <a:close/>
                </a:path>
                <a:path w="257175" h="118745">
                  <a:moveTo>
                    <a:pt x="70485" y="54991"/>
                  </a:moveTo>
                  <a:lnTo>
                    <a:pt x="70345" y="54991"/>
                  </a:lnTo>
                  <a:lnTo>
                    <a:pt x="70281" y="55499"/>
                  </a:lnTo>
                  <a:lnTo>
                    <a:pt x="70497" y="55499"/>
                  </a:lnTo>
                  <a:lnTo>
                    <a:pt x="70485" y="54991"/>
                  </a:lnTo>
                  <a:close/>
                </a:path>
                <a:path w="257175" h="118745">
                  <a:moveTo>
                    <a:pt x="82612" y="52442"/>
                  </a:moveTo>
                  <a:lnTo>
                    <a:pt x="82435" y="52578"/>
                  </a:lnTo>
                  <a:lnTo>
                    <a:pt x="81876" y="52578"/>
                  </a:lnTo>
                  <a:lnTo>
                    <a:pt x="81526" y="52803"/>
                  </a:lnTo>
                  <a:lnTo>
                    <a:pt x="81070" y="53340"/>
                  </a:lnTo>
                  <a:lnTo>
                    <a:pt x="81000" y="53467"/>
                  </a:lnTo>
                  <a:lnTo>
                    <a:pt x="81191" y="53467"/>
                  </a:lnTo>
                  <a:lnTo>
                    <a:pt x="81445" y="53848"/>
                  </a:lnTo>
                  <a:lnTo>
                    <a:pt x="70878" y="53848"/>
                  </a:lnTo>
                  <a:lnTo>
                    <a:pt x="70860" y="54329"/>
                  </a:lnTo>
                  <a:lnTo>
                    <a:pt x="70982" y="54829"/>
                  </a:lnTo>
                  <a:lnTo>
                    <a:pt x="70739" y="55372"/>
                  </a:lnTo>
                  <a:lnTo>
                    <a:pt x="70497" y="55499"/>
                  </a:lnTo>
                  <a:lnTo>
                    <a:pt x="71056" y="55499"/>
                  </a:lnTo>
                  <a:lnTo>
                    <a:pt x="71174" y="54684"/>
                  </a:lnTo>
                  <a:lnTo>
                    <a:pt x="71289" y="54229"/>
                  </a:lnTo>
                  <a:lnTo>
                    <a:pt x="71272" y="53975"/>
                  </a:lnTo>
                  <a:lnTo>
                    <a:pt x="84226" y="53975"/>
                  </a:lnTo>
                  <a:lnTo>
                    <a:pt x="83775" y="53849"/>
                  </a:lnTo>
                  <a:lnTo>
                    <a:pt x="83756" y="53721"/>
                  </a:lnTo>
                  <a:lnTo>
                    <a:pt x="83235" y="53721"/>
                  </a:lnTo>
                  <a:lnTo>
                    <a:pt x="83058" y="53594"/>
                  </a:lnTo>
                  <a:lnTo>
                    <a:pt x="83261" y="53213"/>
                  </a:lnTo>
                  <a:lnTo>
                    <a:pt x="82870" y="52510"/>
                  </a:lnTo>
                  <a:lnTo>
                    <a:pt x="82612" y="52442"/>
                  </a:lnTo>
                  <a:close/>
                </a:path>
                <a:path w="257175" h="118745">
                  <a:moveTo>
                    <a:pt x="82016" y="55118"/>
                  </a:moveTo>
                  <a:lnTo>
                    <a:pt x="81762" y="55118"/>
                  </a:lnTo>
                  <a:lnTo>
                    <a:pt x="81737" y="55499"/>
                  </a:lnTo>
                  <a:lnTo>
                    <a:pt x="81889" y="55499"/>
                  </a:lnTo>
                  <a:lnTo>
                    <a:pt x="82016" y="55118"/>
                  </a:lnTo>
                  <a:close/>
                </a:path>
                <a:path w="257175" h="118745">
                  <a:moveTo>
                    <a:pt x="98653" y="55372"/>
                  </a:moveTo>
                  <a:lnTo>
                    <a:pt x="98463" y="55372"/>
                  </a:lnTo>
                  <a:lnTo>
                    <a:pt x="98653" y="55372"/>
                  </a:lnTo>
                  <a:close/>
                </a:path>
                <a:path w="257175" h="118745">
                  <a:moveTo>
                    <a:pt x="137426" y="54610"/>
                  </a:moveTo>
                  <a:lnTo>
                    <a:pt x="137071" y="54610"/>
                  </a:lnTo>
                  <a:lnTo>
                    <a:pt x="136829" y="54864"/>
                  </a:lnTo>
                  <a:lnTo>
                    <a:pt x="137096" y="54864"/>
                  </a:lnTo>
                  <a:lnTo>
                    <a:pt x="137198" y="55245"/>
                  </a:lnTo>
                  <a:lnTo>
                    <a:pt x="137325" y="55499"/>
                  </a:lnTo>
                  <a:lnTo>
                    <a:pt x="137833" y="55499"/>
                  </a:lnTo>
                  <a:lnTo>
                    <a:pt x="137909" y="55118"/>
                  </a:lnTo>
                  <a:lnTo>
                    <a:pt x="137502" y="55118"/>
                  </a:lnTo>
                  <a:lnTo>
                    <a:pt x="137426" y="54610"/>
                  </a:lnTo>
                  <a:close/>
                </a:path>
                <a:path w="257175" h="118745">
                  <a:moveTo>
                    <a:pt x="43040" y="55118"/>
                  </a:moveTo>
                  <a:lnTo>
                    <a:pt x="42646" y="55372"/>
                  </a:lnTo>
                  <a:lnTo>
                    <a:pt x="45123" y="55372"/>
                  </a:lnTo>
                  <a:lnTo>
                    <a:pt x="44894" y="55245"/>
                  </a:lnTo>
                  <a:lnTo>
                    <a:pt x="43230" y="55245"/>
                  </a:lnTo>
                  <a:lnTo>
                    <a:pt x="43040" y="55118"/>
                  </a:lnTo>
                  <a:close/>
                </a:path>
                <a:path w="257175" h="118745">
                  <a:moveTo>
                    <a:pt x="163129" y="55372"/>
                  </a:moveTo>
                  <a:close/>
                </a:path>
                <a:path w="257175" h="118745">
                  <a:moveTo>
                    <a:pt x="33172" y="54737"/>
                  </a:moveTo>
                  <a:lnTo>
                    <a:pt x="33083" y="55372"/>
                  </a:lnTo>
                  <a:lnTo>
                    <a:pt x="38912" y="55372"/>
                  </a:lnTo>
                  <a:lnTo>
                    <a:pt x="38773" y="55245"/>
                  </a:lnTo>
                  <a:lnTo>
                    <a:pt x="33782" y="55245"/>
                  </a:lnTo>
                  <a:lnTo>
                    <a:pt x="33683" y="55093"/>
                  </a:lnTo>
                  <a:lnTo>
                    <a:pt x="33172" y="54737"/>
                  </a:lnTo>
                  <a:close/>
                </a:path>
                <a:path w="257175" h="118745">
                  <a:moveTo>
                    <a:pt x="38973" y="55325"/>
                  </a:moveTo>
                  <a:close/>
                </a:path>
                <a:path w="257175" h="118745">
                  <a:moveTo>
                    <a:pt x="70269" y="55245"/>
                  </a:moveTo>
                  <a:lnTo>
                    <a:pt x="69926" y="55245"/>
                  </a:lnTo>
                  <a:lnTo>
                    <a:pt x="70294" y="55372"/>
                  </a:lnTo>
                  <a:close/>
                </a:path>
                <a:path w="257175" h="118745">
                  <a:moveTo>
                    <a:pt x="70741" y="55277"/>
                  </a:moveTo>
                  <a:close/>
                </a:path>
                <a:path w="257175" h="118745">
                  <a:moveTo>
                    <a:pt x="94926" y="52451"/>
                  </a:moveTo>
                  <a:lnTo>
                    <a:pt x="93167" y="52451"/>
                  </a:lnTo>
                  <a:lnTo>
                    <a:pt x="93319" y="53467"/>
                  </a:lnTo>
                  <a:lnTo>
                    <a:pt x="93149" y="54152"/>
                  </a:lnTo>
                  <a:lnTo>
                    <a:pt x="93488" y="54356"/>
                  </a:lnTo>
                  <a:lnTo>
                    <a:pt x="93574" y="54974"/>
                  </a:lnTo>
                  <a:lnTo>
                    <a:pt x="93472" y="55372"/>
                  </a:lnTo>
                  <a:lnTo>
                    <a:pt x="95288" y="55372"/>
                  </a:lnTo>
                  <a:lnTo>
                    <a:pt x="95288" y="54737"/>
                  </a:lnTo>
                  <a:lnTo>
                    <a:pt x="95500" y="54737"/>
                  </a:lnTo>
                  <a:lnTo>
                    <a:pt x="95384" y="53975"/>
                  </a:lnTo>
                  <a:lnTo>
                    <a:pt x="95034" y="53975"/>
                  </a:lnTo>
                  <a:lnTo>
                    <a:pt x="95161" y="53340"/>
                  </a:lnTo>
                  <a:lnTo>
                    <a:pt x="95211" y="52832"/>
                  </a:lnTo>
                  <a:lnTo>
                    <a:pt x="94881" y="52705"/>
                  </a:lnTo>
                  <a:lnTo>
                    <a:pt x="94926" y="52451"/>
                  </a:lnTo>
                  <a:close/>
                </a:path>
                <a:path w="257175" h="118745">
                  <a:moveTo>
                    <a:pt x="97383" y="54737"/>
                  </a:moveTo>
                  <a:lnTo>
                    <a:pt x="97234" y="54796"/>
                  </a:lnTo>
                  <a:lnTo>
                    <a:pt x="97107" y="54991"/>
                  </a:lnTo>
                  <a:lnTo>
                    <a:pt x="97231" y="55372"/>
                  </a:lnTo>
                  <a:lnTo>
                    <a:pt x="97396" y="55372"/>
                  </a:lnTo>
                  <a:lnTo>
                    <a:pt x="97507" y="54974"/>
                  </a:lnTo>
                  <a:lnTo>
                    <a:pt x="97332" y="54864"/>
                  </a:lnTo>
                  <a:close/>
                </a:path>
                <a:path w="257175" h="118745">
                  <a:moveTo>
                    <a:pt x="142367" y="54610"/>
                  </a:moveTo>
                  <a:lnTo>
                    <a:pt x="141579" y="54610"/>
                  </a:lnTo>
                  <a:lnTo>
                    <a:pt x="141732" y="55372"/>
                  </a:lnTo>
                  <a:lnTo>
                    <a:pt x="143789" y="55372"/>
                  </a:lnTo>
                  <a:lnTo>
                    <a:pt x="144081" y="55245"/>
                  </a:lnTo>
                  <a:lnTo>
                    <a:pt x="143560" y="54991"/>
                  </a:lnTo>
                  <a:lnTo>
                    <a:pt x="143721" y="54737"/>
                  </a:lnTo>
                  <a:lnTo>
                    <a:pt x="142532" y="54737"/>
                  </a:lnTo>
                  <a:lnTo>
                    <a:pt x="142367" y="54610"/>
                  </a:lnTo>
                  <a:close/>
                </a:path>
                <a:path w="257175" h="118745">
                  <a:moveTo>
                    <a:pt x="154965" y="54991"/>
                  </a:moveTo>
                  <a:lnTo>
                    <a:pt x="154787" y="55372"/>
                  </a:lnTo>
                  <a:lnTo>
                    <a:pt x="155613" y="55372"/>
                  </a:lnTo>
                  <a:lnTo>
                    <a:pt x="155143" y="55245"/>
                  </a:lnTo>
                  <a:lnTo>
                    <a:pt x="154965" y="54991"/>
                  </a:lnTo>
                  <a:close/>
                </a:path>
                <a:path w="257175" h="118745">
                  <a:moveTo>
                    <a:pt x="39243" y="55118"/>
                  </a:moveTo>
                  <a:lnTo>
                    <a:pt x="38963" y="55245"/>
                  </a:lnTo>
                  <a:lnTo>
                    <a:pt x="39243" y="55118"/>
                  </a:lnTo>
                  <a:close/>
                </a:path>
                <a:path w="257175" h="118745">
                  <a:moveTo>
                    <a:pt x="70777" y="55245"/>
                  </a:moveTo>
                  <a:close/>
                </a:path>
                <a:path w="257175" h="118745">
                  <a:moveTo>
                    <a:pt x="96075" y="55245"/>
                  </a:moveTo>
                  <a:close/>
                </a:path>
                <a:path w="257175" h="118745">
                  <a:moveTo>
                    <a:pt x="33883" y="54737"/>
                  </a:moveTo>
                  <a:lnTo>
                    <a:pt x="33989" y="55037"/>
                  </a:lnTo>
                  <a:lnTo>
                    <a:pt x="33782" y="55245"/>
                  </a:lnTo>
                  <a:lnTo>
                    <a:pt x="38773" y="55245"/>
                  </a:lnTo>
                  <a:lnTo>
                    <a:pt x="38561" y="54991"/>
                  </a:lnTo>
                  <a:lnTo>
                    <a:pt x="34226" y="54991"/>
                  </a:lnTo>
                  <a:lnTo>
                    <a:pt x="33883" y="54737"/>
                  </a:lnTo>
                  <a:close/>
                </a:path>
                <a:path w="257175" h="118745">
                  <a:moveTo>
                    <a:pt x="43357" y="53848"/>
                  </a:moveTo>
                  <a:lnTo>
                    <a:pt x="43167" y="54356"/>
                  </a:lnTo>
                  <a:lnTo>
                    <a:pt x="43334" y="54974"/>
                  </a:lnTo>
                  <a:lnTo>
                    <a:pt x="43230" y="55245"/>
                  </a:lnTo>
                  <a:lnTo>
                    <a:pt x="44894" y="55245"/>
                  </a:lnTo>
                  <a:lnTo>
                    <a:pt x="44932" y="54610"/>
                  </a:lnTo>
                  <a:lnTo>
                    <a:pt x="46922" y="54610"/>
                  </a:lnTo>
                  <a:lnTo>
                    <a:pt x="46668" y="54229"/>
                  </a:lnTo>
                  <a:lnTo>
                    <a:pt x="46075" y="54229"/>
                  </a:lnTo>
                  <a:lnTo>
                    <a:pt x="45608" y="53975"/>
                  </a:lnTo>
                  <a:lnTo>
                    <a:pt x="43611" y="53975"/>
                  </a:lnTo>
                  <a:lnTo>
                    <a:pt x="43357" y="53848"/>
                  </a:lnTo>
                  <a:close/>
                </a:path>
                <a:path w="257175" h="118745">
                  <a:moveTo>
                    <a:pt x="59976" y="54356"/>
                  </a:moveTo>
                  <a:lnTo>
                    <a:pt x="56261" y="54356"/>
                  </a:lnTo>
                  <a:lnTo>
                    <a:pt x="56457" y="54478"/>
                  </a:lnTo>
                  <a:lnTo>
                    <a:pt x="56578" y="55245"/>
                  </a:lnTo>
                  <a:lnTo>
                    <a:pt x="57962" y="54483"/>
                  </a:lnTo>
                  <a:lnTo>
                    <a:pt x="59929" y="54483"/>
                  </a:lnTo>
                  <a:lnTo>
                    <a:pt x="59976" y="54356"/>
                  </a:lnTo>
                  <a:close/>
                </a:path>
                <a:path w="257175" h="118745">
                  <a:moveTo>
                    <a:pt x="68732" y="54991"/>
                  </a:moveTo>
                  <a:lnTo>
                    <a:pt x="68491" y="55245"/>
                  </a:lnTo>
                  <a:lnTo>
                    <a:pt x="69752" y="55245"/>
                  </a:lnTo>
                  <a:lnTo>
                    <a:pt x="69024" y="55118"/>
                  </a:lnTo>
                  <a:lnTo>
                    <a:pt x="68732" y="54991"/>
                  </a:lnTo>
                  <a:close/>
                </a:path>
                <a:path w="257175" h="118745">
                  <a:moveTo>
                    <a:pt x="70749" y="54991"/>
                  </a:moveTo>
                  <a:lnTo>
                    <a:pt x="70485" y="54991"/>
                  </a:lnTo>
                  <a:lnTo>
                    <a:pt x="70688" y="55245"/>
                  </a:lnTo>
                  <a:lnTo>
                    <a:pt x="70749" y="54991"/>
                  </a:lnTo>
                  <a:close/>
                </a:path>
                <a:path w="257175" h="118745">
                  <a:moveTo>
                    <a:pt x="96037" y="55118"/>
                  </a:moveTo>
                  <a:close/>
                </a:path>
                <a:path w="257175" h="118745">
                  <a:moveTo>
                    <a:pt x="154990" y="54610"/>
                  </a:moveTo>
                  <a:lnTo>
                    <a:pt x="155143" y="55245"/>
                  </a:lnTo>
                  <a:lnTo>
                    <a:pt x="155509" y="55245"/>
                  </a:lnTo>
                  <a:lnTo>
                    <a:pt x="154990" y="54610"/>
                  </a:lnTo>
                  <a:close/>
                </a:path>
                <a:path w="257175" h="118745">
                  <a:moveTo>
                    <a:pt x="47936" y="55067"/>
                  </a:moveTo>
                  <a:close/>
                </a:path>
                <a:path w="257175" h="118745">
                  <a:moveTo>
                    <a:pt x="69418" y="54991"/>
                  </a:moveTo>
                  <a:lnTo>
                    <a:pt x="69024" y="55118"/>
                  </a:lnTo>
                  <a:lnTo>
                    <a:pt x="69659" y="55118"/>
                  </a:lnTo>
                  <a:lnTo>
                    <a:pt x="69418" y="54991"/>
                  </a:lnTo>
                  <a:close/>
                </a:path>
                <a:path w="257175" h="118745">
                  <a:moveTo>
                    <a:pt x="69651" y="55093"/>
                  </a:moveTo>
                  <a:close/>
                </a:path>
                <a:path w="257175" h="118745">
                  <a:moveTo>
                    <a:pt x="70827" y="53848"/>
                  </a:moveTo>
                  <a:lnTo>
                    <a:pt x="70319" y="53848"/>
                  </a:lnTo>
                  <a:lnTo>
                    <a:pt x="70269" y="55118"/>
                  </a:lnTo>
                  <a:lnTo>
                    <a:pt x="70345" y="54991"/>
                  </a:lnTo>
                  <a:lnTo>
                    <a:pt x="70749" y="54991"/>
                  </a:lnTo>
                  <a:lnTo>
                    <a:pt x="70764" y="53975"/>
                  </a:lnTo>
                  <a:lnTo>
                    <a:pt x="70827" y="53848"/>
                  </a:lnTo>
                  <a:close/>
                </a:path>
                <a:path w="257175" h="118745">
                  <a:moveTo>
                    <a:pt x="34696" y="53467"/>
                  </a:moveTo>
                  <a:lnTo>
                    <a:pt x="34226" y="54991"/>
                  </a:lnTo>
                  <a:lnTo>
                    <a:pt x="38561" y="54991"/>
                  </a:lnTo>
                  <a:lnTo>
                    <a:pt x="38417" y="54737"/>
                  </a:lnTo>
                  <a:lnTo>
                    <a:pt x="35204" y="54737"/>
                  </a:lnTo>
                  <a:lnTo>
                    <a:pt x="35115" y="54229"/>
                  </a:lnTo>
                  <a:lnTo>
                    <a:pt x="34696" y="53467"/>
                  </a:lnTo>
                  <a:close/>
                </a:path>
                <a:path w="257175" h="118745">
                  <a:moveTo>
                    <a:pt x="41396" y="53888"/>
                  </a:moveTo>
                  <a:lnTo>
                    <a:pt x="41097" y="54991"/>
                  </a:lnTo>
                  <a:lnTo>
                    <a:pt x="41483" y="54724"/>
                  </a:lnTo>
                  <a:lnTo>
                    <a:pt x="41396" y="53888"/>
                  </a:lnTo>
                  <a:close/>
                </a:path>
                <a:path w="257175" h="118745">
                  <a:moveTo>
                    <a:pt x="42684" y="54229"/>
                  </a:moveTo>
                  <a:lnTo>
                    <a:pt x="42913" y="54991"/>
                  </a:lnTo>
                  <a:lnTo>
                    <a:pt x="42920" y="54291"/>
                  </a:lnTo>
                  <a:lnTo>
                    <a:pt x="42684" y="54229"/>
                  </a:lnTo>
                  <a:close/>
                </a:path>
                <a:path w="257175" h="118745">
                  <a:moveTo>
                    <a:pt x="51138" y="53975"/>
                  </a:moveTo>
                  <a:lnTo>
                    <a:pt x="50126" y="53975"/>
                  </a:lnTo>
                  <a:lnTo>
                    <a:pt x="50107" y="54495"/>
                  </a:lnTo>
                  <a:lnTo>
                    <a:pt x="50774" y="54610"/>
                  </a:lnTo>
                  <a:lnTo>
                    <a:pt x="51130" y="54991"/>
                  </a:lnTo>
                  <a:lnTo>
                    <a:pt x="50927" y="54610"/>
                  </a:lnTo>
                  <a:lnTo>
                    <a:pt x="51384" y="54610"/>
                  </a:lnTo>
                  <a:lnTo>
                    <a:pt x="51072" y="54147"/>
                  </a:lnTo>
                  <a:lnTo>
                    <a:pt x="51138" y="53975"/>
                  </a:lnTo>
                  <a:close/>
                </a:path>
                <a:path w="257175" h="118745">
                  <a:moveTo>
                    <a:pt x="71564" y="54102"/>
                  </a:moveTo>
                  <a:lnTo>
                    <a:pt x="71399" y="54102"/>
                  </a:lnTo>
                  <a:lnTo>
                    <a:pt x="71564" y="54684"/>
                  </a:lnTo>
                  <a:lnTo>
                    <a:pt x="71691" y="54991"/>
                  </a:lnTo>
                  <a:lnTo>
                    <a:pt x="71907" y="54864"/>
                  </a:lnTo>
                  <a:lnTo>
                    <a:pt x="71834" y="54474"/>
                  </a:lnTo>
                  <a:lnTo>
                    <a:pt x="71632" y="54291"/>
                  </a:lnTo>
                  <a:lnTo>
                    <a:pt x="71564" y="54102"/>
                  </a:lnTo>
                  <a:close/>
                </a:path>
                <a:path w="257175" h="118745">
                  <a:moveTo>
                    <a:pt x="74777" y="54610"/>
                  </a:moveTo>
                  <a:lnTo>
                    <a:pt x="74244" y="54610"/>
                  </a:lnTo>
                  <a:lnTo>
                    <a:pt x="74298" y="54796"/>
                  </a:lnTo>
                  <a:lnTo>
                    <a:pt x="74599" y="54991"/>
                  </a:lnTo>
                  <a:lnTo>
                    <a:pt x="74777" y="54610"/>
                  </a:lnTo>
                  <a:close/>
                </a:path>
                <a:path w="257175" h="118745">
                  <a:moveTo>
                    <a:pt x="87553" y="54483"/>
                  </a:moveTo>
                  <a:lnTo>
                    <a:pt x="87477" y="54864"/>
                  </a:lnTo>
                  <a:lnTo>
                    <a:pt x="93469" y="54991"/>
                  </a:lnTo>
                  <a:lnTo>
                    <a:pt x="93505" y="54737"/>
                  </a:lnTo>
                  <a:lnTo>
                    <a:pt x="87807" y="54737"/>
                  </a:lnTo>
                  <a:lnTo>
                    <a:pt x="87553" y="54483"/>
                  </a:lnTo>
                  <a:close/>
                </a:path>
                <a:path w="257175" h="118745">
                  <a:moveTo>
                    <a:pt x="130484" y="54610"/>
                  </a:moveTo>
                  <a:lnTo>
                    <a:pt x="129235" y="54610"/>
                  </a:lnTo>
                  <a:lnTo>
                    <a:pt x="129641" y="54864"/>
                  </a:lnTo>
                  <a:lnTo>
                    <a:pt x="129882" y="54991"/>
                  </a:lnTo>
                  <a:lnTo>
                    <a:pt x="130060" y="54991"/>
                  </a:lnTo>
                  <a:lnTo>
                    <a:pt x="130200" y="54737"/>
                  </a:lnTo>
                  <a:lnTo>
                    <a:pt x="130539" y="54737"/>
                  </a:lnTo>
                  <a:close/>
                </a:path>
                <a:path w="257175" h="118745">
                  <a:moveTo>
                    <a:pt x="69456" y="54483"/>
                  </a:moveTo>
                  <a:lnTo>
                    <a:pt x="69613" y="54974"/>
                  </a:lnTo>
                  <a:lnTo>
                    <a:pt x="69824" y="54864"/>
                  </a:lnTo>
                  <a:lnTo>
                    <a:pt x="69758" y="54650"/>
                  </a:lnTo>
                  <a:lnTo>
                    <a:pt x="69456" y="54483"/>
                  </a:lnTo>
                  <a:close/>
                </a:path>
                <a:path w="257175" h="118745">
                  <a:moveTo>
                    <a:pt x="12484" y="53975"/>
                  </a:moveTo>
                  <a:lnTo>
                    <a:pt x="11112" y="53975"/>
                  </a:lnTo>
                  <a:lnTo>
                    <a:pt x="11176" y="54864"/>
                  </a:lnTo>
                  <a:lnTo>
                    <a:pt x="11455" y="54737"/>
                  </a:lnTo>
                  <a:lnTo>
                    <a:pt x="11772" y="54356"/>
                  </a:lnTo>
                  <a:lnTo>
                    <a:pt x="12788" y="54356"/>
                  </a:lnTo>
                  <a:lnTo>
                    <a:pt x="12484" y="53975"/>
                  </a:lnTo>
                  <a:close/>
                </a:path>
                <a:path w="257175" h="118745">
                  <a:moveTo>
                    <a:pt x="41795" y="53975"/>
                  </a:moveTo>
                  <a:lnTo>
                    <a:pt x="41802" y="54504"/>
                  </a:lnTo>
                  <a:lnTo>
                    <a:pt x="41567" y="54864"/>
                  </a:lnTo>
                  <a:lnTo>
                    <a:pt x="41922" y="54864"/>
                  </a:lnTo>
                  <a:lnTo>
                    <a:pt x="41795" y="53975"/>
                  </a:lnTo>
                  <a:close/>
                </a:path>
                <a:path w="257175" h="118745">
                  <a:moveTo>
                    <a:pt x="46976" y="54691"/>
                  </a:moveTo>
                  <a:lnTo>
                    <a:pt x="47002" y="54864"/>
                  </a:lnTo>
                  <a:lnTo>
                    <a:pt x="46976" y="54691"/>
                  </a:lnTo>
                  <a:close/>
                </a:path>
                <a:path w="257175" h="118745">
                  <a:moveTo>
                    <a:pt x="48374" y="53975"/>
                  </a:moveTo>
                  <a:lnTo>
                    <a:pt x="47853" y="53975"/>
                  </a:lnTo>
                  <a:lnTo>
                    <a:pt x="48290" y="54474"/>
                  </a:lnTo>
                  <a:lnTo>
                    <a:pt x="48315" y="54724"/>
                  </a:lnTo>
                  <a:lnTo>
                    <a:pt x="48552" y="54864"/>
                  </a:lnTo>
                  <a:lnTo>
                    <a:pt x="48347" y="54474"/>
                  </a:lnTo>
                  <a:lnTo>
                    <a:pt x="48374" y="53975"/>
                  </a:lnTo>
                  <a:close/>
                </a:path>
                <a:path w="257175" h="118745">
                  <a:moveTo>
                    <a:pt x="55499" y="54737"/>
                  </a:moveTo>
                  <a:lnTo>
                    <a:pt x="54546" y="54737"/>
                  </a:lnTo>
                  <a:lnTo>
                    <a:pt x="55029" y="54864"/>
                  </a:lnTo>
                  <a:lnTo>
                    <a:pt x="55499" y="54737"/>
                  </a:lnTo>
                  <a:close/>
                </a:path>
                <a:path w="257175" h="118745">
                  <a:moveTo>
                    <a:pt x="60023" y="54229"/>
                  </a:moveTo>
                  <a:lnTo>
                    <a:pt x="52997" y="54229"/>
                  </a:lnTo>
                  <a:lnTo>
                    <a:pt x="53289" y="54356"/>
                  </a:lnTo>
                  <a:lnTo>
                    <a:pt x="53419" y="54474"/>
                  </a:lnTo>
                  <a:lnTo>
                    <a:pt x="53543" y="54737"/>
                  </a:lnTo>
                  <a:lnTo>
                    <a:pt x="55499" y="54737"/>
                  </a:lnTo>
                  <a:lnTo>
                    <a:pt x="55765" y="54864"/>
                  </a:lnTo>
                  <a:lnTo>
                    <a:pt x="56019" y="54610"/>
                  </a:lnTo>
                  <a:lnTo>
                    <a:pt x="56261" y="54356"/>
                  </a:lnTo>
                  <a:lnTo>
                    <a:pt x="59976" y="54356"/>
                  </a:lnTo>
                  <a:close/>
                </a:path>
                <a:path w="257175" h="118745">
                  <a:moveTo>
                    <a:pt x="67843" y="54102"/>
                  </a:moveTo>
                  <a:lnTo>
                    <a:pt x="67792" y="54864"/>
                  </a:lnTo>
                  <a:lnTo>
                    <a:pt x="68160" y="54864"/>
                  </a:lnTo>
                  <a:lnTo>
                    <a:pt x="68478" y="54483"/>
                  </a:lnTo>
                  <a:lnTo>
                    <a:pt x="68033" y="54483"/>
                  </a:lnTo>
                  <a:lnTo>
                    <a:pt x="67843" y="54102"/>
                  </a:lnTo>
                  <a:close/>
                </a:path>
                <a:path w="257175" h="118745">
                  <a:moveTo>
                    <a:pt x="87134" y="54483"/>
                  </a:moveTo>
                  <a:lnTo>
                    <a:pt x="76288" y="54483"/>
                  </a:lnTo>
                  <a:lnTo>
                    <a:pt x="76111" y="54864"/>
                  </a:lnTo>
                  <a:lnTo>
                    <a:pt x="82143" y="54864"/>
                  </a:lnTo>
                  <a:lnTo>
                    <a:pt x="87160" y="54737"/>
                  </a:lnTo>
                  <a:lnTo>
                    <a:pt x="87134" y="54483"/>
                  </a:lnTo>
                  <a:close/>
                </a:path>
                <a:path w="257175" h="118745">
                  <a:moveTo>
                    <a:pt x="95500" y="54737"/>
                  </a:moveTo>
                  <a:lnTo>
                    <a:pt x="95288" y="54737"/>
                  </a:lnTo>
                  <a:lnTo>
                    <a:pt x="95504" y="54864"/>
                  </a:lnTo>
                  <a:close/>
                </a:path>
                <a:path w="257175" h="118745">
                  <a:moveTo>
                    <a:pt x="97650" y="54737"/>
                  </a:moveTo>
                  <a:lnTo>
                    <a:pt x="97409" y="54737"/>
                  </a:lnTo>
                  <a:lnTo>
                    <a:pt x="97574" y="54864"/>
                  </a:lnTo>
                  <a:close/>
                </a:path>
                <a:path w="257175" h="118745">
                  <a:moveTo>
                    <a:pt x="123007" y="54610"/>
                  </a:moveTo>
                  <a:lnTo>
                    <a:pt x="122745" y="54610"/>
                  </a:lnTo>
                  <a:lnTo>
                    <a:pt x="122847" y="54864"/>
                  </a:lnTo>
                  <a:lnTo>
                    <a:pt x="128600" y="54864"/>
                  </a:lnTo>
                  <a:lnTo>
                    <a:pt x="123037" y="54737"/>
                  </a:lnTo>
                  <a:close/>
                </a:path>
                <a:path w="257175" h="118745">
                  <a:moveTo>
                    <a:pt x="130539" y="54737"/>
                  </a:moveTo>
                  <a:lnTo>
                    <a:pt x="130200" y="54737"/>
                  </a:lnTo>
                  <a:lnTo>
                    <a:pt x="130429" y="54864"/>
                  </a:lnTo>
                  <a:lnTo>
                    <a:pt x="130594" y="54864"/>
                  </a:lnTo>
                  <a:close/>
                </a:path>
                <a:path w="257175" h="118745">
                  <a:moveTo>
                    <a:pt x="35623" y="53975"/>
                  </a:moveTo>
                  <a:lnTo>
                    <a:pt x="35674" y="54356"/>
                  </a:lnTo>
                  <a:lnTo>
                    <a:pt x="35337" y="54650"/>
                  </a:lnTo>
                  <a:lnTo>
                    <a:pt x="38417" y="54737"/>
                  </a:lnTo>
                  <a:lnTo>
                    <a:pt x="38273" y="54483"/>
                  </a:lnTo>
                  <a:lnTo>
                    <a:pt x="36534" y="54474"/>
                  </a:lnTo>
                  <a:lnTo>
                    <a:pt x="35623" y="53975"/>
                  </a:lnTo>
                  <a:close/>
                </a:path>
                <a:path w="257175" h="118745">
                  <a:moveTo>
                    <a:pt x="38915" y="54356"/>
                  </a:moveTo>
                  <a:lnTo>
                    <a:pt x="38201" y="54356"/>
                  </a:lnTo>
                  <a:lnTo>
                    <a:pt x="38557" y="54737"/>
                  </a:lnTo>
                  <a:lnTo>
                    <a:pt x="38915" y="54356"/>
                  </a:lnTo>
                  <a:close/>
                </a:path>
                <a:path w="257175" h="118745">
                  <a:moveTo>
                    <a:pt x="53124" y="53086"/>
                  </a:moveTo>
                  <a:lnTo>
                    <a:pt x="51816" y="53086"/>
                  </a:lnTo>
                  <a:lnTo>
                    <a:pt x="51384" y="54737"/>
                  </a:lnTo>
                  <a:lnTo>
                    <a:pt x="52222" y="54610"/>
                  </a:lnTo>
                  <a:lnTo>
                    <a:pt x="52019" y="54356"/>
                  </a:lnTo>
                  <a:lnTo>
                    <a:pt x="52203" y="54356"/>
                  </a:lnTo>
                  <a:lnTo>
                    <a:pt x="52091" y="54102"/>
                  </a:lnTo>
                  <a:lnTo>
                    <a:pt x="51930" y="53848"/>
                  </a:lnTo>
                  <a:lnTo>
                    <a:pt x="52472" y="53563"/>
                  </a:lnTo>
                  <a:lnTo>
                    <a:pt x="52743" y="53467"/>
                  </a:lnTo>
                  <a:lnTo>
                    <a:pt x="63398" y="53467"/>
                  </a:lnTo>
                  <a:lnTo>
                    <a:pt x="63360" y="53213"/>
                  </a:lnTo>
                  <a:lnTo>
                    <a:pt x="53136" y="53213"/>
                  </a:lnTo>
                  <a:close/>
                </a:path>
                <a:path w="257175" h="118745">
                  <a:moveTo>
                    <a:pt x="61061" y="54102"/>
                  </a:moveTo>
                  <a:lnTo>
                    <a:pt x="60883" y="54737"/>
                  </a:lnTo>
                  <a:lnTo>
                    <a:pt x="67564" y="54737"/>
                  </a:lnTo>
                  <a:lnTo>
                    <a:pt x="67409" y="54650"/>
                  </a:lnTo>
                  <a:lnTo>
                    <a:pt x="67415" y="54356"/>
                  </a:lnTo>
                  <a:lnTo>
                    <a:pt x="65557" y="54356"/>
                  </a:lnTo>
                  <a:lnTo>
                    <a:pt x="61290" y="54229"/>
                  </a:lnTo>
                  <a:lnTo>
                    <a:pt x="61061" y="54102"/>
                  </a:lnTo>
                  <a:close/>
                </a:path>
                <a:path w="257175" h="118745">
                  <a:moveTo>
                    <a:pt x="73245" y="54483"/>
                  </a:moveTo>
                  <a:lnTo>
                    <a:pt x="73253" y="54737"/>
                  </a:lnTo>
                  <a:lnTo>
                    <a:pt x="73245" y="54483"/>
                  </a:lnTo>
                  <a:close/>
                </a:path>
                <a:path w="257175" h="118745">
                  <a:moveTo>
                    <a:pt x="75958" y="54356"/>
                  </a:moveTo>
                  <a:lnTo>
                    <a:pt x="73279" y="54356"/>
                  </a:lnTo>
                  <a:lnTo>
                    <a:pt x="73355" y="54737"/>
                  </a:lnTo>
                  <a:lnTo>
                    <a:pt x="74180" y="54737"/>
                  </a:lnTo>
                  <a:lnTo>
                    <a:pt x="74777" y="54610"/>
                  </a:lnTo>
                  <a:lnTo>
                    <a:pt x="75984" y="54483"/>
                  </a:lnTo>
                  <a:lnTo>
                    <a:pt x="75958" y="54356"/>
                  </a:lnTo>
                  <a:close/>
                </a:path>
                <a:path w="257175" h="118745">
                  <a:moveTo>
                    <a:pt x="91897" y="53848"/>
                  </a:moveTo>
                  <a:lnTo>
                    <a:pt x="91643" y="53975"/>
                  </a:lnTo>
                  <a:lnTo>
                    <a:pt x="88303" y="53975"/>
                  </a:lnTo>
                  <a:lnTo>
                    <a:pt x="88468" y="54229"/>
                  </a:lnTo>
                  <a:lnTo>
                    <a:pt x="88646" y="54356"/>
                  </a:lnTo>
                  <a:lnTo>
                    <a:pt x="88207" y="54514"/>
                  </a:lnTo>
                  <a:lnTo>
                    <a:pt x="87807" y="54737"/>
                  </a:lnTo>
                  <a:lnTo>
                    <a:pt x="93505" y="54737"/>
                  </a:lnTo>
                  <a:lnTo>
                    <a:pt x="89115" y="54610"/>
                  </a:lnTo>
                  <a:lnTo>
                    <a:pt x="89268" y="54483"/>
                  </a:lnTo>
                  <a:lnTo>
                    <a:pt x="92182" y="54483"/>
                  </a:lnTo>
                  <a:lnTo>
                    <a:pt x="91986" y="54356"/>
                  </a:lnTo>
                  <a:lnTo>
                    <a:pt x="91897" y="53848"/>
                  </a:lnTo>
                  <a:close/>
                </a:path>
                <a:path w="257175" h="118745">
                  <a:moveTo>
                    <a:pt x="97929" y="54102"/>
                  </a:moveTo>
                  <a:lnTo>
                    <a:pt x="97434" y="54102"/>
                  </a:lnTo>
                  <a:lnTo>
                    <a:pt x="97967" y="54737"/>
                  </a:lnTo>
                  <a:lnTo>
                    <a:pt x="97929" y="54102"/>
                  </a:lnTo>
                  <a:close/>
                </a:path>
                <a:path w="257175" h="118745">
                  <a:moveTo>
                    <a:pt x="122224" y="54610"/>
                  </a:moveTo>
                  <a:lnTo>
                    <a:pt x="101409" y="54610"/>
                  </a:lnTo>
                  <a:lnTo>
                    <a:pt x="122281" y="54737"/>
                  </a:lnTo>
                  <a:close/>
                </a:path>
                <a:path w="257175" h="118745">
                  <a:moveTo>
                    <a:pt x="128397" y="54610"/>
                  </a:moveTo>
                  <a:lnTo>
                    <a:pt x="123075" y="54610"/>
                  </a:lnTo>
                  <a:lnTo>
                    <a:pt x="128498" y="54737"/>
                  </a:lnTo>
                  <a:close/>
                </a:path>
                <a:path w="257175" h="118745">
                  <a:moveTo>
                    <a:pt x="128644" y="54610"/>
                  </a:moveTo>
                  <a:lnTo>
                    <a:pt x="128515" y="54610"/>
                  </a:lnTo>
                  <a:lnTo>
                    <a:pt x="128676" y="54737"/>
                  </a:lnTo>
                  <a:close/>
                </a:path>
                <a:path w="257175" h="118745">
                  <a:moveTo>
                    <a:pt x="136746" y="54724"/>
                  </a:moveTo>
                  <a:close/>
                </a:path>
                <a:path w="257175" h="118745">
                  <a:moveTo>
                    <a:pt x="143802" y="54610"/>
                  </a:moveTo>
                  <a:lnTo>
                    <a:pt x="142527" y="54610"/>
                  </a:lnTo>
                  <a:lnTo>
                    <a:pt x="143721" y="54737"/>
                  </a:lnTo>
                  <a:close/>
                </a:path>
                <a:path w="257175" h="118745">
                  <a:moveTo>
                    <a:pt x="136912" y="54610"/>
                  </a:moveTo>
                  <a:lnTo>
                    <a:pt x="136755" y="54610"/>
                  </a:lnTo>
                  <a:lnTo>
                    <a:pt x="136912" y="54610"/>
                  </a:lnTo>
                  <a:close/>
                </a:path>
                <a:path w="257175" h="118745">
                  <a:moveTo>
                    <a:pt x="130733" y="54610"/>
                  </a:moveTo>
                  <a:close/>
                </a:path>
                <a:path w="257175" h="118745">
                  <a:moveTo>
                    <a:pt x="26911" y="52578"/>
                  </a:moveTo>
                  <a:lnTo>
                    <a:pt x="26665" y="52750"/>
                  </a:lnTo>
                  <a:lnTo>
                    <a:pt x="27014" y="52896"/>
                  </a:lnTo>
                  <a:lnTo>
                    <a:pt x="27114" y="53086"/>
                  </a:lnTo>
                  <a:lnTo>
                    <a:pt x="27009" y="53254"/>
                  </a:lnTo>
                  <a:lnTo>
                    <a:pt x="26929" y="53849"/>
                  </a:lnTo>
                  <a:lnTo>
                    <a:pt x="25895" y="54102"/>
                  </a:lnTo>
                  <a:lnTo>
                    <a:pt x="32245" y="54102"/>
                  </a:lnTo>
                  <a:lnTo>
                    <a:pt x="32283" y="54610"/>
                  </a:lnTo>
                  <a:lnTo>
                    <a:pt x="32526" y="54329"/>
                  </a:lnTo>
                  <a:lnTo>
                    <a:pt x="32648" y="54102"/>
                  </a:lnTo>
                  <a:lnTo>
                    <a:pt x="32753" y="53721"/>
                  </a:lnTo>
                  <a:lnTo>
                    <a:pt x="33032" y="53721"/>
                  </a:lnTo>
                  <a:lnTo>
                    <a:pt x="33244" y="53086"/>
                  </a:lnTo>
                  <a:lnTo>
                    <a:pt x="27698" y="53086"/>
                  </a:lnTo>
                  <a:lnTo>
                    <a:pt x="27216" y="52832"/>
                  </a:lnTo>
                  <a:lnTo>
                    <a:pt x="26911" y="52578"/>
                  </a:lnTo>
                  <a:close/>
                </a:path>
                <a:path w="257175" h="118745">
                  <a:moveTo>
                    <a:pt x="40000" y="54356"/>
                  </a:moveTo>
                  <a:lnTo>
                    <a:pt x="39839" y="54356"/>
                  </a:lnTo>
                  <a:lnTo>
                    <a:pt x="39738" y="54610"/>
                  </a:lnTo>
                  <a:lnTo>
                    <a:pt x="40000" y="54356"/>
                  </a:lnTo>
                  <a:close/>
                </a:path>
                <a:path w="257175" h="118745">
                  <a:moveTo>
                    <a:pt x="59929" y="54483"/>
                  </a:moveTo>
                  <a:lnTo>
                    <a:pt x="57962" y="54483"/>
                  </a:lnTo>
                  <a:lnTo>
                    <a:pt x="59728" y="54610"/>
                  </a:lnTo>
                  <a:lnTo>
                    <a:pt x="59929" y="54483"/>
                  </a:lnTo>
                  <a:close/>
                </a:path>
                <a:path w="257175" h="118745">
                  <a:moveTo>
                    <a:pt x="92182" y="54483"/>
                  </a:moveTo>
                  <a:lnTo>
                    <a:pt x="89268" y="54483"/>
                  </a:lnTo>
                  <a:lnTo>
                    <a:pt x="92379" y="54610"/>
                  </a:lnTo>
                  <a:lnTo>
                    <a:pt x="92182" y="54483"/>
                  </a:lnTo>
                  <a:close/>
                </a:path>
                <a:path w="257175" h="118745">
                  <a:moveTo>
                    <a:pt x="101079" y="54102"/>
                  </a:moveTo>
                  <a:lnTo>
                    <a:pt x="100812" y="54102"/>
                  </a:lnTo>
                  <a:lnTo>
                    <a:pt x="100787" y="54356"/>
                  </a:lnTo>
                  <a:lnTo>
                    <a:pt x="100939" y="54356"/>
                  </a:lnTo>
                  <a:lnTo>
                    <a:pt x="101066" y="54483"/>
                  </a:lnTo>
                  <a:lnTo>
                    <a:pt x="100672" y="54483"/>
                  </a:lnTo>
                  <a:lnTo>
                    <a:pt x="101396" y="54610"/>
                  </a:lnTo>
                  <a:lnTo>
                    <a:pt x="101079" y="54102"/>
                  </a:lnTo>
                  <a:close/>
                </a:path>
                <a:path w="257175" h="118745">
                  <a:moveTo>
                    <a:pt x="122847" y="54102"/>
                  </a:moveTo>
                  <a:lnTo>
                    <a:pt x="122250" y="54229"/>
                  </a:lnTo>
                  <a:lnTo>
                    <a:pt x="122224" y="54610"/>
                  </a:lnTo>
                  <a:lnTo>
                    <a:pt x="122745" y="54610"/>
                  </a:lnTo>
                  <a:lnTo>
                    <a:pt x="122847" y="54102"/>
                  </a:lnTo>
                  <a:close/>
                </a:path>
                <a:path w="257175" h="118745">
                  <a:moveTo>
                    <a:pt x="124510" y="53848"/>
                  </a:moveTo>
                  <a:lnTo>
                    <a:pt x="122288" y="53848"/>
                  </a:lnTo>
                  <a:lnTo>
                    <a:pt x="122682" y="53975"/>
                  </a:lnTo>
                  <a:lnTo>
                    <a:pt x="122859" y="53975"/>
                  </a:lnTo>
                  <a:lnTo>
                    <a:pt x="123007" y="54610"/>
                  </a:lnTo>
                  <a:lnTo>
                    <a:pt x="123228" y="54102"/>
                  </a:lnTo>
                  <a:lnTo>
                    <a:pt x="124561" y="54102"/>
                  </a:lnTo>
                  <a:lnTo>
                    <a:pt x="124510" y="53848"/>
                  </a:lnTo>
                  <a:close/>
                </a:path>
                <a:path w="257175" h="118745">
                  <a:moveTo>
                    <a:pt x="128381" y="54591"/>
                  </a:moveTo>
                  <a:close/>
                </a:path>
                <a:path w="257175" h="118745">
                  <a:moveTo>
                    <a:pt x="128369" y="54495"/>
                  </a:moveTo>
                  <a:lnTo>
                    <a:pt x="128515" y="54610"/>
                  </a:lnTo>
                  <a:lnTo>
                    <a:pt x="128369" y="54495"/>
                  </a:lnTo>
                  <a:close/>
                </a:path>
                <a:path w="257175" h="118745">
                  <a:moveTo>
                    <a:pt x="129152" y="53848"/>
                  </a:moveTo>
                  <a:lnTo>
                    <a:pt x="128227" y="53848"/>
                  </a:lnTo>
                  <a:lnTo>
                    <a:pt x="128394" y="54514"/>
                  </a:lnTo>
                  <a:lnTo>
                    <a:pt x="128625" y="54610"/>
                  </a:lnTo>
                  <a:lnTo>
                    <a:pt x="128600" y="54102"/>
                  </a:lnTo>
                  <a:lnTo>
                    <a:pt x="129326" y="54102"/>
                  </a:lnTo>
                  <a:lnTo>
                    <a:pt x="129152" y="53848"/>
                  </a:lnTo>
                  <a:close/>
                </a:path>
                <a:path w="257175" h="118745">
                  <a:moveTo>
                    <a:pt x="129326" y="54102"/>
                  </a:moveTo>
                  <a:lnTo>
                    <a:pt x="128600" y="54102"/>
                  </a:lnTo>
                  <a:lnTo>
                    <a:pt x="128790" y="54356"/>
                  </a:lnTo>
                  <a:lnTo>
                    <a:pt x="128625" y="54474"/>
                  </a:lnTo>
                  <a:lnTo>
                    <a:pt x="128644" y="54610"/>
                  </a:lnTo>
                  <a:lnTo>
                    <a:pt x="128790" y="54610"/>
                  </a:lnTo>
                  <a:lnTo>
                    <a:pt x="128955" y="54483"/>
                  </a:lnTo>
                  <a:lnTo>
                    <a:pt x="128892" y="54356"/>
                  </a:lnTo>
                  <a:lnTo>
                    <a:pt x="129209" y="54356"/>
                  </a:lnTo>
                  <a:lnTo>
                    <a:pt x="129326" y="54102"/>
                  </a:lnTo>
                  <a:close/>
                </a:path>
                <a:path w="257175" h="118745">
                  <a:moveTo>
                    <a:pt x="128955" y="54483"/>
                  </a:moveTo>
                  <a:lnTo>
                    <a:pt x="128790" y="54610"/>
                  </a:lnTo>
                  <a:lnTo>
                    <a:pt x="128955" y="54483"/>
                  </a:lnTo>
                  <a:close/>
                </a:path>
                <a:path w="257175" h="118745">
                  <a:moveTo>
                    <a:pt x="129032" y="54483"/>
                  </a:moveTo>
                  <a:lnTo>
                    <a:pt x="128790" y="54610"/>
                  </a:lnTo>
                  <a:lnTo>
                    <a:pt x="129235" y="54610"/>
                  </a:lnTo>
                  <a:lnTo>
                    <a:pt x="129032" y="54483"/>
                  </a:lnTo>
                  <a:close/>
                </a:path>
                <a:path w="257175" h="118745">
                  <a:moveTo>
                    <a:pt x="130568" y="54483"/>
                  </a:moveTo>
                  <a:lnTo>
                    <a:pt x="130429" y="54483"/>
                  </a:lnTo>
                  <a:lnTo>
                    <a:pt x="130663" y="54610"/>
                  </a:lnTo>
                  <a:close/>
                </a:path>
                <a:path w="257175" h="118745">
                  <a:moveTo>
                    <a:pt x="136893" y="53975"/>
                  </a:moveTo>
                  <a:lnTo>
                    <a:pt x="136721" y="54102"/>
                  </a:lnTo>
                  <a:lnTo>
                    <a:pt x="136595" y="54474"/>
                  </a:lnTo>
                  <a:lnTo>
                    <a:pt x="136677" y="54610"/>
                  </a:lnTo>
                  <a:lnTo>
                    <a:pt x="136893" y="53975"/>
                  </a:lnTo>
                  <a:close/>
                </a:path>
                <a:path w="257175" h="118745">
                  <a:moveTo>
                    <a:pt x="137096" y="54483"/>
                  </a:moveTo>
                  <a:lnTo>
                    <a:pt x="136912" y="54610"/>
                  </a:lnTo>
                  <a:lnTo>
                    <a:pt x="137071" y="54610"/>
                  </a:lnTo>
                  <a:close/>
                </a:path>
                <a:path w="257175" h="118745">
                  <a:moveTo>
                    <a:pt x="137642" y="54483"/>
                  </a:moveTo>
                  <a:lnTo>
                    <a:pt x="137420" y="54483"/>
                  </a:lnTo>
                  <a:lnTo>
                    <a:pt x="137617" y="54610"/>
                  </a:lnTo>
                  <a:close/>
                </a:path>
                <a:path w="257175" h="118745">
                  <a:moveTo>
                    <a:pt x="137858" y="54483"/>
                  </a:moveTo>
                  <a:lnTo>
                    <a:pt x="137617" y="54610"/>
                  </a:lnTo>
                  <a:lnTo>
                    <a:pt x="137985" y="54610"/>
                  </a:lnTo>
                  <a:lnTo>
                    <a:pt x="137858" y="54483"/>
                  </a:lnTo>
                  <a:close/>
                </a:path>
                <a:path w="257175" h="118745">
                  <a:moveTo>
                    <a:pt x="138023" y="54356"/>
                  </a:moveTo>
                  <a:lnTo>
                    <a:pt x="137883" y="54483"/>
                  </a:lnTo>
                  <a:lnTo>
                    <a:pt x="138112" y="54610"/>
                  </a:lnTo>
                  <a:lnTo>
                    <a:pt x="138023" y="54356"/>
                  </a:lnTo>
                  <a:close/>
                </a:path>
                <a:path w="257175" h="118745">
                  <a:moveTo>
                    <a:pt x="141224" y="54102"/>
                  </a:moveTo>
                  <a:lnTo>
                    <a:pt x="141246" y="54474"/>
                  </a:lnTo>
                  <a:lnTo>
                    <a:pt x="141338" y="54610"/>
                  </a:lnTo>
                  <a:lnTo>
                    <a:pt x="141224" y="54102"/>
                  </a:lnTo>
                  <a:close/>
                </a:path>
                <a:path w="257175" h="118745">
                  <a:moveTo>
                    <a:pt x="142506" y="54102"/>
                  </a:moveTo>
                  <a:lnTo>
                    <a:pt x="142354" y="54229"/>
                  </a:lnTo>
                  <a:lnTo>
                    <a:pt x="142367" y="54610"/>
                  </a:lnTo>
                  <a:lnTo>
                    <a:pt x="142527" y="54610"/>
                  </a:lnTo>
                  <a:lnTo>
                    <a:pt x="142506" y="54102"/>
                  </a:lnTo>
                  <a:close/>
                </a:path>
                <a:path w="257175" h="118745">
                  <a:moveTo>
                    <a:pt x="146639" y="53848"/>
                  </a:moveTo>
                  <a:lnTo>
                    <a:pt x="144449" y="53848"/>
                  </a:lnTo>
                  <a:lnTo>
                    <a:pt x="144272" y="54356"/>
                  </a:lnTo>
                  <a:lnTo>
                    <a:pt x="143802" y="54610"/>
                  </a:lnTo>
                  <a:lnTo>
                    <a:pt x="152908" y="54610"/>
                  </a:lnTo>
                  <a:lnTo>
                    <a:pt x="152806" y="54356"/>
                  </a:lnTo>
                  <a:lnTo>
                    <a:pt x="150990" y="54356"/>
                  </a:lnTo>
                  <a:lnTo>
                    <a:pt x="146913" y="54229"/>
                  </a:lnTo>
                  <a:lnTo>
                    <a:pt x="146639" y="53848"/>
                  </a:lnTo>
                  <a:close/>
                </a:path>
                <a:path w="257175" h="118745">
                  <a:moveTo>
                    <a:pt x="153860" y="53975"/>
                  </a:moveTo>
                  <a:lnTo>
                    <a:pt x="152933" y="53975"/>
                  </a:lnTo>
                  <a:lnTo>
                    <a:pt x="152908" y="54610"/>
                  </a:lnTo>
                  <a:lnTo>
                    <a:pt x="153695" y="54610"/>
                  </a:lnTo>
                  <a:lnTo>
                    <a:pt x="153631" y="54229"/>
                  </a:lnTo>
                  <a:lnTo>
                    <a:pt x="153993" y="54229"/>
                  </a:lnTo>
                  <a:lnTo>
                    <a:pt x="153860" y="53975"/>
                  </a:lnTo>
                  <a:close/>
                </a:path>
                <a:path w="257175" h="118745">
                  <a:moveTo>
                    <a:pt x="153936" y="53975"/>
                  </a:moveTo>
                  <a:lnTo>
                    <a:pt x="154165" y="54483"/>
                  </a:lnTo>
                  <a:lnTo>
                    <a:pt x="154317" y="54483"/>
                  </a:lnTo>
                  <a:lnTo>
                    <a:pt x="154527" y="54610"/>
                  </a:lnTo>
                  <a:lnTo>
                    <a:pt x="156343" y="54610"/>
                  </a:lnTo>
                  <a:lnTo>
                    <a:pt x="156400" y="54229"/>
                  </a:lnTo>
                  <a:lnTo>
                    <a:pt x="154698" y="54229"/>
                  </a:lnTo>
                  <a:lnTo>
                    <a:pt x="153936" y="53975"/>
                  </a:lnTo>
                  <a:close/>
                </a:path>
                <a:path w="257175" h="118745">
                  <a:moveTo>
                    <a:pt x="128193" y="54356"/>
                  </a:moveTo>
                  <a:lnTo>
                    <a:pt x="128381" y="54591"/>
                  </a:lnTo>
                  <a:lnTo>
                    <a:pt x="128193" y="54356"/>
                  </a:lnTo>
                  <a:close/>
                </a:path>
                <a:path w="257175" h="118745">
                  <a:moveTo>
                    <a:pt x="60071" y="54102"/>
                  </a:moveTo>
                  <a:lnTo>
                    <a:pt x="59921" y="54504"/>
                  </a:lnTo>
                  <a:lnTo>
                    <a:pt x="60193" y="54356"/>
                  </a:lnTo>
                  <a:lnTo>
                    <a:pt x="60071" y="54102"/>
                  </a:lnTo>
                  <a:close/>
                </a:path>
                <a:path w="257175" h="118745">
                  <a:moveTo>
                    <a:pt x="13881" y="54356"/>
                  </a:moveTo>
                  <a:lnTo>
                    <a:pt x="13017" y="54483"/>
                  </a:lnTo>
                  <a:lnTo>
                    <a:pt x="13676" y="54474"/>
                  </a:lnTo>
                  <a:lnTo>
                    <a:pt x="13881" y="54356"/>
                  </a:lnTo>
                  <a:close/>
                </a:path>
                <a:path w="257175" h="118745">
                  <a:moveTo>
                    <a:pt x="22580" y="53340"/>
                  </a:moveTo>
                  <a:lnTo>
                    <a:pt x="22199" y="53509"/>
                  </a:lnTo>
                  <a:lnTo>
                    <a:pt x="22110" y="54356"/>
                  </a:lnTo>
                  <a:lnTo>
                    <a:pt x="21653" y="54483"/>
                  </a:lnTo>
                  <a:lnTo>
                    <a:pt x="22479" y="54483"/>
                  </a:lnTo>
                  <a:lnTo>
                    <a:pt x="22580" y="53340"/>
                  </a:lnTo>
                  <a:close/>
                </a:path>
                <a:path w="257175" h="118745">
                  <a:moveTo>
                    <a:pt x="36474" y="53467"/>
                  </a:moveTo>
                  <a:lnTo>
                    <a:pt x="36550" y="54483"/>
                  </a:lnTo>
                  <a:lnTo>
                    <a:pt x="38273" y="54483"/>
                  </a:lnTo>
                  <a:lnTo>
                    <a:pt x="38201" y="54356"/>
                  </a:lnTo>
                  <a:lnTo>
                    <a:pt x="38915" y="54356"/>
                  </a:lnTo>
                  <a:lnTo>
                    <a:pt x="39154" y="54102"/>
                  </a:lnTo>
                  <a:lnTo>
                    <a:pt x="38849" y="54102"/>
                  </a:lnTo>
                  <a:lnTo>
                    <a:pt x="38709" y="53848"/>
                  </a:lnTo>
                  <a:lnTo>
                    <a:pt x="38481" y="53721"/>
                  </a:lnTo>
                  <a:lnTo>
                    <a:pt x="38227" y="53721"/>
                  </a:lnTo>
                  <a:lnTo>
                    <a:pt x="38023" y="53594"/>
                  </a:lnTo>
                  <a:lnTo>
                    <a:pt x="37236" y="53594"/>
                  </a:lnTo>
                  <a:lnTo>
                    <a:pt x="36474" y="53467"/>
                  </a:lnTo>
                  <a:close/>
                </a:path>
                <a:path w="257175" h="118745">
                  <a:moveTo>
                    <a:pt x="52233" y="54474"/>
                  </a:moveTo>
                  <a:close/>
                </a:path>
                <a:path w="257175" h="118745">
                  <a:moveTo>
                    <a:pt x="68211" y="54356"/>
                  </a:moveTo>
                  <a:lnTo>
                    <a:pt x="68033" y="54483"/>
                  </a:lnTo>
                  <a:lnTo>
                    <a:pt x="68478" y="54483"/>
                  </a:lnTo>
                  <a:lnTo>
                    <a:pt x="68211" y="54356"/>
                  </a:lnTo>
                  <a:close/>
                </a:path>
                <a:path w="257175" h="118745">
                  <a:moveTo>
                    <a:pt x="85564" y="54229"/>
                  </a:moveTo>
                  <a:lnTo>
                    <a:pt x="75984" y="54229"/>
                  </a:lnTo>
                  <a:lnTo>
                    <a:pt x="76187" y="54483"/>
                  </a:lnTo>
                  <a:lnTo>
                    <a:pt x="87591" y="54483"/>
                  </a:lnTo>
                  <a:lnTo>
                    <a:pt x="87579" y="54356"/>
                  </a:lnTo>
                  <a:lnTo>
                    <a:pt x="85572" y="54356"/>
                  </a:lnTo>
                  <a:close/>
                </a:path>
                <a:path w="257175" h="118745">
                  <a:moveTo>
                    <a:pt x="87604" y="53848"/>
                  </a:moveTo>
                  <a:lnTo>
                    <a:pt x="87185" y="53848"/>
                  </a:lnTo>
                  <a:lnTo>
                    <a:pt x="87058" y="54356"/>
                  </a:lnTo>
                  <a:lnTo>
                    <a:pt x="87579" y="54356"/>
                  </a:lnTo>
                  <a:lnTo>
                    <a:pt x="87845" y="54483"/>
                  </a:lnTo>
                  <a:lnTo>
                    <a:pt x="87757" y="54229"/>
                  </a:lnTo>
                  <a:lnTo>
                    <a:pt x="87579" y="54229"/>
                  </a:lnTo>
                  <a:lnTo>
                    <a:pt x="87604" y="53848"/>
                  </a:lnTo>
                  <a:close/>
                </a:path>
                <a:path w="257175" h="118745">
                  <a:moveTo>
                    <a:pt x="95605" y="52578"/>
                  </a:moveTo>
                  <a:lnTo>
                    <a:pt x="95419" y="52698"/>
                  </a:lnTo>
                  <a:lnTo>
                    <a:pt x="95352" y="52918"/>
                  </a:lnTo>
                  <a:lnTo>
                    <a:pt x="95821" y="54483"/>
                  </a:lnTo>
                  <a:lnTo>
                    <a:pt x="95709" y="52750"/>
                  </a:lnTo>
                  <a:lnTo>
                    <a:pt x="95605" y="52578"/>
                  </a:lnTo>
                  <a:close/>
                </a:path>
                <a:path w="257175" h="118745">
                  <a:moveTo>
                    <a:pt x="124561" y="54102"/>
                  </a:moveTo>
                  <a:lnTo>
                    <a:pt x="123228" y="54102"/>
                  </a:lnTo>
                  <a:lnTo>
                    <a:pt x="123659" y="54229"/>
                  </a:lnTo>
                  <a:lnTo>
                    <a:pt x="124282" y="54356"/>
                  </a:lnTo>
                  <a:lnTo>
                    <a:pt x="124561" y="54483"/>
                  </a:lnTo>
                  <a:lnTo>
                    <a:pt x="124561" y="54102"/>
                  </a:lnTo>
                  <a:close/>
                </a:path>
                <a:path w="257175" h="118745">
                  <a:moveTo>
                    <a:pt x="137414" y="54356"/>
                  </a:moveTo>
                  <a:lnTo>
                    <a:pt x="137420" y="54483"/>
                  </a:lnTo>
                  <a:lnTo>
                    <a:pt x="137414" y="54356"/>
                  </a:lnTo>
                  <a:close/>
                </a:path>
                <a:path w="257175" h="118745">
                  <a:moveTo>
                    <a:pt x="153993" y="54229"/>
                  </a:moveTo>
                  <a:lnTo>
                    <a:pt x="153631" y="54229"/>
                  </a:lnTo>
                  <a:lnTo>
                    <a:pt x="154127" y="54483"/>
                  </a:lnTo>
                  <a:lnTo>
                    <a:pt x="153993" y="54229"/>
                  </a:lnTo>
                  <a:close/>
                </a:path>
                <a:path w="257175" h="118745">
                  <a:moveTo>
                    <a:pt x="52203" y="54356"/>
                  </a:moveTo>
                  <a:lnTo>
                    <a:pt x="52019" y="54356"/>
                  </a:lnTo>
                  <a:lnTo>
                    <a:pt x="52233" y="54474"/>
                  </a:lnTo>
                  <a:close/>
                </a:path>
                <a:path w="257175" h="118745">
                  <a:moveTo>
                    <a:pt x="10377" y="51435"/>
                  </a:moveTo>
                  <a:lnTo>
                    <a:pt x="10245" y="51435"/>
                  </a:lnTo>
                  <a:lnTo>
                    <a:pt x="10217" y="52324"/>
                  </a:lnTo>
                  <a:lnTo>
                    <a:pt x="10284" y="52578"/>
                  </a:lnTo>
                  <a:lnTo>
                    <a:pt x="9918" y="54229"/>
                  </a:lnTo>
                  <a:lnTo>
                    <a:pt x="10795" y="54356"/>
                  </a:lnTo>
                  <a:lnTo>
                    <a:pt x="10769" y="54102"/>
                  </a:lnTo>
                  <a:lnTo>
                    <a:pt x="11112" y="53975"/>
                  </a:lnTo>
                  <a:lnTo>
                    <a:pt x="12484" y="53975"/>
                  </a:lnTo>
                  <a:lnTo>
                    <a:pt x="12155" y="53563"/>
                  </a:lnTo>
                  <a:lnTo>
                    <a:pt x="12242" y="52578"/>
                  </a:lnTo>
                  <a:lnTo>
                    <a:pt x="10782" y="52578"/>
                  </a:lnTo>
                  <a:lnTo>
                    <a:pt x="10377" y="51435"/>
                  </a:lnTo>
                  <a:close/>
                </a:path>
                <a:path w="257175" h="118745">
                  <a:moveTo>
                    <a:pt x="20967" y="53975"/>
                  </a:moveTo>
                  <a:lnTo>
                    <a:pt x="18415" y="53975"/>
                  </a:lnTo>
                  <a:lnTo>
                    <a:pt x="18199" y="54102"/>
                  </a:lnTo>
                  <a:lnTo>
                    <a:pt x="18124" y="54291"/>
                  </a:lnTo>
                  <a:lnTo>
                    <a:pt x="21297" y="54356"/>
                  </a:lnTo>
                  <a:lnTo>
                    <a:pt x="20967" y="53975"/>
                  </a:lnTo>
                  <a:close/>
                </a:path>
                <a:path w="257175" h="118745">
                  <a:moveTo>
                    <a:pt x="40132" y="54229"/>
                  </a:moveTo>
                  <a:lnTo>
                    <a:pt x="40000" y="54356"/>
                  </a:lnTo>
                  <a:lnTo>
                    <a:pt x="40132" y="54356"/>
                  </a:lnTo>
                  <a:close/>
                </a:path>
                <a:path w="257175" h="118745">
                  <a:moveTo>
                    <a:pt x="40208" y="53975"/>
                  </a:moveTo>
                  <a:lnTo>
                    <a:pt x="39916" y="53975"/>
                  </a:lnTo>
                  <a:lnTo>
                    <a:pt x="40144" y="54102"/>
                  </a:lnTo>
                  <a:lnTo>
                    <a:pt x="40195" y="54356"/>
                  </a:lnTo>
                  <a:lnTo>
                    <a:pt x="40208" y="53975"/>
                  </a:lnTo>
                  <a:close/>
                </a:path>
                <a:path w="257175" h="118745">
                  <a:moveTo>
                    <a:pt x="43066" y="54329"/>
                  </a:moveTo>
                  <a:close/>
                </a:path>
                <a:path w="257175" h="118745">
                  <a:moveTo>
                    <a:pt x="64452" y="53086"/>
                  </a:moveTo>
                  <a:lnTo>
                    <a:pt x="64274" y="53086"/>
                  </a:lnTo>
                  <a:lnTo>
                    <a:pt x="63398" y="53467"/>
                  </a:lnTo>
                  <a:lnTo>
                    <a:pt x="52743" y="53467"/>
                  </a:lnTo>
                  <a:lnTo>
                    <a:pt x="52777" y="53733"/>
                  </a:lnTo>
                  <a:lnTo>
                    <a:pt x="52654" y="54356"/>
                  </a:lnTo>
                  <a:lnTo>
                    <a:pt x="52997" y="54229"/>
                  </a:lnTo>
                  <a:lnTo>
                    <a:pt x="60023" y="54229"/>
                  </a:lnTo>
                  <a:lnTo>
                    <a:pt x="60659" y="54102"/>
                  </a:lnTo>
                  <a:lnTo>
                    <a:pt x="61125" y="53848"/>
                  </a:lnTo>
                  <a:lnTo>
                    <a:pt x="64592" y="53848"/>
                  </a:lnTo>
                  <a:lnTo>
                    <a:pt x="64427" y="53594"/>
                  </a:lnTo>
                  <a:lnTo>
                    <a:pt x="64363" y="53340"/>
                  </a:lnTo>
                  <a:lnTo>
                    <a:pt x="64897" y="53340"/>
                  </a:lnTo>
                  <a:lnTo>
                    <a:pt x="64452" y="53086"/>
                  </a:lnTo>
                  <a:close/>
                </a:path>
                <a:path w="257175" h="118745">
                  <a:moveTo>
                    <a:pt x="67576" y="53848"/>
                  </a:moveTo>
                  <a:lnTo>
                    <a:pt x="65557" y="54356"/>
                  </a:lnTo>
                  <a:lnTo>
                    <a:pt x="67415" y="54356"/>
                  </a:lnTo>
                  <a:lnTo>
                    <a:pt x="67576" y="53848"/>
                  </a:lnTo>
                  <a:close/>
                </a:path>
                <a:path w="257175" h="118745">
                  <a:moveTo>
                    <a:pt x="76276" y="53340"/>
                  </a:moveTo>
                  <a:lnTo>
                    <a:pt x="69322" y="53340"/>
                  </a:lnTo>
                  <a:lnTo>
                    <a:pt x="69507" y="53563"/>
                  </a:lnTo>
                  <a:lnTo>
                    <a:pt x="69621" y="54356"/>
                  </a:lnTo>
                  <a:lnTo>
                    <a:pt x="70040" y="53975"/>
                  </a:lnTo>
                  <a:lnTo>
                    <a:pt x="70319" y="53848"/>
                  </a:lnTo>
                  <a:lnTo>
                    <a:pt x="80619" y="53848"/>
                  </a:lnTo>
                  <a:lnTo>
                    <a:pt x="80261" y="53467"/>
                  </a:lnTo>
                  <a:lnTo>
                    <a:pt x="76149" y="53467"/>
                  </a:lnTo>
                  <a:lnTo>
                    <a:pt x="76276" y="53340"/>
                  </a:lnTo>
                  <a:close/>
                </a:path>
                <a:path w="257175" h="118745">
                  <a:moveTo>
                    <a:pt x="88671" y="53086"/>
                  </a:moveTo>
                  <a:lnTo>
                    <a:pt x="85712" y="53086"/>
                  </a:lnTo>
                  <a:lnTo>
                    <a:pt x="85471" y="53213"/>
                  </a:lnTo>
                  <a:lnTo>
                    <a:pt x="85788" y="53340"/>
                  </a:lnTo>
                  <a:lnTo>
                    <a:pt x="85712" y="54102"/>
                  </a:lnTo>
                  <a:lnTo>
                    <a:pt x="86233" y="54102"/>
                  </a:lnTo>
                  <a:lnTo>
                    <a:pt x="86093" y="54229"/>
                  </a:lnTo>
                  <a:lnTo>
                    <a:pt x="85572" y="54356"/>
                  </a:lnTo>
                  <a:lnTo>
                    <a:pt x="86944" y="54356"/>
                  </a:lnTo>
                  <a:lnTo>
                    <a:pt x="86664" y="53975"/>
                  </a:lnTo>
                  <a:lnTo>
                    <a:pt x="86842" y="53975"/>
                  </a:lnTo>
                  <a:lnTo>
                    <a:pt x="87007" y="53848"/>
                  </a:lnTo>
                  <a:lnTo>
                    <a:pt x="87299" y="53848"/>
                  </a:lnTo>
                  <a:lnTo>
                    <a:pt x="87464" y="53213"/>
                  </a:lnTo>
                  <a:lnTo>
                    <a:pt x="88722" y="53213"/>
                  </a:lnTo>
                  <a:close/>
                </a:path>
                <a:path w="257175" h="118745">
                  <a:moveTo>
                    <a:pt x="127044" y="53848"/>
                  </a:moveTo>
                  <a:lnTo>
                    <a:pt x="126638" y="53848"/>
                  </a:lnTo>
                  <a:lnTo>
                    <a:pt x="126758" y="54356"/>
                  </a:lnTo>
                  <a:lnTo>
                    <a:pt x="126885" y="54102"/>
                  </a:lnTo>
                  <a:lnTo>
                    <a:pt x="127063" y="53975"/>
                  </a:lnTo>
                  <a:lnTo>
                    <a:pt x="127044" y="53848"/>
                  </a:lnTo>
                  <a:close/>
                </a:path>
                <a:path w="257175" h="118745">
                  <a:moveTo>
                    <a:pt x="151481" y="53849"/>
                  </a:moveTo>
                  <a:lnTo>
                    <a:pt x="151207" y="53959"/>
                  </a:lnTo>
                  <a:lnTo>
                    <a:pt x="151108" y="54102"/>
                  </a:lnTo>
                  <a:lnTo>
                    <a:pt x="150990" y="54356"/>
                  </a:lnTo>
                  <a:lnTo>
                    <a:pt x="152806" y="54356"/>
                  </a:lnTo>
                  <a:lnTo>
                    <a:pt x="152704" y="54102"/>
                  </a:lnTo>
                  <a:lnTo>
                    <a:pt x="151481" y="53849"/>
                  </a:lnTo>
                  <a:close/>
                </a:path>
                <a:path w="257175" h="118745">
                  <a:moveTo>
                    <a:pt x="120846" y="53959"/>
                  </a:moveTo>
                  <a:lnTo>
                    <a:pt x="120698" y="54330"/>
                  </a:lnTo>
                  <a:lnTo>
                    <a:pt x="120846" y="53959"/>
                  </a:lnTo>
                  <a:close/>
                </a:path>
                <a:path w="257175" h="118745">
                  <a:moveTo>
                    <a:pt x="42926" y="54229"/>
                  </a:moveTo>
                  <a:lnTo>
                    <a:pt x="43066" y="54329"/>
                  </a:lnTo>
                  <a:lnTo>
                    <a:pt x="42926" y="54229"/>
                  </a:lnTo>
                  <a:close/>
                </a:path>
                <a:path w="257175" h="118745">
                  <a:moveTo>
                    <a:pt x="60659" y="54102"/>
                  </a:moveTo>
                  <a:lnTo>
                    <a:pt x="60071" y="54102"/>
                  </a:lnTo>
                  <a:lnTo>
                    <a:pt x="60312" y="54291"/>
                  </a:lnTo>
                  <a:lnTo>
                    <a:pt x="60659" y="54102"/>
                  </a:lnTo>
                  <a:close/>
                </a:path>
                <a:path w="257175" h="118745">
                  <a:moveTo>
                    <a:pt x="24523" y="53975"/>
                  </a:moveTo>
                  <a:lnTo>
                    <a:pt x="24561" y="54229"/>
                  </a:lnTo>
                  <a:lnTo>
                    <a:pt x="31610" y="54229"/>
                  </a:lnTo>
                  <a:lnTo>
                    <a:pt x="24714" y="54102"/>
                  </a:lnTo>
                  <a:lnTo>
                    <a:pt x="24523" y="53975"/>
                  </a:lnTo>
                  <a:close/>
                </a:path>
                <a:path w="257175" h="118745">
                  <a:moveTo>
                    <a:pt x="32042" y="54102"/>
                  </a:moveTo>
                  <a:lnTo>
                    <a:pt x="31610" y="54102"/>
                  </a:lnTo>
                  <a:lnTo>
                    <a:pt x="32039" y="54229"/>
                  </a:lnTo>
                  <a:close/>
                </a:path>
                <a:path w="257175" h="118745">
                  <a:moveTo>
                    <a:pt x="46583" y="54102"/>
                  </a:moveTo>
                  <a:lnTo>
                    <a:pt x="46075" y="54229"/>
                  </a:lnTo>
                  <a:lnTo>
                    <a:pt x="46668" y="54229"/>
                  </a:lnTo>
                  <a:close/>
                </a:path>
                <a:path w="257175" h="118745">
                  <a:moveTo>
                    <a:pt x="65462" y="53594"/>
                  </a:moveTo>
                  <a:lnTo>
                    <a:pt x="65227" y="53766"/>
                  </a:lnTo>
                  <a:lnTo>
                    <a:pt x="61125" y="53848"/>
                  </a:lnTo>
                  <a:lnTo>
                    <a:pt x="61220" y="54102"/>
                  </a:lnTo>
                  <a:lnTo>
                    <a:pt x="65541" y="54229"/>
                  </a:lnTo>
                  <a:lnTo>
                    <a:pt x="65462" y="53594"/>
                  </a:lnTo>
                  <a:close/>
                </a:path>
                <a:path w="257175" h="118745">
                  <a:moveTo>
                    <a:pt x="88722" y="53213"/>
                  </a:moveTo>
                  <a:lnTo>
                    <a:pt x="87680" y="53213"/>
                  </a:lnTo>
                  <a:lnTo>
                    <a:pt x="88036" y="53340"/>
                  </a:lnTo>
                  <a:lnTo>
                    <a:pt x="88303" y="53594"/>
                  </a:lnTo>
                  <a:lnTo>
                    <a:pt x="88491" y="53679"/>
                  </a:lnTo>
                  <a:lnTo>
                    <a:pt x="88290" y="53975"/>
                  </a:lnTo>
                  <a:lnTo>
                    <a:pt x="87579" y="54229"/>
                  </a:lnTo>
                  <a:lnTo>
                    <a:pt x="87757" y="54229"/>
                  </a:lnTo>
                  <a:lnTo>
                    <a:pt x="88303" y="53975"/>
                  </a:lnTo>
                  <a:lnTo>
                    <a:pt x="91465" y="53975"/>
                  </a:lnTo>
                  <a:lnTo>
                    <a:pt x="91084" y="53721"/>
                  </a:lnTo>
                  <a:lnTo>
                    <a:pt x="89759" y="53713"/>
                  </a:lnTo>
                  <a:lnTo>
                    <a:pt x="89255" y="53594"/>
                  </a:lnTo>
                  <a:lnTo>
                    <a:pt x="88925" y="53467"/>
                  </a:lnTo>
                  <a:lnTo>
                    <a:pt x="88722" y="53213"/>
                  </a:lnTo>
                  <a:close/>
                </a:path>
                <a:path w="257175" h="118745">
                  <a:moveTo>
                    <a:pt x="106680" y="53848"/>
                  </a:moveTo>
                  <a:lnTo>
                    <a:pt x="106680" y="54147"/>
                  </a:lnTo>
                  <a:lnTo>
                    <a:pt x="106857" y="54229"/>
                  </a:lnTo>
                  <a:lnTo>
                    <a:pt x="106680" y="53848"/>
                  </a:lnTo>
                  <a:close/>
                </a:path>
                <a:path w="257175" h="118745">
                  <a:moveTo>
                    <a:pt x="107823" y="53848"/>
                  </a:moveTo>
                  <a:lnTo>
                    <a:pt x="107289" y="53848"/>
                  </a:lnTo>
                  <a:lnTo>
                    <a:pt x="107480" y="54229"/>
                  </a:lnTo>
                  <a:lnTo>
                    <a:pt x="107721" y="54102"/>
                  </a:lnTo>
                  <a:lnTo>
                    <a:pt x="107911" y="54102"/>
                  </a:lnTo>
                  <a:lnTo>
                    <a:pt x="107823" y="53848"/>
                  </a:lnTo>
                  <a:close/>
                </a:path>
                <a:path w="257175" h="118745">
                  <a:moveTo>
                    <a:pt x="125717" y="53848"/>
                  </a:moveTo>
                  <a:lnTo>
                    <a:pt x="125285" y="53848"/>
                  </a:lnTo>
                  <a:lnTo>
                    <a:pt x="125666" y="54229"/>
                  </a:lnTo>
                  <a:lnTo>
                    <a:pt x="125717" y="53848"/>
                  </a:lnTo>
                  <a:close/>
                </a:path>
                <a:path w="257175" h="118745">
                  <a:moveTo>
                    <a:pt x="127571" y="53848"/>
                  </a:moveTo>
                  <a:lnTo>
                    <a:pt x="127069" y="53848"/>
                  </a:lnTo>
                  <a:lnTo>
                    <a:pt x="127330" y="54229"/>
                  </a:lnTo>
                  <a:lnTo>
                    <a:pt x="127571" y="53848"/>
                  </a:lnTo>
                  <a:close/>
                </a:path>
                <a:path w="257175" h="118745">
                  <a:moveTo>
                    <a:pt x="140855" y="53848"/>
                  </a:moveTo>
                  <a:lnTo>
                    <a:pt x="140684" y="53848"/>
                  </a:lnTo>
                  <a:lnTo>
                    <a:pt x="140970" y="54229"/>
                  </a:lnTo>
                  <a:lnTo>
                    <a:pt x="140855" y="53848"/>
                  </a:lnTo>
                  <a:close/>
                </a:path>
                <a:path w="257175" h="118745">
                  <a:moveTo>
                    <a:pt x="142278" y="54102"/>
                  </a:moveTo>
                  <a:close/>
                </a:path>
                <a:path w="257175" h="118745">
                  <a:moveTo>
                    <a:pt x="150749" y="53848"/>
                  </a:moveTo>
                  <a:lnTo>
                    <a:pt x="147040" y="53848"/>
                  </a:lnTo>
                  <a:lnTo>
                    <a:pt x="146913" y="54229"/>
                  </a:lnTo>
                  <a:lnTo>
                    <a:pt x="150869" y="54229"/>
                  </a:lnTo>
                  <a:lnTo>
                    <a:pt x="150749" y="53848"/>
                  </a:lnTo>
                  <a:close/>
                </a:path>
                <a:path w="257175" h="118745">
                  <a:moveTo>
                    <a:pt x="154813" y="54102"/>
                  </a:moveTo>
                  <a:lnTo>
                    <a:pt x="156400" y="54229"/>
                  </a:lnTo>
                  <a:lnTo>
                    <a:pt x="154813" y="54102"/>
                  </a:lnTo>
                  <a:close/>
                </a:path>
                <a:path w="257175" h="118745">
                  <a:moveTo>
                    <a:pt x="85534" y="53721"/>
                  </a:moveTo>
                  <a:lnTo>
                    <a:pt x="85140" y="53721"/>
                  </a:lnTo>
                  <a:lnTo>
                    <a:pt x="84975" y="53848"/>
                  </a:lnTo>
                  <a:lnTo>
                    <a:pt x="84416" y="53848"/>
                  </a:lnTo>
                  <a:lnTo>
                    <a:pt x="84226" y="53975"/>
                  </a:lnTo>
                  <a:lnTo>
                    <a:pt x="71272" y="53975"/>
                  </a:lnTo>
                  <a:lnTo>
                    <a:pt x="71343" y="54147"/>
                  </a:lnTo>
                  <a:lnTo>
                    <a:pt x="85557" y="54102"/>
                  </a:lnTo>
                  <a:lnTo>
                    <a:pt x="85534" y="53721"/>
                  </a:lnTo>
                  <a:close/>
                </a:path>
                <a:path w="257175" h="118745">
                  <a:moveTo>
                    <a:pt x="18288" y="53975"/>
                  </a:moveTo>
                  <a:close/>
                </a:path>
                <a:path w="257175" h="118745">
                  <a:moveTo>
                    <a:pt x="24066" y="53721"/>
                  </a:moveTo>
                  <a:lnTo>
                    <a:pt x="24257" y="54102"/>
                  </a:lnTo>
                  <a:lnTo>
                    <a:pt x="24437" y="54102"/>
                  </a:lnTo>
                  <a:lnTo>
                    <a:pt x="24066" y="53721"/>
                  </a:lnTo>
                  <a:close/>
                </a:path>
                <a:path w="257175" h="118745">
                  <a:moveTo>
                    <a:pt x="25765" y="53213"/>
                  </a:moveTo>
                  <a:lnTo>
                    <a:pt x="24904" y="53213"/>
                  </a:lnTo>
                  <a:lnTo>
                    <a:pt x="25205" y="53427"/>
                  </a:lnTo>
                  <a:lnTo>
                    <a:pt x="25233" y="53563"/>
                  </a:lnTo>
                  <a:lnTo>
                    <a:pt x="25120" y="53975"/>
                  </a:lnTo>
                  <a:lnTo>
                    <a:pt x="24942" y="54102"/>
                  </a:lnTo>
                  <a:lnTo>
                    <a:pt x="25895" y="54102"/>
                  </a:lnTo>
                  <a:lnTo>
                    <a:pt x="25765" y="53213"/>
                  </a:lnTo>
                  <a:close/>
                </a:path>
                <a:path w="257175" h="118745">
                  <a:moveTo>
                    <a:pt x="39522" y="53086"/>
                  </a:moveTo>
                  <a:lnTo>
                    <a:pt x="39204" y="53467"/>
                  </a:lnTo>
                  <a:lnTo>
                    <a:pt x="38760" y="53594"/>
                  </a:lnTo>
                  <a:lnTo>
                    <a:pt x="38849" y="54102"/>
                  </a:lnTo>
                  <a:lnTo>
                    <a:pt x="39154" y="54102"/>
                  </a:lnTo>
                  <a:lnTo>
                    <a:pt x="39052" y="53721"/>
                  </a:lnTo>
                  <a:lnTo>
                    <a:pt x="39575" y="53721"/>
                  </a:lnTo>
                  <a:lnTo>
                    <a:pt x="39522" y="53086"/>
                  </a:lnTo>
                  <a:close/>
                </a:path>
                <a:path w="257175" h="118745">
                  <a:moveTo>
                    <a:pt x="51816" y="53086"/>
                  </a:moveTo>
                  <a:lnTo>
                    <a:pt x="49314" y="53086"/>
                  </a:lnTo>
                  <a:lnTo>
                    <a:pt x="49517" y="53467"/>
                  </a:lnTo>
                  <a:lnTo>
                    <a:pt x="49250" y="53594"/>
                  </a:lnTo>
                  <a:lnTo>
                    <a:pt x="49110" y="53975"/>
                  </a:lnTo>
                  <a:lnTo>
                    <a:pt x="48742" y="54102"/>
                  </a:lnTo>
                  <a:lnTo>
                    <a:pt x="50126" y="53975"/>
                  </a:lnTo>
                  <a:lnTo>
                    <a:pt x="51138" y="53975"/>
                  </a:lnTo>
                  <a:lnTo>
                    <a:pt x="51816" y="53086"/>
                  </a:lnTo>
                  <a:close/>
                </a:path>
                <a:path w="257175" h="118745">
                  <a:moveTo>
                    <a:pt x="120480" y="53848"/>
                  </a:moveTo>
                  <a:lnTo>
                    <a:pt x="119363" y="53848"/>
                  </a:lnTo>
                  <a:lnTo>
                    <a:pt x="119659" y="54102"/>
                  </a:lnTo>
                  <a:lnTo>
                    <a:pt x="120332" y="53975"/>
                  </a:lnTo>
                  <a:lnTo>
                    <a:pt x="120480" y="53848"/>
                  </a:lnTo>
                  <a:close/>
                </a:path>
                <a:path w="257175" h="118745">
                  <a:moveTo>
                    <a:pt x="142506" y="53848"/>
                  </a:moveTo>
                  <a:lnTo>
                    <a:pt x="142316" y="54102"/>
                  </a:lnTo>
                  <a:lnTo>
                    <a:pt x="142506" y="54102"/>
                  </a:lnTo>
                  <a:lnTo>
                    <a:pt x="142506" y="53848"/>
                  </a:lnTo>
                  <a:close/>
                </a:path>
                <a:path w="257175" h="118745">
                  <a:moveTo>
                    <a:pt x="160426" y="53848"/>
                  </a:moveTo>
                  <a:lnTo>
                    <a:pt x="160388" y="54102"/>
                  </a:lnTo>
                  <a:lnTo>
                    <a:pt x="160820" y="54102"/>
                  </a:lnTo>
                  <a:lnTo>
                    <a:pt x="160426" y="53848"/>
                  </a:lnTo>
                  <a:close/>
                </a:path>
                <a:path w="257175" h="118745">
                  <a:moveTo>
                    <a:pt x="160858" y="53848"/>
                  </a:moveTo>
                  <a:lnTo>
                    <a:pt x="160426" y="53848"/>
                  </a:lnTo>
                  <a:lnTo>
                    <a:pt x="160718" y="53975"/>
                  </a:lnTo>
                  <a:lnTo>
                    <a:pt x="160858" y="53848"/>
                  </a:lnTo>
                  <a:close/>
                </a:path>
                <a:path w="257175" h="118745">
                  <a:moveTo>
                    <a:pt x="13881" y="53848"/>
                  </a:moveTo>
                  <a:lnTo>
                    <a:pt x="13601" y="53848"/>
                  </a:lnTo>
                  <a:lnTo>
                    <a:pt x="13728" y="53975"/>
                  </a:lnTo>
                  <a:lnTo>
                    <a:pt x="13868" y="53975"/>
                  </a:lnTo>
                  <a:lnTo>
                    <a:pt x="13881" y="53848"/>
                  </a:lnTo>
                  <a:close/>
                </a:path>
                <a:path w="257175" h="118745">
                  <a:moveTo>
                    <a:pt x="19926" y="53213"/>
                  </a:moveTo>
                  <a:lnTo>
                    <a:pt x="18513" y="53355"/>
                  </a:lnTo>
                  <a:lnTo>
                    <a:pt x="17614" y="53594"/>
                  </a:lnTo>
                  <a:lnTo>
                    <a:pt x="17437" y="53594"/>
                  </a:lnTo>
                  <a:lnTo>
                    <a:pt x="17465" y="53733"/>
                  </a:lnTo>
                  <a:lnTo>
                    <a:pt x="17348" y="53975"/>
                  </a:lnTo>
                  <a:lnTo>
                    <a:pt x="21005" y="53975"/>
                  </a:lnTo>
                  <a:lnTo>
                    <a:pt x="20915" y="53427"/>
                  </a:lnTo>
                  <a:lnTo>
                    <a:pt x="20713" y="53340"/>
                  </a:lnTo>
                  <a:lnTo>
                    <a:pt x="19926" y="53213"/>
                  </a:lnTo>
                  <a:close/>
                </a:path>
                <a:path w="257175" h="118745">
                  <a:moveTo>
                    <a:pt x="41719" y="53594"/>
                  </a:moveTo>
                  <a:lnTo>
                    <a:pt x="41674" y="53888"/>
                  </a:lnTo>
                  <a:lnTo>
                    <a:pt x="41719" y="53594"/>
                  </a:lnTo>
                  <a:close/>
                </a:path>
                <a:path w="257175" h="118745">
                  <a:moveTo>
                    <a:pt x="43865" y="53467"/>
                  </a:moveTo>
                  <a:lnTo>
                    <a:pt x="43891" y="53975"/>
                  </a:lnTo>
                  <a:lnTo>
                    <a:pt x="45608" y="53975"/>
                  </a:lnTo>
                  <a:lnTo>
                    <a:pt x="44907" y="53594"/>
                  </a:lnTo>
                  <a:lnTo>
                    <a:pt x="43865" y="53467"/>
                  </a:lnTo>
                  <a:close/>
                </a:path>
                <a:path w="257175" h="118745">
                  <a:moveTo>
                    <a:pt x="68884" y="53467"/>
                  </a:moveTo>
                  <a:lnTo>
                    <a:pt x="67843" y="53467"/>
                  </a:lnTo>
                  <a:lnTo>
                    <a:pt x="68085" y="53563"/>
                  </a:lnTo>
                  <a:lnTo>
                    <a:pt x="68008" y="53975"/>
                  </a:lnTo>
                  <a:lnTo>
                    <a:pt x="68821" y="53975"/>
                  </a:lnTo>
                  <a:lnTo>
                    <a:pt x="68884" y="53467"/>
                  </a:lnTo>
                  <a:close/>
                </a:path>
                <a:path w="257175" h="118745">
                  <a:moveTo>
                    <a:pt x="69405" y="53594"/>
                  </a:moveTo>
                  <a:lnTo>
                    <a:pt x="69049" y="53721"/>
                  </a:lnTo>
                  <a:lnTo>
                    <a:pt x="69151" y="53975"/>
                  </a:lnTo>
                  <a:lnTo>
                    <a:pt x="69405" y="53594"/>
                  </a:lnTo>
                  <a:close/>
                </a:path>
                <a:path w="257175" h="118745">
                  <a:moveTo>
                    <a:pt x="88036" y="53594"/>
                  </a:moveTo>
                  <a:lnTo>
                    <a:pt x="87964" y="53848"/>
                  </a:lnTo>
                  <a:lnTo>
                    <a:pt x="88049" y="53975"/>
                  </a:lnTo>
                  <a:lnTo>
                    <a:pt x="88036" y="53594"/>
                  </a:lnTo>
                  <a:close/>
                </a:path>
                <a:path w="257175" h="118745">
                  <a:moveTo>
                    <a:pt x="95313" y="53721"/>
                  </a:moveTo>
                  <a:lnTo>
                    <a:pt x="95275" y="53975"/>
                  </a:lnTo>
                  <a:lnTo>
                    <a:pt x="95313" y="53721"/>
                  </a:lnTo>
                  <a:close/>
                </a:path>
                <a:path w="257175" h="118745">
                  <a:moveTo>
                    <a:pt x="106667" y="53848"/>
                  </a:moveTo>
                  <a:lnTo>
                    <a:pt x="106406" y="53848"/>
                  </a:lnTo>
                  <a:lnTo>
                    <a:pt x="106438" y="53975"/>
                  </a:lnTo>
                  <a:lnTo>
                    <a:pt x="106667" y="53848"/>
                  </a:lnTo>
                  <a:close/>
                </a:path>
                <a:path w="257175" h="118745">
                  <a:moveTo>
                    <a:pt x="121291" y="53848"/>
                  </a:moveTo>
                  <a:lnTo>
                    <a:pt x="121107" y="53848"/>
                  </a:lnTo>
                  <a:lnTo>
                    <a:pt x="121272" y="53975"/>
                  </a:lnTo>
                  <a:lnTo>
                    <a:pt x="121291" y="53848"/>
                  </a:lnTo>
                  <a:close/>
                </a:path>
                <a:path w="257175" h="118745">
                  <a:moveTo>
                    <a:pt x="143510" y="53848"/>
                  </a:moveTo>
                  <a:lnTo>
                    <a:pt x="142506" y="53848"/>
                  </a:lnTo>
                  <a:lnTo>
                    <a:pt x="142798" y="53975"/>
                  </a:lnTo>
                  <a:lnTo>
                    <a:pt x="143230" y="53975"/>
                  </a:lnTo>
                  <a:lnTo>
                    <a:pt x="143510" y="53848"/>
                  </a:lnTo>
                  <a:close/>
                </a:path>
                <a:path w="257175" h="118745">
                  <a:moveTo>
                    <a:pt x="120891" y="53848"/>
                  </a:moveTo>
                  <a:close/>
                </a:path>
                <a:path w="257175" h="118745">
                  <a:moveTo>
                    <a:pt x="41579" y="53213"/>
                  </a:moveTo>
                  <a:lnTo>
                    <a:pt x="41424" y="53340"/>
                  </a:lnTo>
                  <a:lnTo>
                    <a:pt x="41396" y="53888"/>
                  </a:lnTo>
                  <a:lnTo>
                    <a:pt x="41579" y="53213"/>
                  </a:lnTo>
                  <a:close/>
                </a:path>
                <a:path w="257175" h="118745">
                  <a:moveTo>
                    <a:pt x="39575" y="53721"/>
                  </a:moveTo>
                  <a:lnTo>
                    <a:pt x="39052" y="53721"/>
                  </a:lnTo>
                  <a:lnTo>
                    <a:pt x="39585" y="53848"/>
                  </a:lnTo>
                  <a:close/>
                </a:path>
                <a:path w="257175" h="118745">
                  <a:moveTo>
                    <a:pt x="80568" y="53340"/>
                  </a:moveTo>
                  <a:lnTo>
                    <a:pt x="80264" y="53467"/>
                  </a:lnTo>
                  <a:lnTo>
                    <a:pt x="80619" y="53848"/>
                  </a:lnTo>
                  <a:lnTo>
                    <a:pt x="80738" y="53713"/>
                  </a:lnTo>
                  <a:lnTo>
                    <a:pt x="80665" y="53427"/>
                  </a:lnTo>
                  <a:close/>
                </a:path>
                <a:path w="257175" h="118745">
                  <a:moveTo>
                    <a:pt x="80759" y="53690"/>
                  </a:moveTo>
                  <a:lnTo>
                    <a:pt x="80619" y="53848"/>
                  </a:lnTo>
                  <a:lnTo>
                    <a:pt x="80822" y="53848"/>
                  </a:lnTo>
                  <a:lnTo>
                    <a:pt x="80759" y="53690"/>
                  </a:lnTo>
                  <a:close/>
                </a:path>
                <a:path w="257175" h="118745">
                  <a:moveTo>
                    <a:pt x="84797" y="53594"/>
                  </a:moveTo>
                  <a:lnTo>
                    <a:pt x="84734" y="53848"/>
                  </a:lnTo>
                  <a:lnTo>
                    <a:pt x="84975" y="53848"/>
                  </a:lnTo>
                  <a:lnTo>
                    <a:pt x="84797" y="53594"/>
                  </a:lnTo>
                  <a:close/>
                </a:path>
                <a:path w="257175" h="118745">
                  <a:moveTo>
                    <a:pt x="87665" y="53766"/>
                  </a:moveTo>
                  <a:lnTo>
                    <a:pt x="87490" y="53848"/>
                  </a:lnTo>
                  <a:lnTo>
                    <a:pt x="87665" y="53766"/>
                  </a:lnTo>
                  <a:close/>
                </a:path>
                <a:path w="257175" h="118745">
                  <a:moveTo>
                    <a:pt x="97853" y="51816"/>
                  </a:moveTo>
                  <a:lnTo>
                    <a:pt x="95275" y="51816"/>
                  </a:lnTo>
                  <a:lnTo>
                    <a:pt x="95694" y="51943"/>
                  </a:lnTo>
                  <a:lnTo>
                    <a:pt x="95827" y="52646"/>
                  </a:lnTo>
                  <a:lnTo>
                    <a:pt x="95952" y="53149"/>
                  </a:lnTo>
                  <a:lnTo>
                    <a:pt x="96418" y="53848"/>
                  </a:lnTo>
                  <a:lnTo>
                    <a:pt x="96697" y="53467"/>
                  </a:lnTo>
                  <a:lnTo>
                    <a:pt x="97231" y="53467"/>
                  </a:lnTo>
                  <a:lnTo>
                    <a:pt x="97485" y="52324"/>
                  </a:lnTo>
                  <a:lnTo>
                    <a:pt x="97732" y="52324"/>
                  </a:lnTo>
                  <a:lnTo>
                    <a:pt x="97853" y="51816"/>
                  </a:lnTo>
                  <a:close/>
                </a:path>
                <a:path w="257175" h="118745">
                  <a:moveTo>
                    <a:pt x="106887" y="53449"/>
                  </a:moveTo>
                  <a:lnTo>
                    <a:pt x="106680" y="53848"/>
                  </a:lnTo>
                  <a:lnTo>
                    <a:pt x="107289" y="53848"/>
                  </a:lnTo>
                  <a:lnTo>
                    <a:pt x="107073" y="53721"/>
                  </a:lnTo>
                  <a:lnTo>
                    <a:pt x="106887" y="53449"/>
                  </a:lnTo>
                  <a:close/>
                </a:path>
                <a:path w="257175" h="118745">
                  <a:moveTo>
                    <a:pt x="108432" y="53213"/>
                  </a:moveTo>
                  <a:lnTo>
                    <a:pt x="108302" y="53449"/>
                  </a:lnTo>
                  <a:lnTo>
                    <a:pt x="108177" y="53733"/>
                  </a:lnTo>
                  <a:lnTo>
                    <a:pt x="107823" y="53848"/>
                  </a:lnTo>
                  <a:lnTo>
                    <a:pt x="115798" y="53848"/>
                  </a:lnTo>
                  <a:lnTo>
                    <a:pt x="115634" y="53769"/>
                  </a:lnTo>
                  <a:lnTo>
                    <a:pt x="115589" y="53594"/>
                  </a:lnTo>
                  <a:lnTo>
                    <a:pt x="108877" y="53594"/>
                  </a:lnTo>
                  <a:lnTo>
                    <a:pt x="108614" y="53427"/>
                  </a:lnTo>
                  <a:lnTo>
                    <a:pt x="108432" y="53213"/>
                  </a:lnTo>
                  <a:close/>
                </a:path>
                <a:path w="257175" h="118745">
                  <a:moveTo>
                    <a:pt x="116027" y="53467"/>
                  </a:moveTo>
                  <a:lnTo>
                    <a:pt x="115798" y="53848"/>
                  </a:lnTo>
                  <a:lnTo>
                    <a:pt x="116103" y="53848"/>
                  </a:lnTo>
                  <a:lnTo>
                    <a:pt x="116027" y="53467"/>
                  </a:lnTo>
                  <a:close/>
                </a:path>
                <a:path w="257175" h="118745">
                  <a:moveTo>
                    <a:pt x="119507" y="53594"/>
                  </a:moveTo>
                  <a:lnTo>
                    <a:pt x="116382" y="53594"/>
                  </a:lnTo>
                  <a:lnTo>
                    <a:pt x="116103" y="53848"/>
                  </a:lnTo>
                  <a:lnTo>
                    <a:pt x="119363" y="53848"/>
                  </a:lnTo>
                  <a:lnTo>
                    <a:pt x="119309" y="53679"/>
                  </a:lnTo>
                  <a:lnTo>
                    <a:pt x="119507" y="53594"/>
                  </a:lnTo>
                  <a:close/>
                </a:path>
                <a:path w="257175" h="118745">
                  <a:moveTo>
                    <a:pt x="120853" y="53594"/>
                  </a:moveTo>
                  <a:lnTo>
                    <a:pt x="120480" y="53848"/>
                  </a:lnTo>
                  <a:lnTo>
                    <a:pt x="120802" y="53848"/>
                  </a:lnTo>
                  <a:lnTo>
                    <a:pt x="120853" y="53594"/>
                  </a:lnTo>
                  <a:close/>
                </a:path>
                <a:path w="257175" h="118745">
                  <a:moveTo>
                    <a:pt x="120937" y="53733"/>
                  </a:moveTo>
                  <a:close/>
                </a:path>
                <a:path w="257175" h="118745">
                  <a:moveTo>
                    <a:pt x="121005" y="53769"/>
                  </a:moveTo>
                  <a:close/>
                </a:path>
                <a:path w="257175" h="118745">
                  <a:moveTo>
                    <a:pt x="122262" y="53340"/>
                  </a:moveTo>
                  <a:lnTo>
                    <a:pt x="121259" y="53340"/>
                  </a:lnTo>
                  <a:lnTo>
                    <a:pt x="121310" y="53509"/>
                  </a:lnTo>
                  <a:lnTo>
                    <a:pt x="121437" y="53721"/>
                  </a:lnTo>
                  <a:lnTo>
                    <a:pt x="121291" y="53848"/>
                  </a:lnTo>
                  <a:lnTo>
                    <a:pt x="122288" y="53848"/>
                  </a:lnTo>
                  <a:lnTo>
                    <a:pt x="122212" y="53467"/>
                  </a:lnTo>
                  <a:lnTo>
                    <a:pt x="122364" y="53467"/>
                  </a:lnTo>
                  <a:lnTo>
                    <a:pt x="122262" y="53340"/>
                  </a:lnTo>
                  <a:close/>
                </a:path>
                <a:path w="257175" h="118745">
                  <a:moveTo>
                    <a:pt x="122364" y="53467"/>
                  </a:moveTo>
                  <a:lnTo>
                    <a:pt x="122669" y="53848"/>
                  </a:lnTo>
                  <a:lnTo>
                    <a:pt x="122364" y="53467"/>
                  </a:lnTo>
                  <a:close/>
                </a:path>
                <a:path w="257175" h="118745">
                  <a:moveTo>
                    <a:pt x="127063" y="52959"/>
                  </a:moveTo>
                  <a:lnTo>
                    <a:pt x="125526" y="52959"/>
                  </a:lnTo>
                  <a:lnTo>
                    <a:pt x="125361" y="53086"/>
                  </a:lnTo>
                  <a:lnTo>
                    <a:pt x="124383" y="53086"/>
                  </a:lnTo>
                  <a:lnTo>
                    <a:pt x="124645" y="53679"/>
                  </a:lnTo>
                  <a:lnTo>
                    <a:pt x="124764" y="53848"/>
                  </a:lnTo>
                  <a:lnTo>
                    <a:pt x="125285" y="53848"/>
                  </a:lnTo>
                  <a:lnTo>
                    <a:pt x="125239" y="53427"/>
                  </a:lnTo>
                  <a:lnTo>
                    <a:pt x="126834" y="53340"/>
                  </a:lnTo>
                  <a:lnTo>
                    <a:pt x="127063" y="52959"/>
                  </a:lnTo>
                  <a:close/>
                </a:path>
                <a:path w="257175" h="118745">
                  <a:moveTo>
                    <a:pt x="126555" y="53721"/>
                  </a:moveTo>
                  <a:lnTo>
                    <a:pt x="125666" y="53721"/>
                  </a:lnTo>
                  <a:lnTo>
                    <a:pt x="126638" y="53848"/>
                  </a:lnTo>
                  <a:close/>
                </a:path>
                <a:path w="257175" h="118745">
                  <a:moveTo>
                    <a:pt x="127025" y="53721"/>
                  </a:moveTo>
                  <a:close/>
                </a:path>
                <a:path w="257175" h="118745">
                  <a:moveTo>
                    <a:pt x="128079" y="53594"/>
                  </a:moveTo>
                  <a:lnTo>
                    <a:pt x="127317" y="53594"/>
                  </a:lnTo>
                  <a:lnTo>
                    <a:pt x="127571" y="53848"/>
                  </a:lnTo>
                  <a:lnTo>
                    <a:pt x="128227" y="53848"/>
                  </a:lnTo>
                  <a:lnTo>
                    <a:pt x="128066" y="53721"/>
                  </a:lnTo>
                  <a:close/>
                </a:path>
                <a:path w="257175" h="118745">
                  <a:moveTo>
                    <a:pt x="135115" y="51943"/>
                  </a:moveTo>
                  <a:lnTo>
                    <a:pt x="127660" y="51943"/>
                  </a:lnTo>
                  <a:lnTo>
                    <a:pt x="127711" y="52451"/>
                  </a:lnTo>
                  <a:lnTo>
                    <a:pt x="127838" y="53086"/>
                  </a:lnTo>
                  <a:lnTo>
                    <a:pt x="127800" y="53340"/>
                  </a:lnTo>
                  <a:lnTo>
                    <a:pt x="128882" y="53465"/>
                  </a:lnTo>
                  <a:lnTo>
                    <a:pt x="129152" y="53848"/>
                  </a:lnTo>
                  <a:lnTo>
                    <a:pt x="140684" y="53848"/>
                  </a:lnTo>
                  <a:lnTo>
                    <a:pt x="140462" y="53467"/>
                  </a:lnTo>
                  <a:lnTo>
                    <a:pt x="140183" y="53143"/>
                  </a:lnTo>
                  <a:lnTo>
                    <a:pt x="140290" y="52705"/>
                  </a:lnTo>
                  <a:lnTo>
                    <a:pt x="136707" y="52698"/>
                  </a:lnTo>
                  <a:lnTo>
                    <a:pt x="135928" y="52451"/>
                  </a:lnTo>
                  <a:lnTo>
                    <a:pt x="135596" y="52213"/>
                  </a:lnTo>
                  <a:lnTo>
                    <a:pt x="135115" y="51943"/>
                  </a:lnTo>
                  <a:close/>
                </a:path>
                <a:path w="257175" h="118745">
                  <a:moveTo>
                    <a:pt x="142286" y="53340"/>
                  </a:moveTo>
                  <a:lnTo>
                    <a:pt x="141693" y="53340"/>
                  </a:lnTo>
                  <a:lnTo>
                    <a:pt x="141579" y="53721"/>
                  </a:lnTo>
                  <a:lnTo>
                    <a:pt x="140754" y="53721"/>
                  </a:lnTo>
                  <a:lnTo>
                    <a:pt x="142494" y="53848"/>
                  </a:lnTo>
                  <a:lnTo>
                    <a:pt x="142286" y="53340"/>
                  </a:lnTo>
                  <a:close/>
                </a:path>
                <a:path w="257175" h="118745">
                  <a:moveTo>
                    <a:pt x="143405" y="52647"/>
                  </a:moveTo>
                  <a:lnTo>
                    <a:pt x="143437" y="53254"/>
                  </a:lnTo>
                  <a:lnTo>
                    <a:pt x="143630" y="53594"/>
                  </a:lnTo>
                  <a:lnTo>
                    <a:pt x="143510" y="53848"/>
                  </a:lnTo>
                  <a:lnTo>
                    <a:pt x="144449" y="53848"/>
                  </a:lnTo>
                  <a:lnTo>
                    <a:pt x="143954" y="53213"/>
                  </a:lnTo>
                  <a:lnTo>
                    <a:pt x="143840" y="52959"/>
                  </a:lnTo>
                  <a:lnTo>
                    <a:pt x="143721" y="52794"/>
                  </a:lnTo>
                  <a:lnTo>
                    <a:pt x="143405" y="52647"/>
                  </a:lnTo>
                  <a:close/>
                </a:path>
                <a:path w="257175" h="118745">
                  <a:moveTo>
                    <a:pt x="146977" y="53086"/>
                  </a:moveTo>
                  <a:lnTo>
                    <a:pt x="146037" y="53086"/>
                  </a:lnTo>
                  <a:lnTo>
                    <a:pt x="146639" y="53848"/>
                  </a:lnTo>
                  <a:lnTo>
                    <a:pt x="147040" y="53848"/>
                  </a:lnTo>
                  <a:lnTo>
                    <a:pt x="147252" y="53213"/>
                  </a:lnTo>
                  <a:lnTo>
                    <a:pt x="146812" y="53213"/>
                  </a:lnTo>
                  <a:lnTo>
                    <a:pt x="146977" y="53086"/>
                  </a:lnTo>
                  <a:close/>
                </a:path>
                <a:path w="257175" h="118745">
                  <a:moveTo>
                    <a:pt x="159346" y="53340"/>
                  </a:moveTo>
                  <a:lnTo>
                    <a:pt x="150622" y="53340"/>
                  </a:lnTo>
                  <a:lnTo>
                    <a:pt x="150600" y="53509"/>
                  </a:lnTo>
                  <a:lnTo>
                    <a:pt x="150228" y="53848"/>
                  </a:lnTo>
                  <a:lnTo>
                    <a:pt x="161220" y="53848"/>
                  </a:lnTo>
                  <a:lnTo>
                    <a:pt x="158813" y="53721"/>
                  </a:lnTo>
                  <a:lnTo>
                    <a:pt x="158864" y="53467"/>
                  </a:lnTo>
                  <a:lnTo>
                    <a:pt x="159156" y="53467"/>
                  </a:lnTo>
                  <a:lnTo>
                    <a:pt x="159346" y="53340"/>
                  </a:lnTo>
                  <a:close/>
                </a:path>
                <a:path w="257175" h="118745">
                  <a:moveTo>
                    <a:pt x="121005" y="53721"/>
                  </a:moveTo>
                  <a:close/>
                </a:path>
                <a:path w="257175" h="118745">
                  <a:moveTo>
                    <a:pt x="87795" y="53594"/>
                  </a:moveTo>
                  <a:lnTo>
                    <a:pt x="87665" y="53766"/>
                  </a:lnTo>
                  <a:lnTo>
                    <a:pt x="87795" y="53594"/>
                  </a:lnTo>
                  <a:close/>
                </a:path>
                <a:path w="257175" h="118745">
                  <a:moveTo>
                    <a:pt x="16548" y="53086"/>
                  </a:moveTo>
                  <a:lnTo>
                    <a:pt x="17056" y="53721"/>
                  </a:lnTo>
                  <a:lnTo>
                    <a:pt x="17386" y="53467"/>
                  </a:lnTo>
                  <a:lnTo>
                    <a:pt x="17526" y="53213"/>
                  </a:lnTo>
                  <a:lnTo>
                    <a:pt x="17310" y="53213"/>
                  </a:lnTo>
                  <a:lnTo>
                    <a:pt x="16548" y="53086"/>
                  </a:lnTo>
                  <a:close/>
                </a:path>
                <a:path w="257175" h="118745">
                  <a:moveTo>
                    <a:pt x="38049" y="52832"/>
                  </a:moveTo>
                  <a:lnTo>
                    <a:pt x="38227" y="53721"/>
                  </a:lnTo>
                  <a:lnTo>
                    <a:pt x="38132" y="52896"/>
                  </a:lnTo>
                  <a:close/>
                </a:path>
                <a:path w="257175" h="118745">
                  <a:moveTo>
                    <a:pt x="49593" y="50419"/>
                  </a:moveTo>
                  <a:lnTo>
                    <a:pt x="49265" y="51044"/>
                  </a:lnTo>
                  <a:lnTo>
                    <a:pt x="49149" y="51562"/>
                  </a:lnTo>
                  <a:lnTo>
                    <a:pt x="49377" y="51943"/>
                  </a:lnTo>
                  <a:lnTo>
                    <a:pt x="49481" y="52213"/>
                  </a:lnTo>
                  <a:lnTo>
                    <a:pt x="49033" y="52427"/>
                  </a:lnTo>
                  <a:lnTo>
                    <a:pt x="48796" y="52621"/>
                  </a:lnTo>
                  <a:lnTo>
                    <a:pt x="48672" y="53594"/>
                  </a:lnTo>
                  <a:lnTo>
                    <a:pt x="48831" y="53086"/>
                  </a:lnTo>
                  <a:lnTo>
                    <a:pt x="49022" y="52959"/>
                  </a:lnTo>
                  <a:lnTo>
                    <a:pt x="59321" y="52959"/>
                  </a:lnTo>
                  <a:lnTo>
                    <a:pt x="59055" y="52863"/>
                  </a:lnTo>
                  <a:lnTo>
                    <a:pt x="58932" y="52698"/>
                  </a:lnTo>
                  <a:lnTo>
                    <a:pt x="58781" y="52578"/>
                  </a:lnTo>
                  <a:lnTo>
                    <a:pt x="58115" y="52578"/>
                  </a:lnTo>
                  <a:lnTo>
                    <a:pt x="57912" y="52451"/>
                  </a:lnTo>
                  <a:lnTo>
                    <a:pt x="57569" y="52324"/>
                  </a:lnTo>
                  <a:lnTo>
                    <a:pt x="50634" y="52324"/>
                  </a:lnTo>
                  <a:lnTo>
                    <a:pt x="50495" y="52070"/>
                  </a:lnTo>
                  <a:lnTo>
                    <a:pt x="49872" y="52070"/>
                  </a:lnTo>
                  <a:lnTo>
                    <a:pt x="49822" y="51054"/>
                  </a:lnTo>
                  <a:lnTo>
                    <a:pt x="49593" y="50419"/>
                  </a:lnTo>
                  <a:close/>
                </a:path>
                <a:path w="257175" h="118745">
                  <a:moveTo>
                    <a:pt x="68834" y="53594"/>
                  </a:moveTo>
                  <a:lnTo>
                    <a:pt x="69049" y="53721"/>
                  </a:lnTo>
                  <a:lnTo>
                    <a:pt x="68834" y="53594"/>
                  </a:lnTo>
                  <a:close/>
                </a:path>
                <a:path w="257175" h="118745">
                  <a:moveTo>
                    <a:pt x="84636" y="52324"/>
                  </a:moveTo>
                  <a:lnTo>
                    <a:pt x="82765" y="52324"/>
                  </a:lnTo>
                  <a:lnTo>
                    <a:pt x="82870" y="52510"/>
                  </a:lnTo>
                  <a:lnTo>
                    <a:pt x="83121" y="52578"/>
                  </a:lnTo>
                  <a:lnTo>
                    <a:pt x="83705" y="52578"/>
                  </a:lnTo>
                  <a:lnTo>
                    <a:pt x="83261" y="53213"/>
                  </a:lnTo>
                  <a:lnTo>
                    <a:pt x="83235" y="53721"/>
                  </a:lnTo>
                  <a:lnTo>
                    <a:pt x="83756" y="53721"/>
                  </a:lnTo>
                  <a:lnTo>
                    <a:pt x="84899" y="53467"/>
                  </a:lnTo>
                  <a:lnTo>
                    <a:pt x="84636" y="52324"/>
                  </a:lnTo>
                  <a:close/>
                </a:path>
                <a:path w="257175" h="118745">
                  <a:moveTo>
                    <a:pt x="90144" y="53086"/>
                  </a:moveTo>
                  <a:lnTo>
                    <a:pt x="89789" y="53721"/>
                  </a:lnTo>
                  <a:lnTo>
                    <a:pt x="90436" y="53721"/>
                  </a:lnTo>
                  <a:lnTo>
                    <a:pt x="90144" y="53086"/>
                  </a:lnTo>
                  <a:close/>
                </a:path>
                <a:path w="257175" h="118745">
                  <a:moveTo>
                    <a:pt x="94970" y="52197"/>
                  </a:moveTo>
                  <a:lnTo>
                    <a:pt x="90741" y="52197"/>
                  </a:lnTo>
                  <a:lnTo>
                    <a:pt x="90944" y="52324"/>
                  </a:lnTo>
                  <a:lnTo>
                    <a:pt x="90944" y="52578"/>
                  </a:lnTo>
                  <a:lnTo>
                    <a:pt x="91048" y="53143"/>
                  </a:lnTo>
                  <a:lnTo>
                    <a:pt x="90436" y="53721"/>
                  </a:lnTo>
                  <a:lnTo>
                    <a:pt x="91084" y="53721"/>
                  </a:lnTo>
                  <a:lnTo>
                    <a:pt x="91435" y="53427"/>
                  </a:lnTo>
                  <a:lnTo>
                    <a:pt x="91617" y="53213"/>
                  </a:lnTo>
                  <a:lnTo>
                    <a:pt x="91795" y="52832"/>
                  </a:lnTo>
                  <a:lnTo>
                    <a:pt x="93167" y="52451"/>
                  </a:lnTo>
                  <a:lnTo>
                    <a:pt x="94926" y="52451"/>
                  </a:lnTo>
                  <a:lnTo>
                    <a:pt x="94970" y="52197"/>
                  </a:lnTo>
                  <a:close/>
                </a:path>
                <a:path w="257175" h="118745">
                  <a:moveTo>
                    <a:pt x="97853" y="53594"/>
                  </a:moveTo>
                  <a:lnTo>
                    <a:pt x="97624" y="53594"/>
                  </a:lnTo>
                  <a:lnTo>
                    <a:pt x="98069" y="53721"/>
                  </a:lnTo>
                  <a:lnTo>
                    <a:pt x="97853" y="53594"/>
                  </a:lnTo>
                  <a:close/>
                </a:path>
                <a:path w="257175" h="118745">
                  <a:moveTo>
                    <a:pt x="106997" y="53340"/>
                  </a:moveTo>
                  <a:lnTo>
                    <a:pt x="106965" y="53563"/>
                  </a:lnTo>
                  <a:lnTo>
                    <a:pt x="107073" y="53721"/>
                  </a:lnTo>
                  <a:lnTo>
                    <a:pt x="106997" y="53340"/>
                  </a:lnTo>
                  <a:close/>
                </a:path>
                <a:path w="257175" h="118745">
                  <a:moveTo>
                    <a:pt x="107126" y="53563"/>
                  </a:moveTo>
                  <a:lnTo>
                    <a:pt x="107073" y="53721"/>
                  </a:lnTo>
                  <a:lnTo>
                    <a:pt x="107216" y="53721"/>
                  </a:lnTo>
                  <a:lnTo>
                    <a:pt x="107126" y="53563"/>
                  </a:lnTo>
                  <a:close/>
                </a:path>
                <a:path w="257175" h="118745">
                  <a:moveTo>
                    <a:pt x="110070" y="52324"/>
                  </a:moveTo>
                  <a:lnTo>
                    <a:pt x="109245" y="52324"/>
                  </a:lnTo>
                  <a:lnTo>
                    <a:pt x="109054" y="52578"/>
                  </a:lnTo>
                  <a:lnTo>
                    <a:pt x="108927" y="53213"/>
                  </a:lnTo>
                  <a:lnTo>
                    <a:pt x="111836" y="53213"/>
                  </a:lnTo>
                  <a:lnTo>
                    <a:pt x="116052" y="53340"/>
                  </a:lnTo>
                  <a:lnTo>
                    <a:pt x="116141" y="53721"/>
                  </a:lnTo>
                  <a:lnTo>
                    <a:pt x="116357" y="53594"/>
                  </a:lnTo>
                  <a:lnTo>
                    <a:pt x="119507" y="53594"/>
                  </a:lnTo>
                  <a:lnTo>
                    <a:pt x="116725" y="53467"/>
                  </a:lnTo>
                  <a:lnTo>
                    <a:pt x="116845" y="53143"/>
                  </a:lnTo>
                  <a:lnTo>
                    <a:pt x="117132" y="52959"/>
                  </a:lnTo>
                  <a:lnTo>
                    <a:pt x="117208" y="52705"/>
                  </a:lnTo>
                  <a:lnTo>
                    <a:pt x="110242" y="52698"/>
                  </a:lnTo>
                  <a:lnTo>
                    <a:pt x="110018" y="52621"/>
                  </a:lnTo>
                  <a:lnTo>
                    <a:pt x="109905" y="52451"/>
                  </a:lnTo>
                  <a:lnTo>
                    <a:pt x="110045" y="52451"/>
                  </a:lnTo>
                  <a:lnTo>
                    <a:pt x="110070" y="52324"/>
                  </a:lnTo>
                  <a:close/>
                </a:path>
                <a:path w="257175" h="118745">
                  <a:moveTo>
                    <a:pt x="121259" y="53340"/>
                  </a:moveTo>
                  <a:lnTo>
                    <a:pt x="120218" y="53340"/>
                  </a:lnTo>
                  <a:lnTo>
                    <a:pt x="120608" y="53465"/>
                  </a:lnTo>
                  <a:lnTo>
                    <a:pt x="120688" y="53594"/>
                  </a:lnTo>
                  <a:lnTo>
                    <a:pt x="120853" y="53594"/>
                  </a:lnTo>
                  <a:lnTo>
                    <a:pt x="121005" y="53721"/>
                  </a:lnTo>
                  <a:lnTo>
                    <a:pt x="121132" y="53467"/>
                  </a:lnTo>
                  <a:lnTo>
                    <a:pt x="121259" y="53340"/>
                  </a:lnTo>
                  <a:close/>
                </a:path>
                <a:path w="257175" h="118745">
                  <a:moveTo>
                    <a:pt x="123469" y="52324"/>
                  </a:moveTo>
                  <a:lnTo>
                    <a:pt x="122745" y="52705"/>
                  </a:lnTo>
                  <a:lnTo>
                    <a:pt x="123710" y="52959"/>
                  </a:lnTo>
                  <a:lnTo>
                    <a:pt x="122402" y="52959"/>
                  </a:lnTo>
                  <a:lnTo>
                    <a:pt x="122470" y="53509"/>
                  </a:lnTo>
                  <a:lnTo>
                    <a:pt x="123050" y="53721"/>
                  </a:lnTo>
                  <a:lnTo>
                    <a:pt x="123520" y="53594"/>
                  </a:lnTo>
                  <a:lnTo>
                    <a:pt x="123885" y="53594"/>
                  </a:lnTo>
                  <a:lnTo>
                    <a:pt x="124383" y="53086"/>
                  </a:lnTo>
                  <a:lnTo>
                    <a:pt x="125310" y="53086"/>
                  </a:lnTo>
                  <a:lnTo>
                    <a:pt x="124460" y="52959"/>
                  </a:lnTo>
                  <a:lnTo>
                    <a:pt x="123469" y="52324"/>
                  </a:lnTo>
                  <a:close/>
                </a:path>
                <a:path w="257175" h="118745">
                  <a:moveTo>
                    <a:pt x="123885" y="53594"/>
                  </a:moveTo>
                  <a:lnTo>
                    <a:pt x="123520" y="53594"/>
                  </a:lnTo>
                  <a:lnTo>
                    <a:pt x="123761" y="53721"/>
                  </a:lnTo>
                  <a:close/>
                </a:path>
                <a:path w="257175" h="118745">
                  <a:moveTo>
                    <a:pt x="126834" y="53340"/>
                  </a:moveTo>
                  <a:lnTo>
                    <a:pt x="125349" y="53340"/>
                  </a:lnTo>
                  <a:lnTo>
                    <a:pt x="125628" y="53594"/>
                  </a:lnTo>
                  <a:lnTo>
                    <a:pt x="126352" y="53721"/>
                  </a:lnTo>
                  <a:lnTo>
                    <a:pt x="126682" y="53594"/>
                  </a:lnTo>
                  <a:lnTo>
                    <a:pt x="126834" y="53340"/>
                  </a:lnTo>
                  <a:close/>
                </a:path>
                <a:path w="257175" h="118745">
                  <a:moveTo>
                    <a:pt x="140970" y="53594"/>
                  </a:moveTo>
                  <a:close/>
                </a:path>
                <a:path w="257175" h="118745">
                  <a:moveTo>
                    <a:pt x="141363" y="53594"/>
                  </a:moveTo>
                  <a:lnTo>
                    <a:pt x="141185" y="53594"/>
                  </a:lnTo>
                  <a:lnTo>
                    <a:pt x="141008" y="53721"/>
                  </a:lnTo>
                  <a:lnTo>
                    <a:pt x="141579" y="53721"/>
                  </a:lnTo>
                  <a:lnTo>
                    <a:pt x="141363" y="53594"/>
                  </a:lnTo>
                  <a:close/>
                </a:path>
                <a:path w="257175" h="118745">
                  <a:moveTo>
                    <a:pt x="161137" y="53340"/>
                  </a:moveTo>
                  <a:lnTo>
                    <a:pt x="159346" y="53340"/>
                  </a:lnTo>
                  <a:lnTo>
                    <a:pt x="159499" y="53594"/>
                  </a:lnTo>
                  <a:lnTo>
                    <a:pt x="159067" y="53721"/>
                  </a:lnTo>
                  <a:lnTo>
                    <a:pt x="161199" y="53721"/>
                  </a:lnTo>
                  <a:lnTo>
                    <a:pt x="161137" y="53340"/>
                  </a:lnTo>
                  <a:close/>
                </a:path>
                <a:path w="257175" h="118745">
                  <a:moveTo>
                    <a:pt x="97751" y="53086"/>
                  </a:moveTo>
                  <a:lnTo>
                    <a:pt x="97434" y="53467"/>
                  </a:lnTo>
                  <a:lnTo>
                    <a:pt x="97492" y="53713"/>
                  </a:lnTo>
                  <a:lnTo>
                    <a:pt x="97624" y="53594"/>
                  </a:lnTo>
                  <a:lnTo>
                    <a:pt x="97802" y="53594"/>
                  </a:lnTo>
                  <a:lnTo>
                    <a:pt x="97751" y="53086"/>
                  </a:lnTo>
                  <a:close/>
                </a:path>
                <a:path w="257175" h="118745">
                  <a:moveTo>
                    <a:pt x="80975" y="53340"/>
                  </a:moveTo>
                  <a:lnTo>
                    <a:pt x="80568" y="53340"/>
                  </a:lnTo>
                  <a:lnTo>
                    <a:pt x="80759" y="53690"/>
                  </a:lnTo>
                  <a:lnTo>
                    <a:pt x="80975" y="53340"/>
                  </a:lnTo>
                  <a:close/>
                </a:path>
                <a:path w="257175" h="118745">
                  <a:moveTo>
                    <a:pt x="17500" y="53467"/>
                  </a:moveTo>
                  <a:close/>
                </a:path>
                <a:path w="257175" h="118745">
                  <a:moveTo>
                    <a:pt x="37261" y="52832"/>
                  </a:moveTo>
                  <a:lnTo>
                    <a:pt x="37354" y="53086"/>
                  </a:lnTo>
                  <a:lnTo>
                    <a:pt x="37236" y="53594"/>
                  </a:lnTo>
                  <a:lnTo>
                    <a:pt x="37617" y="53594"/>
                  </a:lnTo>
                  <a:lnTo>
                    <a:pt x="37884" y="53086"/>
                  </a:lnTo>
                  <a:lnTo>
                    <a:pt x="37642" y="52959"/>
                  </a:lnTo>
                  <a:lnTo>
                    <a:pt x="37261" y="52832"/>
                  </a:lnTo>
                  <a:close/>
                </a:path>
                <a:path w="257175" h="118745">
                  <a:moveTo>
                    <a:pt x="65451" y="53509"/>
                  </a:moveTo>
                  <a:close/>
                </a:path>
                <a:path w="257175" h="118745">
                  <a:moveTo>
                    <a:pt x="68935" y="53340"/>
                  </a:moveTo>
                  <a:lnTo>
                    <a:pt x="67665" y="53340"/>
                  </a:lnTo>
                  <a:lnTo>
                    <a:pt x="67856" y="53594"/>
                  </a:lnTo>
                  <a:lnTo>
                    <a:pt x="68884" y="53467"/>
                  </a:lnTo>
                  <a:lnTo>
                    <a:pt x="68935" y="53340"/>
                  </a:lnTo>
                  <a:close/>
                </a:path>
                <a:path w="257175" h="118745">
                  <a:moveTo>
                    <a:pt x="109194" y="53467"/>
                  </a:moveTo>
                  <a:lnTo>
                    <a:pt x="109042" y="53467"/>
                  </a:lnTo>
                  <a:lnTo>
                    <a:pt x="109194" y="53467"/>
                  </a:lnTo>
                  <a:close/>
                </a:path>
                <a:path w="257175" h="118745">
                  <a:moveTo>
                    <a:pt x="115836" y="53340"/>
                  </a:moveTo>
                  <a:lnTo>
                    <a:pt x="109042" y="53340"/>
                  </a:lnTo>
                  <a:lnTo>
                    <a:pt x="109220" y="53594"/>
                  </a:lnTo>
                  <a:lnTo>
                    <a:pt x="115589" y="53594"/>
                  </a:lnTo>
                  <a:lnTo>
                    <a:pt x="115705" y="53427"/>
                  </a:lnTo>
                  <a:lnTo>
                    <a:pt x="115836" y="53340"/>
                  </a:lnTo>
                  <a:close/>
                </a:path>
                <a:path w="257175" h="118745">
                  <a:moveTo>
                    <a:pt x="141922" y="52070"/>
                  </a:moveTo>
                  <a:lnTo>
                    <a:pt x="141900" y="52863"/>
                  </a:lnTo>
                  <a:lnTo>
                    <a:pt x="141770" y="53086"/>
                  </a:lnTo>
                  <a:lnTo>
                    <a:pt x="141236" y="53594"/>
                  </a:lnTo>
                  <a:lnTo>
                    <a:pt x="141541" y="53340"/>
                  </a:lnTo>
                  <a:lnTo>
                    <a:pt x="142286" y="53340"/>
                  </a:lnTo>
                  <a:lnTo>
                    <a:pt x="142160" y="52750"/>
                  </a:lnTo>
                  <a:lnTo>
                    <a:pt x="142110" y="52621"/>
                  </a:lnTo>
                  <a:lnTo>
                    <a:pt x="141986" y="52324"/>
                  </a:lnTo>
                  <a:lnTo>
                    <a:pt x="141922" y="52070"/>
                  </a:lnTo>
                  <a:close/>
                </a:path>
                <a:path w="257175" h="118745">
                  <a:moveTo>
                    <a:pt x="144970" y="52959"/>
                  </a:moveTo>
                  <a:lnTo>
                    <a:pt x="144767" y="52959"/>
                  </a:lnTo>
                  <a:lnTo>
                    <a:pt x="144792" y="53594"/>
                  </a:lnTo>
                  <a:lnTo>
                    <a:pt x="145122" y="53467"/>
                  </a:lnTo>
                  <a:lnTo>
                    <a:pt x="145021" y="53340"/>
                  </a:lnTo>
                  <a:lnTo>
                    <a:pt x="144970" y="52959"/>
                  </a:lnTo>
                  <a:close/>
                </a:path>
                <a:path w="257175" h="118745">
                  <a:moveTo>
                    <a:pt x="159562" y="52705"/>
                  </a:moveTo>
                  <a:lnTo>
                    <a:pt x="159092" y="52832"/>
                  </a:lnTo>
                  <a:lnTo>
                    <a:pt x="158140" y="53086"/>
                  </a:lnTo>
                  <a:lnTo>
                    <a:pt x="149415" y="53086"/>
                  </a:lnTo>
                  <a:lnTo>
                    <a:pt x="149682" y="53594"/>
                  </a:lnTo>
                  <a:lnTo>
                    <a:pt x="149821" y="53340"/>
                  </a:lnTo>
                  <a:lnTo>
                    <a:pt x="150101" y="53340"/>
                  </a:lnTo>
                  <a:lnTo>
                    <a:pt x="161112" y="53213"/>
                  </a:lnTo>
                  <a:lnTo>
                    <a:pt x="160997" y="52959"/>
                  </a:lnTo>
                  <a:lnTo>
                    <a:pt x="160032" y="52959"/>
                  </a:lnTo>
                  <a:lnTo>
                    <a:pt x="159562" y="52705"/>
                  </a:lnTo>
                  <a:close/>
                </a:path>
                <a:path w="257175" h="118745">
                  <a:moveTo>
                    <a:pt x="150101" y="53340"/>
                  </a:moveTo>
                  <a:lnTo>
                    <a:pt x="149961" y="53340"/>
                  </a:lnTo>
                  <a:lnTo>
                    <a:pt x="149987" y="53594"/>
                  </a:lnTo>
                  <a:lnTo>
                    <a:pt x="150101" y="53340"/>
                  </a:lnTo>
                  <a:close/>
                </a:path>
                <a:path w="257175" h="118745">
                  <a:moveTo>
                    <a:pt x="107200" y="53340"/>
                  </a:moveTo>
                  <a:lnTo>
                    <a:pt x="106997" y="53340"/>
                  </a:lnTo>
                  <a:lnTo>
                    <a:pt x="107126" y="53563"/>
                  </a:lnTo>
                  <a:lnTo>
                    <a:pt x="107200" y="53340"/>
                  </a:lnTo>
                  <a:close/>
                </a:path>
                <a:path w="257175" h="118745">
                  <a:moveTo>
                    <a:pt x="65468" y="53340"/>
                  </a:moveTo>
                  <a:lnTo>
                    <a:pt x="65451" y="53509"/>
                  </a:lnTo>
                  <a:lnTo>
                    <a:pt x="65468" y="53340"/>
                  </a:lnTo>
                  <a:close/>
                </a:path>
                <a:path w="257175" h="118745">
                  <a:moveTo>
                    <a:pt x="13906" y="53086"/>
                  </a:moveTo>
                  <a:lnTo>
                    <a:pt x="13462" y="53213"/>
                  </a:lnTo>
                  <a:lnTo>
                    <a:pt x="13296" y="53467"/>
                  </a:lnTo>
                  <a:lnTo>
                    <a:pt x="13898" y="53467"/>
                  </a:lnTo>
                  <a:lnTo>
                    <a:pt x="13906" y="53086"/>
                  </a:lnTo>
                  <a:close/>
                </a:path>
                <a:path w="257175" h="118745">
                  <a:moveTo>
                    <a:pt x="39027" y="53340"/>
                  </a:moveTo>
                  <a:lnTo>
                    <a:pt x="39128" y="53467"/>
                  </a:lnTo>
                  <a:lnTo>
                    <a:pt x="39027" y="53340"/>
                  </a:lnTo>
                  <a:close/>
                </a:path>
                <a:path w="257175" h="118745">
                  <a:moveTo>
                    <a:pt x="64897" y="53340"/>
                  </a:moveTo>
                  <a:lnTo>
                    <a:pt x="64363" y="53340"/>
                  </a:lnTo>
                  <a:lnTo>
                    <a:pt x="64630" y="53467"/>
                  </a:lnTo>
                  <a:lnTo>
                    <a:pt x="64897" y="53340"/>
                  </a:lnTo>
                  <a:close/>
                </a:path>
                <a:path w="257175" h="118745">
                  <a:moveTo>
                    <a:pt x="66217" y="52451"/>
                  </a:moveTo>
                  <a:lnTo>
                    <a:pt x="65849" y="52451"/>
                  </a:lnTo>
                  <a:lnTo>
                    <a:pt x="65900" y="52705"/>
                  </a:lnTo>
                  <a:lnTo>
                    <a:pt x="66141" y="53467"/>
                  </a:lnTo>
                  <a:lnTo>
                    <a:pt x="67005" y="53467"/>
                  </a:lnTo>
                  <a:lnTo>
                    <a:pt x="67665" y="53340"/>
                  </a:lnTo>
                  <a:lnTo>
                    <a:pt x="68440" y="53340"/>
                  </a:lnTo>
                  <a:lnTo>
                    <a:pt x="68427" y="53086"/>
                  </a:lnTo>
                  <a:lnTo>
                    <a:pt x="73253" y="53086"/>
                  </a:lnTo>
                  <a:lnTo>
                    <a:pt x="81203" y="52959"/>
                  </a:lnTo>
                  <a:lnTo>
                    <a:pt x="81483" y="52832"/>
                  </a:lnTo>
                  <a:lnTo>
                    <a:pt x="66230" y="52832"/>
                  </a:lnTo>
                  <a:lnTo>
                    <a:pt x="66217" y="52451"/>
                  </a:lnTo>
                  <a:close/>
                </a:path>
                <a:path w="257175" h="118745">
                  <a:moveTo>
                    <a:pt x="76276" y="53340"/>
                  </a:moveTo>
                  <a:lnTo>
                    <a:pt x="76149" y="53467"/>
                  </a:lnTo>
                  <a:lnTo>
                    <a:pt x="76276" y="53340"/>
                  </a:lnTo>
                  <a:close/>
                </a:path>
                <a:path w="257175" h="118745">
                  <a:moveTo>
                    <a:pt x="81203" y="52959"/>
                  </a:moveTo>
                  <a:lnTo>
                    <a:pt x="73304" y="52959"/>
                  </a:lnTo>
                  <a:lnTo>
                    <a:pt x="73317" y="53340"/>
                  </a:lnTo>
                  <a:lnTo>
                    <a:pt x="76276" y="53340"/>
                  </a:lnTo>
                  <a:lnTo>
                    <a:pt x="76212" y="53467"/>
                  </a:lnTo>
                  <a:lnTo>
                    <a:pt x="79959" y="53467"/>
                  </a:lnTo>
                  <a:lnTo>
                    <a:pt x="80022" y="53213"/>
                  </a:lnTo>
                  <a:lnTo>
                    <a:pt x="80949" y="53213"/>
                  </a:lnTo>
                  <a:lnTo>
                    <a:pt x="81203" y="52959"/>
                  </a:lnTo>
                  <a:close/>
                </a:path>
                <a:path w="257175" h="118745">
                  <a:moveTo>
                    <a:pt x="80949" y="53213"/>
                  </a:moveTo>
                  <a:lnTo>
                    <a:pt x="80022" y="53213"/>
                  </a:lnTo>
                  <a:lnTo>
                    <a:pt x="80261" y="53467"/>
                  </a:lnTo>
                  <a:lnTo>
                    <a:pt x="80568" y="53340"/>
                  </a:lnTo>
                  <a:lnTo>
                    <a:pt x="80975" y="53340"/>
                  </a:lnTo>
                  <a:close/>
                </a:path>
                <a:path w="257175" h="118745">
                  <a:moveTo>
                    <a:pt x="89025" y="53355"/>
                  </a:moveTo>
                  <a:close/>
                </a:path>
                <a:path w="257175" h="118745">
                  <a:moveTo>
                    <a:pt x="111836" y="53213"/>
                  </a:moveTo>
                  <a:lnTo>
                    <a:pt x="108991" y="53213"/>
                  </a:lnTo>
                  <a:lnTo>
                    <a:pt x="108864" y="53467"/>
                  </a:lnTo>
                  <a:lnTo>
                    <a:pt x="108953" y="53340"/>
                  </a:lnTo>
                  <a:lnTo>
                    <a:pt x="111772" y="53340"/>
                  </a:lnTo>
                  <a:close/>
                </a:path>
                <a:path w="257175" h="118745">
                  <a:moveTo>
                    <a:pt x="110908" y="52407"/>
                  </a:moveTo>
                  <a:lnTo>
                    <a:pt x="110703" y="52621"/>
                  </a:lnTo>
                  <a:lnTo>
                    <a:pt x="110528" y="52705"/>
                  </a:lnTo>
                  <a:lnTo>
                    <a:pt x="121310" y="52705"/>
                  </a:lnTo>
                  <a:lnTo>
                    <a:pt x="121272" y="52959"/>
                  </a:lnTo>
                  <a:lnTo>
                    <a:pt x="119748" y="52959"/>
                  </a:lnTo>
                  <a:lnTo>
                    <a:pt x="119862" y="53213"/>
                  </a:lnTo>
                  <a:lnTo>
                    <a:pt x="117348" y="53213"/>
                  </a:lnTo>
                  <a:lnTo>
                    <a:pt x="117373" y="53467"/>
                  </a:lnTo>
                  <a:lnTo>
                    <a:pt x="119545" y="53467"/>
                  </a:lnTo>
                  <a:lnTo>
                    <a:pt x="119507" y="53340"/>
                  </a:lnTo>
                  <a:lnTo>
                    <a:pt x="122161" y="53340"/>
                  </a:lnTo>
                  <a:lnTo>
                    <a:pt x="121925" y="52803"/>
                  </a:lnTo>
                  <a:lnTo>
                    <a:pt x="121380" y="52578"/>
                  </a:lnTo>
                  <a:lnTo>
                    <a:pt x="110947" y="52578"/>
                  </a:lnTo>
                  <a:lnTo>
                    <a:pt x="110908" y="52407"/>
                  </a:lnTo>
                  <a:close/>
                </a:path>
                <a:path w="257175" h="118745">
                  <a:moveTo>
                    <a:pt x="120218" y="53340"/>
                  </a:moveTo>
                  <a:lnTo>
                    <a:pt x="119507" y="53340"/>
                  </a:lnTo>
                  <a:lnTo>
                    <a:pt x="119722" y="53467"/>
                  </a:lnTo>
                  <a:lnTo>
                    <a:pt x="120218" y="53340"/>
                  </a:lnTo>
                  <a:close/>
                </a:path>
                <a:path w="257175" h="118745">
                  <a:moveTo>
                    <a:pt x="126161" y="52451"/>
                  </a:moveTo>
                  <a:lnTo>
                    <a:pt x="125806" y="52705"/>
                  </a:lnTo>
                  <a:lnTo>
                    <a:pt x="125564" y="52959"/>
                  </a:lnTo>
                  <a:lnTo>
                    <a:pt x="127063" y="52959"/>
                  </a:lnTo>
                  <a:lnTo>
                    <a:pt x="127457" y="53467"/>
                  </a:lnTo>
                  <a:lnTo>
                    <a:pt x="127669" y="53254"/>
                  </a:lnTo>
                  <a:lnTo>
                    <a:pt x="127645" y="52896"/>
                  </a:lnTo>
                  <a:lnTo>
                    <a:pt x="127317" y="52832"/>
                  </a:lnTo>
                  <a:lnTo>
                    <a:pt x="127063" y="52832"/>
                  </a:lnTo>
                  <a:lnTo>
                    <a:pt x="126619" y="52705"/>
                  </a:lnTo>
                  <a:lnTo>
                    <a:pt x="126161" y="52451"/>
                  </a:lnTo>
                  <a:close/>
                </a:path>
                <a:path w="257175" h="118745">
                  <a:moveTo>
                    <a:pt x="140398" y="53340"/>
                  </a:moveTo>
                  <a:lnTo>
                    <a:pt x="140385" y="53467"/>
                  </a:lnTo>
                  <a:lnTo>
                    <a:pt x="140398" y="53340"/>
                  </a:lnTo>
                  <a:close/>
                </a:path>
                <a:path w="257175" h="118745">
                  <a:moveTo>
                    <a:pt x="104825" y="50800"/>
                  </a:moveTo>
                  <a:lnTo>
                    <a:pt x="98755" y="50800"/>
                  </a:lnTo>
                  <a:lnTo>
                    <a:pt x="98933" y="52197"/>
                  </a:lnTo>
                  <a:lnTo>
                    <a:pt x="99707" y="52197"/>
                  </a:lnTo>
                  <a:lnTo>
                    <a:pt x="99655" y="52510"/>
                  </a:lnTo>
                  <a:lnTo>
                    <a:pt x="99326" y="52832"/>
                  </a:lnTo>
                  <a:lnTo>
                    <a:pt x="106464" y="52832"/>
                  </a:lnTo>
                  <a:lnTo>
                    <a:pt x="106887" y="53449"/>
                  </a:lnTo>
                  <a:lnTo>
                    <a:pt x="107200" y="53340"/>
                  </a:lnTo>
                  <a:lnTo>
                    <a:pt x="107327" y="52959"/>
                  </a:lnTo>
                  <a:lnTo>
                    <a:pt x="106807" y="52959"/>
                  </a:lnTo>
                  <a:lnTo>
                    <a:pt x="106840" y="52451"/>
                  </a:lnTo>
                  <a:lnTo>
                    <a:pt x="106375" y="52451"/>
                  </a:lnTo>
                  <a:lnTo>
                    <a:pt x="106248" y="52158"/>
                  </a:lnTo>
                  <a:lnTo>
                    <a:pt x="106210" y="51943"/>
                  </a:lnTo>
                  <a:lnTo>
                    <a:pt x="106438" y="51943"/>
                  </a:lnTo>
                  <a:lnTo>
                    <a:pt x="106489" y="51435"/>
                  </a:lnTo>
                  <a:lnTo>
                    <a:pt x="107251" y="51435"/>
                  </a:lnTo>
                  <a:lnTo>
                    <a:pt x="106654" y="51308"/>
                  </a:lnTo>
                  <a:lnTo>
                    <a:pt x="106054" y="50927"/>
                  </a:lnTo>
                  <a:lnTo>
                    <a:pt x="104813" y="50927"/>
                  </a:lnTo>
                  <a:close/>
                </a:path>
                <a:path w="257175" h="118745">
                  <a:moveTo>
                    <a:pt x="109042" y="53340"/>
                  </a:moveTo>
                  <a:close/>
                </a:path>
                <a:path w="257175" h="118745">
                  <a:moveTo>
                    <a:pt x="81526" y="52803"/>
                  </a:moveTo>
                  <a:lnTo>
                    <a:pt x="80924" y="53086"/>
                  </a:lnTo>
                  <a:lnTo>
                    <a:pt x="80992" y="53427"/>
                  </a:lnTo>
                  <a:lnTo>
                    <a:pt x="81526" y="52803"/>
                  </a:lnTo>
                  <a:close/>
                </a:path>
                <a:path w="257175" h="118745">
                  <a:moveTo>
                    <a:pt x="24904" y="52451"/>
                  </a:moveTo>
                  <a:lnTo>
                    <a:pt x="25336" y="52832"/>
                  </a:lnTo>
                  <a:lnTo>
                    <a:pt x="24650" y="52832"/>
                  </a:lnTo>
                  <a:lnTo>
                    <a:pt x="24612" y="53340"/>
                  </a:lnTo>
                  <a:lnTo>
                    <a:pt x="24904" y="53213"/>
                  </a:lnTo>
                  <a:lnTo>
                    <a:pt x="25765" y="53213"/>
                  </a:lnTo>
                  <a:lnTo>
                    <a:pt x="25671" y="52698"/>
                  </a:lnTo>
                  <a:lnTo>
                    <a:pt x="24904" y="52451"/>
                  </a:lnTo>
                  <a:close/>
                </a:path>
                <a:path w="257175" h="118745">
                  <a:moveTo>
                    <a:pt x="26631" y="52959"/>
                  </a:moveTo>
                  <a:lnTo>
                    <a:pt x="26708" y="53213"/>
                  </a:lnTo>
                  <a:lnTo>
                    <a:pt x="26898" y="53340"/>
                  </a:lnTo>
                  <a:lnTo>
                    <a:pt x="26758" y="53086"/>
                  </a:lnTo>
                  <a:close/>
                </a:path>
                <a:path w="257175" h="118745">
                  <a:moveTo>
                    <a:pt x="53111" y="52959"/>
                  </a:moveTo>
                  <a:lnTo>
                    <a:pt x="49161" y="52959"/>
                  </a:lnTo>
                  <a:lnTo>
                    <a:pt x="49136" y="53213"/>
                  </a:lnTo>
                  <a:lnTo>
                    <a:pt x="49314" y="53086"/>
                  </a:lnTo>
                  <a:lnTo>
                    <a:pt x="53124" y="53086"/>
                  </a:lnTo>
                  <a:close/>
                </a:path>
                <a:path w="257175" h="118745">
                  <a:moveTo>
                    <a:pt x="69380" y="53086"/>
                  </a:moveTo>
                  <a:lnTo>
                    <a:pt x="68427" y="53086"/>
                  </a:lnTo>
                  <a:lnTo>
                    <a:pt x="68567" y="53213"/>
                  </a:lnTo>
                  <a:lnTo>
                    <a:pt x="68910" y="53340"/>
                  </a:lnTo>
                  <a:lnTo>
                    <a:pt x="69380" y="53086"/>
                  </a:lnTo>
                  <a:close/>
                </a:path>
                <a:path w="257175" h="118745">
                  <a:moveTo>
                    <a:pt x="69164" y="53213"/>
                  </a:moveTo>
                  <a:lnTo>
                    <a:pt x="68935" y="53340"/>
                  </a:lnTo>
                  <a:lnTo>
                    <a:pt x="69216" y="53254"/>
                  </a:lnTo>
                  <a:close/>
                </a:path>
                <a:path w="257175" h="118745">
                  <a:moveTo>
                    <a:pt x="69329" y="53213"/>
                  </a:moveTo>
                  <a:close/>
                </a:path>
                <a:path w="257175" h="118745">
                  <a:moveTo>
                    <a:pt x="73253" y="53086"/>
                  </a:moveTo>
                  <a:lnTo>
                    <a:pt x="69380" y="53086"/>
                  </a:lnTo>
                  <a:lnTo>
                    <a:pt x="69443" y="53340"/>
                  </a:lnTo>
                  <a:lnTo>
                    <a:pt x="73317" y="53340"/>
                  </a:lnTo>
                  <a:lnTo>
                    <a:pt x="73253" y="53086"/>
                  </a:lnTo>
                  <a:close/>
                </a:path>
                <a:path w="257175" h="118745">
                  <a:moveTo>
                    <a:pt x="121310" y="52705"/>
                  </a:moveTo>
                  <a:lnTo>
                    <a:pt x="117208" y="52705"/>
                  </a:lnTo>
                  <a:lnTo>
                    <a:pt x="117081" y="53340"/>
                  </a:lnTo>
                  <a:lnTo>
                    <a:pt x="117297" y="53213"/>
                  </a:lnTo>
                  <a:lnTo>
                    <a:pt x="119405" y="53213"/>
                  </a:lnTo>
                  <a:lnTo>
                    <a:pt x="119748" y="52959"/>
                  </a:lnTo>
                  <a:lnTo>
                    <a:pt x="121183" y="52959"/>
                  </a:lnTo>
                  <a:lnTo>
                    <a:pt x="121310" y="52705"/>
                  </a:lnTo>
                  <a:close/>
                </a:path>
                <a:path w="257175" h="118745">
                  <a:moveTo>
                    <a:pt x="122135" y="53086"/>
                  </a:moveTo>
                  <a:lnTo>
                    <a:pt x="122161" y="53340"/>
                  </a:lnTo>
                  <a:lnTo>
                    <a:pt x="122135" y="53086"/>
                  </a:lnTo>
                  <a:close/>
                </a:path>
                <a:path w="257175" h="118745">
                  <a:moveTo>
                    <a:pt x="147620" y="52578"/>
                  </a:moveTo>
                  <a:lnTo>
                    <a:pt x="145211" y="52578"/>
                  </a:lnTo>
                  <a:lnTo>
                    <a:pt x="145224" y="52759"/>
                  </a:lnTo>
                  <a:lnTo>
                    <a:pt x="145453" y="52959"/>
                  </a:lnTo>
                  <a:lnTo>
                    <a:pt x="145808" y="53086"/>
                  </a:lnTo>
                  <a:lnTo>
                    <a:pt x="146138" y="53340"/>
                  </a:lnTo>
                  <a:lnTo>
                    <a:pt x="145948" y="53086"/>
                  </a:lnTo>
                  <a:lnTo>
                    <a:pt x="146977" y="53086"/>
                  </a:lnTo>
                  <a:lnTo>
                    <a:pt x="147643" y="52863"/>
                  </a:lnTo>
                  <a:lnTo>
                    <a:pt x="147620" y="52578"/>
                  </a:lnTo>
                  <a:close/>
                </a:path>
                <a:path w="257175" h="118745">
                  <a:moveTo>
                    <a:pt x="148221" y="52832"/>
                  </a:moveTo>
                  <a:lnTo>
                    <a:pt x="148386" y="53340"/>
                  </a:lnTo>
                  <a:lnTo>
                    <a:pt x="149415" y="53086"/>
                  </a:lnTo>
                  <a:lnTo>
                    <a:pt x="153593" y="53086"/>
                  </a:lnTo>
                  <a:lnTo>
                    <a:pt x="148704" y="52959"/>
                  </a:lnTo>
                  <a:lnTo>
                    <a:pt x="148221" y="52832"/>
                  </a:lnTo>
                  <a:close/>
                </a:path>
                <a:path w="257175" h="118745">
                  <a:moveTo>
                    <a:pt x="161112" y="53213"/>
                  </a:moveTo>
                  <a:lnTo>
                    <a:pt x="150215" y="53213"/>
                  </a:lnTo>
                  <a:lnTo>
                    <a:pt x="150571" y="53340"/>
                  </a:lnTo>
                  <a:lnTo>
                    <a:pt x="161023" y="53340"/>
                  </a:lnTo>
                  <a:close/>
                </a:path>
                <a:path w="257175" h="118745">
                  <a:moveTo>
                    <a:pt x="17411" y="53086"/>
                  </a:moveTo>
                  <a:close/>
                </a:path>
                <a:path w="257175" h="118745">
                  <a:moveTo>
                    <a:pt x="21498" y="51689"/>
                  </a:moveTo>
                  <a:lnTo>
                    <a:pt x="20599" y="51689"/>
                  </a:lnTo>
                  <a:lnTo>
                    <a:pt x="21247" y="52070"/>
                  </a:lnTo>
                  <a:lnTo>
                    <a:pt x="21755" y="52197"/>
                  </a:lnTo>
                  <a:lnTo>
                    <a:pt x="21844" y="52705"/>
                  </a:lnTo>
                  <a:lnTo>
                    <a:pt x="21602" y="52705"/>
                  </a:lnTo>
                  <a:lnTo>
                    <a:pt x="21805" y="53213"/>
                  </a:lnTo>
                  <a:lnTo>
                    <a:pt x="21917" y="52863"/>
                  </a:lnTo>
                  <a:lnTo>
                    <a:pt x="22447" y="52832"/>
                  </a:lnTo>
                  <a:lnTo>
                    <a:pt x="23114" y="52451"/>
                  </a:lnTo>
                  <a:lnTo>
                    <a:pt x="23279" y="52451"/>
                  </a:lnTo>
                  <a:lnTo>
                    <a:pt x="23469" y="52324"/>
                  </a:lnTo>
                  <a:lnTo>
                    <a:pt x="22059" y="52324"/>
                  </a:lnTo>
                  <a:lnTo>
                    <a:pt x="23266" y="52197"/>
                  </a:lnTo>
                  <a:lnTo>
                    <a:pt x="22860" y="51943"/>
                  </a:lnTo>
                  <a:lnTo>
                    <a:pt x="21615" y="51943"/>
                  </a:lnTo>
                  <a:lnTo>
                    <a:pt x="21498" y="51689"/>
                  </a:lnTo>
                  <a:close/>
                </a:path>
                <a:path w="257175" h="118745">
                  <a:moveTo>
                    <a:pt x="22447" y="52832"/>
                  </a:moveTo>
                  <a:lnTo>
                    <a:pt x="21958" y="52832"/>
                  </a:lnTo>
                  <a:lnTo>
                    <a:pt x="22098" y="53086"/>
                  </a:lnTo>
                  <a:lnTo>
                    <a:pt x="22225" y="52959"/>
                  </a:lnTo>
                  <a:lnTo>
                    <a:pt x="22447" y="52832"/>
                  </a:lnTo>
                  <a:close/>
                </a:path>
                <a:path w="257175" h="118745">
                  <a:moveTo>
                    <a:pt x="59918" y="51562"/>
                  </a:moveTo>
                  <a:lnTo>
                    <a:pt x="59791" y="51943"/>
                  </a:lnTo>
                  <a:lnTo>
                    <a:pt x="59309" y="52451"/>
                  </a:lnTo>
                  <a:lnTo>
                    <a:pt x="59856" y="52646"/>
                  </a:lnTo>
                  <a:lnTo>
                    <a:pt x="59934" y="52863"/>
                  </a:lnTo>
                  <a:lnTo>
                    <a:pt x="59677" y="52959"/>
                  </a:lnTo>
                  <a:lnTo>
                    <a:pt x="53428" y="52959"/>
                  </a:lnTo>
                  <a:lnTo>
                    <a:pt x="53136" y="53213"/>
                  </a:lnTo>
                  <a:lnTo>
                    <a:pt x="63360" y="53213"/>
                  </a:lnTo>
                  <a:lnTo>
                    <a:pt x="63303" y="52832"/>
                  </a:lnTo>
                  <a:lnTo>
                    <a:pt x="62585" y="52832"/>
                  </a:lnTo>
                  <a:lnTo>
                    <a:pt x="61518" y="52578"/>
                  </a:lnTo>
                  <a:lnTo>
                    <a:pt x="61747" y="51816"/>
                  </a:lnTo>
                  <a:lnTo>
                    <a:pt x="60274" y="51816"/>
                  </a:lnTo>
                  <a:lnTo>
                    <a:pt x="59918" y="51562"/>
                  </a:lnTo>
                  <a:close/>
                </a:path>
                <a:path w="257175" h="118745">
                  <a:moveTo>
                    <a:pt x="144019" y="52933"/>
                  </a:moveTo>
                  <a:lnTo>
                    <a:pt x="143954" y="53213"/>
                  </a:lnTo>
                  <a:lnTo>
                    <a:pt x="144348" y="53086"/>
                  </a:lnTo>
                  <a:lnTo>
                    <a:pt x="144019" y="52933"/>
                  </a:lnTo>
                  <a:close/>
                </a:path>
                <a:path w="257175" h="118745">
                  <a:moveTo>
                    <a:pt x="147294" y="53086"/>
                  </a:moveTo>
                  <a:lnTo>
                    <a:pt x="146812" y="53213"/>
                  </a:lnTo>
                  <a:lnTo>
                    <a:pt x="147252" y="53213"/>
                  </a:lnTo>
                  <a:close/>
                </a:path>
                <a:path w="257175" h="118745">
                  <a:moveTo>
                    <a:pt x="86855" y="52197"/>
                  </a:moveTo>
                  <a:lnTo>
                    <a:pt x="84607" y="52197"/>
                  </a:lnTo>
                  <a:lnTo>
                    <a:pt x="85839" y="52578"/>
                  </a:lnTo>
                  <a:lnTo>
                    <a:pt x="85572" y="53086"/>
                  </a:lnTo>
                  <a:lnTo>
                    <a:pt x="88785" y="53086"/>
                  </a:lnTo>
                  <a:lnTo>
                    <a:pt x="88609" y="52750"/>
                  </a:lnTo>
                  <a:lnTo>
                    <a:pt x="88557" y="52578"/>
                  </a:lnTo>
                  <a:lnTo>
                    <a:pt x="86918" y="52578"/>
                  </a:lnTo>
                  <a:lnTo>
                    <a:pt x="86855" y="52197"/>
                  </a:lnTo>
                  <a:close/>
                </a:path>
                <a:path w="257175" h="118745">
                  <a:moveTo>
                    <a:pt x="127757" y="52918"/>
                  </a:moveTo>
                  <a:lnTo>
                    <a:pt x="127780" y="53143"/>
                  </a:lnTo>
                  <a:lnTo>
                    <a:pt x="127965" y="52959"/>
                  </a:lnTo>
                  <a:lnTo>
                    <a:pt x="127757" y="52918"/>
                  </a:lnTo>
                  <a:close/>
                </a:path>
                <a:path w="257175" h="118745">
                  <a:moveTo>
                    <a:pt x="12874" y="52812"/>
                  </a:moveTo>
                  <a:lnTo>
                    <a:pt x="12801" y="53086"/>
                  </a:lnTo>
                  <a:lnTo>
                    <a:pt x="13093" y="53086"/>
                  </a:lnTo>
                  <a:lnTo>
                    <a:pt x="12874" y="52812"/>
                  </a:lnTo>
                  <a:close/>
                </a:path>
                <a:path w="257175" h="118745">
                  <a:moveTo>
                    <a:pt x="27254" y="50673"/>
                  </a:moveTo>
                  <a:lnTo>
                    <a:pt x="27217" y="51218"/>
                  </a:lnTo>
                  <a:lnTo>
                    <a:pt x="27461" y="51829"/>
                  </a:lnTo>
                  <a:lnTo>
                    <a:pt x="28054" y="52324"/>
                  </a:lnTo>
                  <a:lnTo>
                    <a:pt x="28155" y="52959"/>
                  </a:lnTo>
                  <a:lnTo>
                    <a:pt x="27698" y="53086"/>
                  </a:lnTo>
                  <a:lnTo>
                    <a:pt x="33244" y="53086"/>
                  </a:lnTo>
                  <a:lnTo>
                    <a:pt x="33125" y="52812"/>
                  </a:lnTo>
                  <a:lnTo>
                    <a:pt x="32793" y="52510"/>
                  </a:lnTo>
                  <a:lnTo>
                    <a:pt x="32687" y="52324"/>
                  </a:lnTo>
                  <a:lnTo>
                    <a:pt x="32524" y="51816"/>
                  </a:lnTo>
                  <a:lnTo>
                    <a:pt x="33121" y="51816"/>
                  </a:lnTo>
                  <a:lnTo>
                    <a:pt x="32562" y="51562"/>
                  </a:lnTo>
                  <a:lnTo>
                    <a:pt x="30162" y="51562"/>
                  </a:lnTo>
                  <a:lnTo>
                    <a:pt x="30289" y="51308"/>
                  </a:lnTo>
                  <a:lnTo>
                    <a:pt x="27520" y="51308"/>
                  </a:lnTo>
                  <a:lnTo>
                    <a:pt x="27254" y="50673"/>
                  </a:lnTo>
                  <a:close/>
                </a:path>
                <a:path w="257175" h="118745">
                  <a:moveTo>
                    <a:pt x="125322" y="52197"/>
                  </a:moveTo>
                  <a:lnTo>
                    <a:pt x="125133" y="52197"/>
                  </a:lnTo>
                  <a:lnTo>
                    <a:pt x="125310" y="53086"/>
                  </a:lnTo>
                  <a:lnTo>
                    <a:pt x="125322" y="52197"/>
                  </a:lnTo>
                  <a:close/>
                </a:path>
                <a:path w="257175" h="118745">
                  <a:moveTo>
                    <a:pt x="141770" y="52959"/>
                  </a:moveTo>
                  <a:close/>
                </a:path>
                <a:path w="257175" h="118745">
                  <a:moveTo>
                    <a:pt x="158381" y="51308"/>
                  </a:moveTo>
                  <a:lnTo>
                    <a:pt x="154190" y="51308"/>
                  </a:lnTo>
                  <a:lnTo>
                    <a:pt x="153682" y="51943"/>
                  </a:lnTo>
                  <a:lnTo>
                    <a:pt x="153873" y="51943"/>
                  </a:lnTo>
                  <a:lnTo>
                    <a:pt x="153948" y="52405"/>
                  </a:lnTo>
                  <a:lnTo>
                    <a:pt x="153822" y="52812"/>
                  </a:lnTo>
                  <a:lnTo>
                    <a:pt x="153593" y="53086"/>
                  </a:lnTo>
                  <a:lnTo>
                    <a:pt x="158140" y="53086"/>
                  </a:lnTo>
                  <a:lnTo>
                    <a:pt x="157251" y="52197"/>
                  </a:lnTo>
                  <a:lnTo>
                    <a:pt x="156921" y="51689"/>
                  </a:lnTo>
                  <a:lnTo>
                    <a:pt x="157270" y="51562"/>
                  </a:lnTo>
                  <a:lnTo>
                    <a:pt x="157607" y="51435"/>
                  </a:lnTo>
                  <a:lnTo>
                    <a:pt x="158369" y="51435"/>
                  </a:lnTo>
                  <a:close/>
                </a:path>
                <a:path w="257175" h="118745">
                  <a:moveTo>
                    <a:pt x="162039" y="52324"/>
                  </a:moveTo>
                  <a:lnTo>
                    <a:pt x="161823" y="52324"/>
                  </a:lnTo>
                  <a:lnTo>
                    <a:pt x="161531" y="53086"/>
                  </a:lnTo>
                  <a:lnTo>
                    <a:pt x="162318" y="53086"/>
                  </a:lnTo>
                  <a:lnTo>
                    <a:pt x="162179" y="52959"/>
                  </a:lnTo>
                  <a:lnTo>
                    <a:pt x="162102" y="52705"/>
                  </a:lnTo>
                  <a:lnTo>
                    <a:pt x="162462" y="52705"/>
                  </a:lnTo>
                  <a:lnTo>
                    <a:pt x="162496" y="52451"/>
                  </a:lnTo>
                  <a:lnTo>
                    <a:pt x="162052" y="52451"/>
                  </a:lnTo>
                  <a:lnTo>
                    <a:pt x="162039" y="52324"/>
                  </a:lnTo>
                  <a:close/>
                </a:path>
                <a:path w="257175" h="118745">
                  <a:moveTo>
                    <a:pt x="163487" y="52324"/>
                  </a:moveTo>
                  <a:lnTo>
                    <a:pt x="163258" y="52324"/>
                  </a:lnTo>
                  <a:lnTo>
                    <a:pt x="163449" y="53086"/>
                  </a:lnTo>
                  <a:lnTo>
                    <a:pt x="163487" y="52324"/>
                  </a:lnTo>
                  <a:close/>
                </a:path>
                <a:path w="257175" h="118745">
                  <a:moveTo>
                    <a:pt x="37592" y="52832"/>
                  </a:moveTo>
                  <a:lnTo>
                    <a:pt x="37630" y="52959"/>
                  </a:lnTo>
                  <a:lnTo>
                    <a:pt x="37592" y="52832"/>
                  </a:lnTo>
                  <a:close/>
                </a:path>
                <a:path w="257175" h="118745">
                  <a:moveTo>
                    <a:pt x="65544" y="52324"/>
                  </a:moveTo>
                  <a:lnTo>
                    <a:pt x="64897" y="52324"/>
                  </a:lnTo>
                  <a:lnTo>
                    <a:pt x="64668" y="52959"/>
                  </a:lnTo>
                  <a:lnTo>
                    <a:pt x="65227" y="52959"/>
                  </a:lnTo>
                  <a:lnTo>
                    <a:pt x="65229" y="52655"/>
                  </a:lnTo>
                  <a:lnTo>
                    <a:pt x="65544" y="52324"/>
                  </a:lnTo>
                  <a:close/>
                </a:path>
                <a:path w="257175" h="118745">
                  <a:moveTo>
                    <a:pt x="97732" y="52324"/>
                  </a:moveTo>
                  <a:lnTo>
                    <a:pt x="97485" y="52324"/>
                  </a:lnTo>
                  <a:lnTo>
                    <a:pt x="97624" y="52959"/>
                  </a:lnTo>
                  <a:lnTo>
                    <a:pt x="97750" y="52759"/>
                  </a:lnTo>
                  <a:lnTo>
                    <a:pt x="97732" y="52324"/>
                  </a:lnTo>
                  <a:close/>
                </a:path>
                <a:path w="257175" h="118745">
                  <a:moveTo>
                    <a:pt x="99580" y="52324"/>
                  </a:moveTo>
                  <a:lnTo>
                    <a:pt x="99098" y="52578"/>
                  </a:lnTo>
                  <a:lnTo>
                    <a:pt x="99085" y="52959"/>
                  </a:lnTo>
                  <a:lnTo>
                    <a:pt x="99136" y="52705"/>
                  </a:lnTo>
                  <a:lnTo>
                    <a:pt x="99342" y="52705"/>
                  </a:lnTo>
                  <a:lnTo>
                    <a:pt x="99580" y="52324"/>
                  </a:lnTo>
                  <a:close/>
                </a:path>
                <a:path w="257175" h="118745">
                  <a:moveTo>
                    <a:pt x="143103" y="52705"/>
                  </a:moveTo>
                  <a:lnTo>
                    <a:pt x="142887" y="52959"/>
                  </a:lnTo>
                  <a:lnTo>
                    <a:pt x="143099" y="52803"/>
                  </a:lnTo>
                  <a:close/>
                </a:path>
                <a:path w="257175" h="118745">
                  <a:moveTo>
                    <a:pt x="147256" y="51054"/>
                  </a:moveTo>
                  <a:lnTo>
                    <a:pt x="144373" y="51054"/>
                  </a:lnTo>
                  <a:lnTo>
                    <a:pt x="145707" y="51435"/>
                  </a:lnTo>
                  <a:lnTo>
                    <a:pt x="144235" y="52119"/>
                  </a:lnTo>
                  <a:lnTo>
                    <a:pt x="144157" y="52451"/>
                  </a:lnTo>
                  <a:lnTo>
                    <a:pt x="144549" y="52621"/>
                  </a:lnTo>
                  <a:lnTo>
                    <a:pt x="144673" y="52750"/>
                  </a:lnTo>
                  <a:lnTo>
                    <a:pt x="144475" y="52959"/>
                  </a:lnTo>
                  <a:lnTo>
                    <a:pt x="145110" y="52959"/>
                  </a:lnTo>
                  <a:lnTo>
                    <a:pt x="145211" y="52705"/>
                  </a:lnTo>
                  <a:lnTo>
                    <a:pt x="147620" y="52578"/>
                  </a:lnTo>
                  <a:lnTo>
                    <a:pt x="147383" y="52070"/>
                  </a:lnTo>
                  <a:lnTo>
                    <a:pt x="148107" y="51943"/>
                  </a:lnTo>
                  <a:lnTo>
                    <a:pt x="147815" y="51562"/>
                  </a:lnTo>
                  <a:lnTo>
                    <a:pt x="148043" y="51562"/>
                  </a:lnTo>
                  <a:lnTo>
                    <a:pt x="147637" y="51435"/>
                  </a:lnTo>
                  <a:lnTo>
                    <a:pt x="147256" y="51054"/>
                  </a:lnTo>
                  <a:close/>
                </a:path>
                <a:path w="257175" h="118745">
                  <a:moveTo>
                    <a:pt x="149542" y="52451"/>
                  </a:moveTo>
                  <a:lnTo>
                    <a:pt x="149402" y="52451"/>
                  </a:lnTo>
                  <a:lnTo>
                    <a:pt x="149263" y="52578"/>
                  </a:lnTo>
                  <a:lnTo>
                    <a:pt x="148958" y="52705"/>
                  </a:lnTo>
                  <a:lnTo>
                    <a:pt x="148704" y="52959"/>
                  </a:lnTo>
                  <a:lnTo>
                    <a:pt x="152806" y="52959"/>
                  </a:lnTo>
                  <a:lnTo>
                    <a:pt x="152654" y="52705"/>
                  </a:lnTo>
                  <a:lnTo>
                    <a:pt x="149720" y="52705"/>
                  </a:lnTo>
                  <a:lnTo>
                    <a:pt x="149542" y="52451"/>
                  </a:lnTo>
                  <a:close/>
                </a:path>
                <a:path w="257175" h="118745">
                  <a:moveTo>
                    <a:pt x="152686" y="52759"/>
                  </a:moveTo>
                  <a:lnTo>
                    <a:pt x="152806" y="52959"/>
                  </a:lnTo>
                  <a:lnTo>
                    <a:pt x="152686" y="52759"/>
                  </a:lnTo>
                  <a:close/>
                </a:path>
                <a:path w="257175" h="118745">
                  <a:moveTo>
                    <a:pt x="152869" y="51689"/>
                  </a:moveTo>
                  <a:lnTo>
                    <a:pt x="152564" y="52158"/>
                  </a:lnTo>
                  <a:lnTo>
                    <a:pt x="152450" y="52451"/>
                  </a:lnTo>
                  <a:lnTo>
                    <a:pt x="152882" y="52451"/>
                  </a:lnTo>
                  <a:lnTo>
                    <a:pt x="152806" y="52959"/>
                  </a:lnTo>
                  <a:lnTo>
                    <a:pt x="153495" y="52959"/>
                  </a:lnTo>
                  <a:lnTo>
                    <a:pt x="153032" y="52401"/>
                  </a:lnTo>
                  <a:lnTo>
                    <a:pt x="152911" y="52213"/>
                  </a:lnTo>
                  <a:lnTo>
                    <a:pt x="152793" y="51943"/>
                  </a:lnTo>
                  <a:lnTo>
                    <a:pt x="153365" y="51943"/>
                  </a:lnTo>
                  <a:lnTo>
                    <a:pt x="152869" y="51689"/>
                  </a:lnTo>
                  <a:close/>
                </a:path>
                <a:path w="257175" h="118745">
                  <a:moveTo>
                    <a:pt x="160477" y="52451"/>
                  </a:moveTo>
                  <a:lnTo>
                    <a:pt x="160032" y="52959"/>
                  </a:lnTo>
                  <a:lnTo>
                    <a:pt x="161074" y="52959"/>
                  </a:lnTo>
                  <a:lnTo>
                    <a:pt x="161051" y="52832"/>
                  </a:lnTo>
                  <a:lnTo>
                    <a:pt x="160921" y="52832"/>
                  </a:lnTo>
                  <a:lnTo>
                    <a:pt x="160477" y="52451"/>
                  </a:lnTo>
                  <a:close/>
                </a:path>
                <a:path w="257175" h="118745">
                  <a:moveTo>
                    <a:pt x="62725" y="52070"/>
                  </a:moveTo>
                  <a:lnTo>
                    <a:pt x="62585" y="52832"/>
                  </a:lnTo>
                  <a:lnTo>
                    <a:pt x="63303" y="52832"/>
                  </a:lnTo>
                  <a:lnTo>
                    <a:pt x="63419" y="52510"/>
                  </a:lnTo>
                  <a:lnTo>
                    <a:pt x="62725" y="52070"/>
                  </a:lnTo>
                  <a:close/>
                </a:path>
                <a:path w="257175" h="118745">
                  <a:moveTo>
                    <a:pt x="66586" y="52578"/>
                  </a:moveTo>
                  <a:lnTo>
                    <a:pt x="66357" y="52578"/>
                  </a:lnTo>
                  <a:lnTo>
                    <a:pt x="66230" y="52832"/>
                  </a:lnTo>
                  <a:lnTo>
                    <a:pt x="81483" y="52832"/>
                  </a:lnTo>
                  <a:lnTo>
                    <a:pt x="66865" y="52705"/>
                  </a:lnTo>
                  <a:lnTo>
                    <a:pt x="66586" y="52578"/>
                  </a:lnTo>
                  <a:close/>
                </a:path>
                <a:path w="257175" h="118745">
                  <a:moveTo>
                    <a:pt x="89100" y="52451"/>
                  </a:moveTo>
                  <a:lnTo>
                    <a:pt x="88658" y="52451"/>
                  </a:lnTo>
                  <a:lnTo>
                    <a:pt x="89154" y="52832"/>
                  </a:lnTo>
                  <a:lnTo>
                    <a:pt x="89100" y="52451"/>
                  </a:lnTo>
                  <a:close/>
                </a:path>
                <a:path w="257175" h="118745">
                  <a:moveTo>
                    <a:pt x="95270" y="52794"/>
                  </a:moveTo>
                  <a:close/>
                </a:path>
                <a:path w="257175" h="118745">
                  <a:moveTo>
                    <a:pt x="98539" y="51943"/>
                  </a:moveTo>
                  <a:lnTo>
                    <a:pt x="98717" y="52832"/>
                  </a:lnTo>
                  <a:lnTo>
                    <a:pt x="98958" y="52578"/>
                  </a:lnTo>
                  <a:lnTo>
                    <a:pt x="98539" y="51943"/>
                  </a:lnTo>
                  <a:close/>
                </a:path>
                <a:path w="257175" h="118745">
                  <a:moveTo>
                    <a:pt x="99342" y="52705"/>
                  </a:moveTo>
                  <a:lnTo>
                    <a:pt x="99136" y="52705"/>
                  </a:lnTo>
                  <a:lnTo>
                    <a:pt x="99263" y="52832"/>
                  </a:lnTo>
                  <a:close/>
                </a:path>
                <a:path w="257175" h="118745">
                  <a:moveTo>
                    <a:pt x="127165" y="52578"/>
                  </a:moveTo>
                  <a:lnTo>
                    <a:pt x="127063" y="52832"/>
                  </a:lnTo>
                  <a:lnTo>
                    <a:pt x="127317" y="52832"/>
                  </a:lnTo>
                  <a:lnTo>
                    <a:pt x="127165" y="52578"/>
                  </a:lnTo>
                  <a:close/>
                </a:path>
                <a:path w="257175" h="118745">
                  <a:moveTo>
                    <a:pt x="160896" y="51562"/>
                  </a:moveTo>
                  <a:lnTo>
                    <a:pt x="160804" y="52646"/>
                  </a:lnTo>
                  <a:lnTo>
                    <a:pt x="160921" y="52832"/>
                  </a:lnTo>
                  <a:lnTo>
                    <a:pt x="161051" y="52832"/>
                  </a:lnTo>
                  <a:lnTo>
                    <a:pt x="160959" y="52324"/>
                  </a:lnTo>
                  <a:lnTo>
                    <a:pt x="162039" y="52324"/>
                  </a:lnTo>
                  <a:lnTo>
                    <a:pt x="163512" y="52197"/>
                  </a:lnTo>
                  <a:lnTo>
                    <a:pt x="161467" y="52070"/>
                  </a:lnTo>
                  <a:lnTo>
                    <a:pt x="161099" y="51943"/>
                  </a:lnTo>
                  <a:lnTo>
                    <a:pt x="160896" y="51562"/>
                  </a:lnTo>
                  <a:close/>
                </a:path>
                <a:path w="257175" h="118745">
                  <a:moveTo>
                    <a:pt x="162462" y="52705"/>
                  </a:moveTo>
                  <a:lnTo>
                    <a:pt x="162102" y="52705"/>
                  </a:lnTo>
                  <a:lnTo>
                    <a:pt x="162267" y="52832"/>
                  </a:lnTo>
                  <a:lnTo>
                    <a:pt x="162445" y="52832"/>
                  </a:lnTo>
                  <a:close/>
                </a:path>
                <a:path w="257175" h="118745">
                  <a:moveTo>
                    <a:pt x="66789" y="52578"/>
                  </a:moveTo>
                  <a:lnTo>
                    <a:pt x="66967" y="52705"/>
                  </a:lnTo>
                  <a:lnTo>
                    <a:pt x="66789" y="52578"/>
                  </a:lnTo>
                  <a:close/>
                </a:path>
                <a:path w="257175" h="118745">
                  <a:moveTo>
                    <a:pt x="69659" y="52197"/>
                  </a:moveTo>
                  <a:lnTo>
                    <a:pt x="67221" y="52197"/>
                  </a:lnTo>
                  <a:lnTo>
                    <a:pt x="67157" y="52705"/>
                  </a:lnTo>
                  <a:lnTo>
                    <a:pt x="81546" y="52705"/>
                  </a:lnTo>
                  <a:lnTo>
                    <a:pt x="81597" y="52451"/>
                  </a:lnTo>
                  <a:lnTo>
                    <a:pt x="70116" y="52451"/>
                  </a:lnTo>
                  <a:lnTo>
                    <a:pt x="70084" y="52324"/>
                  </a:lnTo>
                  <a:lnTo>
                    <a:pt x="69811" y="52324"/>
                  </a:lnTo>
                  <a:lnTo>
                    <a:pt x="69659" y="52197"/>
                  </a:lnTo>
                  <a:close/>
                </a:path>
                <a:path w="257175" h="118745">
                  <a:moveTo>
                    <a:pt x="95110" y="51943"/>
                  </a:moveTo>
                  <a:lnTo>
                    <a:pt x="95021" y="52705"/>
                  </a:lnTo>
                  <a:lnTo>
                    <a:pt x="95197" y="52705"/>
                  </a:lnTo>
                  <a:lnTo>
                    <a:pt x="95110" y="51943"/>
                  </a:lnTo>
                  <a:close/>
                </a:path>
                <a:path w="257175" h="118745">
                  <a:moveTo>
                    <a:pt x="97866" y="52578"/>
                  </a:moveTo>
                  <a:close/>
                </a:path>
                <a:path w="257175" h="118745">
                  <a:moveTo>
                    <a:pt x="126606" y="51943"/>
                  </a:moveTo>
                  <a:lnTo>
                    <a:pt x="126619" y="52705"/>
                  </a:lnTo>
                  <a:lnTo>
                    <a:pt x="126968" y="52705"/>
                  </a:lnTo>
                  <a:lnTo>
                    <a:pt x="126846" y="52510"/>
                  </a:lnTo>
                  <a:lnTo>
                    <a:pt x="126885" y="52070"/>
                  </a:lnTo>
                  <a:lnTo>
                    <a:pt x="126746" y="52070"/>
                  </a:lnTo>
                  <a:lnTo>
                    <a:pt x="126606" y="51943"/>
                  </a:lnTo>
                  <a:close/>
                </a:path>
                <a:path w="257175" h="118745">
                  <a:moveTo>
                    <a:pt x="137274" y="52451"/>
                  </a:moveTo>
                  <a:lnTo>
                    <a:pt x="136918" y="52451"/>
                  </a:lnTo>
                  <a:lnTo>
                    <a:pt x="136728" y="52705"/>
                  </a:lnTo>
                  <a:lnTo>
                    <a:pt x="140290" y="52705"/>
                  </a:lnTo>
                  <a:lnTo>
                    <a:pt x="137756" y="52578"/>
                  </a:lnTo>
                  <a:lnTo>
                    <a:pt x="137274" y="52451"/>
                  </a:lnTo>
                  <a:close/>
                </a:path>
                <a:path w="257175" h="118745">
                  <a:moveTo>
                    <a:pt x="151904" y="51689"/>
                  </a:moveTo>
                  <a:lnTo>
                    <a:pt x="149504" y="51689"/>
                  </a:lnTo>
                  <a:lnTo>
                    <a:pt x="149656" y="51816"/>
                  </a:lnTo>
                  <a:lnTo>
                    <a:pt x="149720" y="52705"/>
                  </a:lnTo>
                  <a:lnTo>
                    <a:pt x="152247" y="52705"/>
                  </a:lnTo>
                  <a:lnTo>
                    <a:pt x="151866" y="52578"/>
                  </a:lnTo>
                  <a:lnTo>
                    <a:pt x="151904" y="51689"/>
                  </a:lnTo>
                  <a:close/>
                </a:path>
                <a:path w="257175" h="118745">
                  <a:moveTo>
                    <a:pt x="12873" y="52405"/>
                  </a:moveTo>
                  <a:lnTo>
                    <a:pt x="12898" y="52655"/>
                  </a:lnTo>
                  <a:lnTo>
                    <a:pt x="12873" y="52405"/>
                  </a:lnTo>
                  <a:close/>
                </a:path>
                <a:path w="257175" h="118745">
                  <a:moveTo>
                    <a:pt x="11036" y="51435"/>
                  </a:moveTo>
                  <a:lnTo>
                    <a:pt x="11026" y="52070"/>
                  </a:lnTo>
                  <a:lnTo>
                    <a:pt x="10782" y="52578"/>
                  </a:lnTo>
                  <a:lnTo>
                    <a:pt x="12242" y="52578"/>
                  </a:lnTo>
                  <a:lnTo>
                    <a:pt x="12153" y="52070"/>
                  </a:lnTo>
                  <a:lnTo>
                    <a:pt x="12586" y="51829"/>
                  </a:lnTo>
                  <a:lnTo>
                    <a:pt x="12357" y="51562"/>
                  </a:lnTo>
                  <a:lnTo>
                    <a:pt x="11531" y="51562"/>
                  </a:lnTo>
                  <a:lnTo>
                    <a:pt x="11036" y="51435"/>
                  </a:lnTo>
                  <a:close/>
                </a:path>
                <a:path w="257175" h="118745">
                  <a:moveTo>
                    <a:pt x="23126" y="52451"/>
                  </a:moveTo>
                  <a:close/>
                </a:path>
                <a:path w="257175" h="118745">
                  <a:moveTo>
                    <a:pt x="33121" y="51816"/>
                  </a:moveTo>
                  <a:lnTo>
                    <a:pt x="32524" y="51816"/>
                  </a:lnTo>
                  <a:lnTo>
                    <a:pt x="32816" y="51943"/>
                  </a:lnTo>
                  <a:lnTo>
                    <a:pt x="33261" y="52578"/>
                  </a:lnTo>
                  <a:lnTo>
                    <a:pt x="33401" y="51943"/>
                  </a:lnTo>
                  <a:lnTo>
                    <a:pt x="33121" y="51816"/>
                  </a:lnTo>
                  <a:close/>
                </a:path>
                <a:path w="257175" h="118745">
                  <a:moveTo>
                    <a:pt x="58634" y="52324"/>
                  </a:moveTo>
                  <a:lnTo>
                    <a:pt x="58102" y="52324"/>
                  </a:lnTo>
                  <a:lnTo>
                    <a:pt x="58115" y="52578"/>
                  </a:lnTo>
                  <a:lnTo>
                    <a:pt x="58781" y="52578"/>
                  </a:lnTo>
                  <a:lnTo>
                    <a:pt x="58634" y="52324"/>
                  </a:lnTo>
                  <a:close/>
                </a:path>
                <a:path w="257175" h="118745">
                  <a:moveTo>
                    <a:pt x="58940" y="52324"/>
                  </a:moveTo>
                  <a:lnTo>
                    <a:pt x="59004" y="52578"/>
                  </a:lnTo>
                  <a:lnTo>
                    <a:pt x="59182" y="52578"/>
                  </a:lnTo>
                  <a:lnTo>
                    <a:pt x="59385" y="52451"/>
                  </a:lnTo>
                  <a:lnTo>
                    <a:pt x="59156" y="52451"/>
                  </a:lnTo>
                  <a:lnTo>
                    <a:pt x="58940" y="52324"/>
                  </a:lnTo>
                  <a:close/>
                </a:path>
                <a:path w="257175" h="118745">
                  <a:moveTo>
                    <a:pt x="64046" y="50419"/>
                  </a:moveTo>
                  <a:lnTo>
                    <a:pt x="62979" y="50419"/>
                  </a:lnTo>
                  <a:lnTo>
                    <a:pt x="63627" y="50546"/>
                  </a:lnTo>
                  <a:lnTo>
                    <a:pt x="63776" y="51292"/>
                  </a:lnTo>
                  <a:lnTo>
                    <a:pt x="64389" y="52578"/>
                  </a:lnTo>
                  <a:lnTo>
                    <a:pt x="64820" y="52324"/>
                  </a:lnTo>
                  <a:lnTo>
                    <a:pt x="66725" y="52324"/>
                  </a:lnTo>
                  <a:lnTo>
                    <a:pt x="69265" y="52197"/>
                  </a:lnTo>
                  <a:lnTo>
                    <a:pt x="68580" y="51943"/>
                  </a:lnTo>
                  <a:lnTo>
                    <a:pt x="67792" y="51435"/>
                  </a:lnTo>
                  <a:lnTo>
                    <a:pt x="67259" y="51181"/>
                  </a:lnTo>
                  <a:lnTo>
                    <a:pt x="66951" y="51044"/>
                  </a:lnTo>
                  <a:lnTo>
                    <a:pt x="65951" y="50800"/>
                  </a:lnTo>
                  <a:lnTo>
                    <a:pt x="64427" y="50800"/>
                  </a:lnTo>
                  <a:lnTo>
                    <a:pt x="64414" y="50673"/>
                  </a:lnTo>
                  <a:lnTo>
                    <a:pt x="64046" y="50419"/>
                  </a:lnTo>
                  <a:close/>
                </a:path>
                <a:path w="257175" h="118745">
                  <a:moveTo>
                    <a:pt x="86791" y="51816"/>
                  </a:moveTo>
                  <a:lnTo>
                    <a:pt x="81165" y="51816"/>
                  </a:lnTo>
                  <a:lnTo>
                    <a:pt x="81902" y="52070"/>
                  </a:lnTo>
                  <a:lnTo>
                    <a:pt x="81775" y="52578"/>
                  </a:lnTo>
                  <a:lnTo>
                    <a:pt x="82435" y="52578"/>
                  </a:lnTo>
                  <a:lnTo>
                    <a:pt x="82156" y="52451"/>
                  </a:lnTo>
                  <a:lnTo>
                    <a:pt x="82169" y="52324"/>
                  </a:lnTo>
                  <a:lnTo>
                    <a:pt x="84636" y="52324"/>
                  </a:lnTo>
                  <a:lnTo>
                    <a:pt x="86855" y="52197"/>
                  </a:lnTo>
                  <a:lnTo>
                    <a:pt x="86791" y="51816"/>
                  </a:lnTo>
                  <a:close/>
                </a:path>
                <a:path w="257175" h="118745">
                  <a:moveTo>
                    <a:pt x="97853" y="51562"/>
                  </a:moveTo>
                  <a:lnTo>
                    <a:pt x="87134" y="51562"/>
                  </a:lnTo>
                  <a:lnTo>
                    <a:pt x="87287" y="51816"/>
                  </a:lnTo>
                  <a:lnTo>
                    <a:pt x="87331" y="51943"/>
                  </a:lnTo>
                  <a:lnTo>
                    <a:pt x="87232" y="52119"/>
                  </a:lnTo>
                  <a:lnTo>
                    <a:pt x="87007" y="52324"/>
                  </a:lnTo>
                  <a:lnTo>
                    <a:pt x="86918" y="52578"/>
                  </a:lnTo>
                  <a:lnTo>
                    <a:pt x="88557" y="52578"/>
                  </a:lnTo>
                  <a:lnTo>
                    <a:pt x="89100" y="52451"/>
                  </a:lnTo>
                  <a:lnTo>
                    <a:pt x="89213" y="52158"/>
                  </a:lnTo>
                  <a:lnTo>
                    <a:pt x="89560" y="52070"/>
                  </a:lnTo>
                  <a:lnTo>
                    <a:pt x="94992" y="52070"/>
                  </a:lnTo>
                  <a:lnTo>
                    <a:pt x="95059" y="51689"/>
                  </a:lnTo>
                  <a:lnTo>
                    <a:pt x="97917" y="51689"/>
                  </a:lnTo>
                  <a:close/>
                </a:path>
                <a:path w="257175" h="118745">
                  <a:moveTo>
                    <a:pt x="94992" y="52070"/>
                  </a:moveTo>
                  <a:lnTo>
                    <a:pt x="89560" y="52070"/>
                  </a:lnTo>
                  <a:lnTo>
                    <a:pt x="90120" y="52213"/>
                  </a:lnTo>
                  <a:lnTo>
                    <a:pt x="90297" y="52324"/>
                  </a:lnTo>
                  <a:lnTo>
                    <a:pt x="90512" y="52578"/>
                  </a:lnTo>
                  <a:lnTo>
                    <a:pt x="90843" y="52578"/>
                  </a:lnTo>
                  <a:lnTo>
                    <a:pt x="90690" y="52197"/>
                  </a:lnTo>
                  <a:lnTo>
                    <a:pt x="94970" y="52197"/>
                  </a:lnTo>
                  <a:close/>
                </a:path>
                <a:path w="257175" h="118745">
                  <a:moveTo>
                    <a:pt x="99009" y="52197"/>
                  </a:moveTo>
                  <a:lnTo>
                    <a:pt x="98958" y="52578"/>
                  </a:lnTo>
                  <a:lnTo>
                    <a:pt x="99098" y="52578"/>
                  </a:lnTo>
                  <a:lnTo>
                    <a:pt x="99009" y="52197"/>
                  </a:lnTo>
                  <a:close/>
                </a:path>
                <a:path w="257175" h="118745">
                  <a:moveTo>
                    <a:pt x="110045" y="52451"/>
                  </a:moveTo>
                  <a:lnTo>
                    <a:pt x="109905" y="52451"/>
                  </a:lnTo>
                  <a:lnTo>
                    <a:pt x="110045" y="52451"/>
                  </a:lnTo>
                  <a:close/>
                </a:path>
                <a:path w="257175" h="118745">
                  <a:moveTo>
                    <a:pt x="110401" y="52324"/>
                  </a:moveTo>
                  <a:lnTo>
                    <a:pt x="110197" y="52324"/>
                  </a:lnTo>
                  <a:lnTo>
                    <a:pt x="110490" y="52578"/>
                  </a:lnTo>
                  <a:lnTo>
                    <a:pt x="110401" y="52324"/>
                  </a:lnTo>
                  <a:close/>
                </a:path>
                <a:path w="257175" h="118745">
                  <a:moveTo>
                    <a:pt x="112540" y="51143"/>
                  </a:moveTo>
                  <a:lnTo>
                    <a:pt x="112214" y="51273"/>
                  </a:lnTo>
                  <a:lnTo>
                    <a:pt x="112332" y="51512"/>
                  </a:lnTo>
                  <a:lnTo>
                    <a:pt x="112890" y="51562"/>
                  </a:lnTo>
                  <a:lnTo>
                    <a:pt x="113055" y="51689"/>
                  </a:lnTo>
                  <a:lnTo>
                    <a:pt x="113268" y="52070"/>
                  </a:lnTo>
                  <a:lnTo>
                    <a:pt x="113334" y="52451"/>
                  </a:lnTo>
                  <a:lnTo>
                    <a:pt x="111290" y="52451"/>
                  </a:lnTo>
                  <a:lnTo>
                    <a:pt x="110947" y="52578"/>
                  </a:lnTo>
                  <a:lnTo>
                    <a:pt x="121380" y="52578"/>
                  </a:lnTo>
                  <a:lnTo>
                    <a:pt x="120878" y="52451"/>
                  </a:lnTo>
                  <a:lnTo>
                    <a:pt x="120815" y="52324"/>
                  </a:lnTo>
                  <a:lnTo>
                    <a:pt x="119801" y="52082"/>
                  </a:lnTo>
                  <a:lnTo>
                    <a:pt x="119715" y="51943"/>
                  </a:lnTo>
                  <a:lnTo>
                    <a:pt x="117106" y="51943"/>
                  </a:lnTo>
                  <a:lnTo>
                    <a:pt x="116992" y="51816"/>
                  </a:lnTo>
                  <a:lnTo>
                    <a:pt x="114833" y="51689"/>
                  </a:lnTo>
                  <a:lnTo>
                    <a:pt x="113177" y="51181"/>
                  </a:lnTo>
                  <a:lnTo>
                    <a:pt x="112585" y="51181"/>
                  </a:lnTo>
                  <a:close/>
                </a:path>
                <a:path w="257175" h="118745">
                  <a:moveTo>
                    <a:pt x="138005" y="50673"/>
                  </a:moveTo>
                  <a:lnTo>
                    <a:pt x="137816" y="50673"/>
                  </a:lnTo>
                  <a:lnTo>
                    <a:pt x="137735" y="51273"/>
                  </a:lnTo>
                  <a:lnTo>
                    <a:pt x="137942" y="51512"/>
                  </a:lnTo>
                  <a:lnTo>
                    <a:pt x="138231" y="51731"/>
                  </a:lnTo>
                  <a:lnTo>
                    <a:pt x="138328" y="52578"/>
                  </a:lnTo>
                  <a:lnTo>
                    <a:pt x="140376" y="52578"/>
                  </a:lnTo>
                  <a:lnTo>
                    <a:pt x="140343" y="52401"/>
                  </a:lnTo>
                  <a:lnTo>
                    <a:pt x="140157" y="52324"/>
                  </a:lnTo>
                  <a:lnTo>
                    <a:pt x="139255" y="52197"/>
                  </a:lnTo>
                  <a:lnTo>
                    <a:pt x="139065" y="52070"/>
                  </a:lnTo>
                  <a:lnTo>
                    <a:pt x="138828" y="51533"/>
                  </a:lnTo>
                  <a:lnTo>
                    <a:pt x="138671" y="51435"/>
                  </a:lnTo>
                  <a:lnTo>
                    <a:pt x="138381" y="51341"/>
                  </a:lnTo>
                  <a:lnTo>
                    <a:pt x="138005" y="50673"/>
                  </a:lnTo>
                  <a:close/>
                </a:path>
                <a:path w="257175" h="118745">
                  <a:moveTo>
                    <a:pt x="163512" y="52197"/>
                  </a:moveTo>
                  <a:lnTo>
                    <a:pt x="162090" y="52197"/>
                  </a:lnTo>
                  <a:lnTo>
                    <a:pt x="162267" y="52451"/>
                  </a:lnTo>
                  <a:lnTo>
                    <a:pt x="162496" y="52451"/>
                  </a:lnTo>
                  <a:lnTo>
                    <a:pt x="162852" y="52578"/>
                  </a:lnTo>
                  <a:lnTo>
                    <a:pt x="163258" y="52324"/>
                  </a:lnTo>
                  <a:lnTo>
                    <a:pt x="163487" y="52324"/>
                  </a:lnTo>
                  <a:close/>
                </a:path>
                <a:path w="257175" h="118745">
                  <a:moveTo>
                    <a:pt x="82765" y="52324"/>
                  </a:moveTo>
                  <a:lnTo>
                    <a:pt x="82645" y="52451"/>
                  </a:lnTo>
                  <a:lnTo>
                    <a:pt x="82870" y="52510"/>
                  </a:lnTo>
                  <a:lnTo>
                    <a:pt x="82765" y="52324"/>
                  </a:lnTo>
                  <a:close/>
                </a:path>
                <a:path w="257175" h="118745">
                  <a:moveTo>
                    <a:pt x="58644" y="52197"/>
                  </a:moveTo>
                  <a:lnTo>
                    <a:pt x="57797" y="52197"/>
                  </a:lnTo>
                  <a:lnTo>
                    <a:pt x="57912" y="52451"/>
                  </a:lnTo>
                  <a:lnTo>
                    <a:pt x="58045" y="52451"/>
                  </a:lnTo>
                  <a:lnTo>
                    <a:pt x="57975" y="52324"/>
                  </a:lnTo>
                  <a:lnTo>
                    <a:pt x="58634" y="52324"/>
                  </a:lnTo>
                  <a:close/>
                </a:path>
                <a:path w="257175" h="118745">
                  <a:moveTo>
                    <a:pt x="66725" y="52324"/>
                  </a:moveTo>
                  <a:lnTo>
                    <a:pt x="65544" y="52324"/>
                  </a:lnTo>
                  <a:lnTo>
                    <a:pt x="66598" y="52451"/>
                  </a:lnTo>
                  <a:lnTo>
                    <a:pt x="66725" y="52324"/>
                  </a:lnTo>
                  <a:close/>
                </a:path>
                <a:path w="257175" h="118745">
                  <a:moveTo>
                    <a:pt x="81424" y="52197"/>
                  </a:moveTo>
                  <a:lnTo>
                    <a:pt x="70154" y="52197"/>
                  </a:lnTo>
                  <a:lnTo>
                    <a:pt x="70281" y="52451"/>
                  </a:lnTo>
                  <a:lnTo>
                    <a:pt x="81597" y="52451"/>
                  </a:lnTo>
                  <a:lnTo>
                    <a:pt x="81424" y="52197"/>
                  </a:lnTo>
                  <a:close/>
                </a:path>
                <a:path w="257175" h="118745">
                  <a:moveTo>
                    <a:pt x="106883" y="51816"/>
                  </a:moveTo>
                  <a:lnTo>
                    <a:pt x="106375" y="52451"/>
                  </a:lnTo>
                  <a:lnTo>
                    <a:pt x="106840" y="52451"/>
                  </a:lnTo>
                  <a:lnTo>
                    <a:pt x="106883" y="51816"/>
                  </a:lnTo>
                  <a:close/>
                </a:path>
                <a:path w="257175" h="118745">
                  <a:moveTo>
                    <a:pt x="110618" y="52401"/>
                  </a:moveTo>
                  <a:close/>
                </a:path>
                <a:path w="257175" h="118745">
                  <a:moveTo>
                    <a:pt x="113068" y="52324"/>
                  </a:moveTo>
                  <a:lnTo>
                    <a:pt x="111544" y="52324"/>
                  </a:lnTo>
                  <a:lnTo>
                    <a:pt x="111480" y="52451"/>
                  </a:lnTo>
                  <a:lnTo>
                    <a:pt x="113157" y="52451"/>
                  </a:lnTo>
                  <a:lnTo>
                    <a:pt x="113068" y="52324"/>
                  </a:lnTo>
                  <a:close/>
                </a:path>
                <a:path w="257175" h="118745">
                  <a:moveTo>
                    <a:pt x="126250" y="51689"/>
                  </a:moveTo>
                  <a:lnTo>
                    <a:pt x="124828" y="51689"/>
                  </a:lnTo>
                  <a:lnTo>
                    <a:pt x="124879" y="52361"/>
                  </a:lnTo>
                  <a:lnTo>
                    <a:pt x="125095" y="52451"/>
                  </a:lnTo>
                  <a:lnTo>
                    <a:pt x="125107" y="52197"/>
                  </a:lnTo>
                  <a:lnTo>
                    <a:pt x="125322" y="52197"/>
                  </a:lnTo>
                  <a:lnTo>
                    <a:pt x="125310" y="51943"/>
                  </a:lnTo>
                  <a:lnTo>
                    <a:pt x="126072" y="51943"/>
                  </a:lnTo>
                  <a:lnTo>
                    <a:pt x="126174" y="51816"/>
                  </a:lnTo>
                  <a:lnTo>
                    <a:pt x="126377" y="51816"/>
                  </a:lnTo>
                  <a:close/>
                </a:path>
                <a:path w="257175" h="118745">
                  <a:moveTo>
                    <a:pt x="152432" y="52361"/>
                  </a:moveTo>
                  <a:close/>
                </a:path>
                <a:path w="257175" h="118745">
                  <a:moveTo>
                    <a:pt x="82765" y="52324"/>
                  </a:moveTo>
                  <a:lnTo>
                    <a:pt x="82169" y="52324"/>
                  </a:lnTo>
                  <a:lnTo>
                    <a:pt x="82612" y="52442"/>
                  </a:lnTo>
                  <a:lnTo>
                    <a:pt x="82765" y="52324"/>
                  </a:lnTo>
                  <a:close/>
                </a:path>
                <a:path w="257175" h="118745">
                  <a:moveTo>
                    <a:pt x="112623" y="50419"/>
                  </a:moveTo>
                  <a:lnTo>
                    <a:pt x="110858" y="50419"/>
                  </a:lnTo>
                  <a:lnTo>
                    <a:pt x="111010" y="50673"/>
                  </a:lnTo>
                  <a:lnTo>
                    <a:pt x="111188" y="50800"/>
                  </a:lnTo>
                  <a:lnTo>
                    <a:pt x="111281" y="51181"/>
                  </a:lnTo>
                  <a:lnTo>
                    <a:pt x="111391" y="51435"/>
                  </a:lnTo>
                  <a:lnTo>
                    <a:pt x="110985" y="51943"/>
                  </a:lnTo>
                  <a:lnTo>
                    <a:pt x="110908" y="52407"/>
                  </a:lnTo>
                  <a:lnTo>
                    <a:pt x="111544" y="52324"/>
                  </a:lnTo>
                  <a:lnTo>
                    <a:pt x="112991" y="52324"/>
                  </a:lnTo>
                  <a:lnTo>
                    <a:pt x="112941" y="52070"/>
                  </a:lnTo>
                  <a:lnTo>
                    <a:pt x="112544" y="51829"/>
                  </a:lnTo>
                  <a:lnTo>
                    <a:pt x="112332" y="51512"/>
                  </a:lnTo>
                  <a:lnTo>
                    <a:pt x="112153" y="51435"/>
                  </a:lnTo>
                  <a:lnTo>
                    <a:pt x="111836" y="51435"/>
                  </a:lnTo>
                  <a:lnTo>
                    <a:pt x="111340" y="51181"/>
                  </a:lnTo>
                  <a:lnTo>
                    <a:pt x="111671" y="51181"/>
                  </a:lnTo>
                  <a:lnTo>
                    <a:pt x="111721" y="50927"/>
                  </a:lnTo>
                  <a:lnTo>
                    <a:pt x="112280" y="50927"/>
                  </a:lnTo>
                  <a:lnTo>
                    <a:pt x="112064" y="50800"/>
                  </a:lnTo>
                  <a:lnTo>
                    <a:pt x="112115" y="50546"/>
                  </a:lnTo>
                  <a:lnTo>
                    <a:pt x="112623" y="50419"/>
                  </a:lnTo>
                  <a:close/>
                </a:path>
                <a:path w="257175" h="118745">
                  <a:moveTo>
                    <a:pt x="12636" y="52197"/>
                  </a:moveTo>
                  <a:lnTo>
                    <a:pt x="12873" y="52405"/>
                  </a:lnTo>
                  <a:lnTo>
                    <a:pt x="12636" y="52197"/>
                  </a:lnTo>
                  <a:close/>
                </a:path>
                <a:path w="257175" h="118745">
                  <a:moveTo>
                    <a:pt x="109385" y="52070"/>
                  </a:moveTo>
                  <a:lnTo>
                    <a:pt x="109258" y="52324"/>
                  </a:lnTo>
                  <a:lnTo>
                    <a:pt x="110401" y="52324"/>
                  </a:lnTo>
                  <a:lnTo>
                    <a:pt x="110618" y="52401"/>
                  </a:lnTo>
                  <a:lnTo>
                    <a:pt x="110769" y="52197"/>
                  </a:lnTo>
                  <a:lnTo>
                    <a:pt x="109537" y="52197"/>
                  </a:lnTo>
                  <a:lnTo>
                    <a:pt x="109385" y="52070"/>
                  </a:lnTo>
                  <a:close/>
                </a:path>
                <a:path w="257175" h="118745">
                  <a:moveTo>
                    <a:pt x="21087" y="50800"/>
                  </a:moveTo>
                  <a:lnTo>
                    <a:pt x="14465" y="50800"/>
                  </a:lnTo>
                  <a:lnTo>
                    <a:pt x="14791" y="50877"/>
                  </a:lnTo>
                  <a:lnTo>
                    <a:pt x="14909" y="51308"/>
                  </a:lnTo>
                  <a:lnTo>
                    <a:pt x="15240" y="51308"/>
                  </a:lnTo>
                  <a:lnTo>
                    <a:pt x="15375" y="51608"/>
                  </a:lnTo>
                  <a:lnTo>
                    <a:pt x="15494" y="52324"/>
                  </a:lnTo>
                  <a:lnTo>
                    <a:pt x="16281" y="51943"/>
                  </a:lnTo>
                  <a:lnTo>
                    <a:pt x="17780" y="51562"/>
                  </a:lnTo>
                  <a:lnTo>
                    <a:pt x="21439" y="51562"/>
                  </a:lnTo>
                  <a:lnTo>
                    <a:pt x="21087" y="50800"/>
                  </a:lnTo>
                  <a:close/>
                </a:path>
                <a:path w="257175" h="118745">
                  <a:moveTo>
                    <a:pt x="21439" y="51562"/>
                  </a:moveTo>
                  <a:lnTo>
                    <a:pt x="17780" y="51562"/>
                  </a:lnTo>
                  <a:lnTo>
                    <a:pt x="19380" y="52324"/>
                  </a:lnTo>
                  <a:lnTo>
                    <a:pt x="20164" y="52082"/>
                  </a:lnTo>
                  <a:lnTo>
                    <a:pt x="20205" y="51943"/>
                  </a:lnTo>
                  <a:lnTo>
                    <a:pt x="20599" y="51689"/>
                  </a:lnTo>
                  <a:lnTo>
                    <a:pt x="21498" y="51689"/>
                  </a:lnTo>
                  <a:close/>
                </a:path>
                <a:path w="257175" h="118745">
                  <a:moveTo>
                    <a:pt x="23266" y="52197"/>
                  </a:moveTo>
                  <a:lnTo>
                    <a:pt x="22034" y="52197"/>
                  </a:lnTo>
                  <a:lnTo>
                    <a:pt x="23469" y="52324"/>
                  </a:lnTo>
                  <a:lnTo>
                    <a:pt x="23266" y="52197"/>
                  </a:lnTo>
                  <a:close/>
                </a:path>
                <a:path w="257175" h="118745">
                  <a:moveTo>
                    <a:pt x="55615" y="50419"/>
                  </a:moveTo>
                  <a:lnTo>
                    <a:pt x="50330" y="50419"/>
                  </a:lnTo>
                  <a:lnTo>
                    <a:pt x="51104" y="50673"/>
                  </a:lnTo>
                  <a:lnTo>
                    <a:pt x="50956" y="51044"/>
                  </a:lnTo>
                  <a:lnTo>
                    <a:pt x="50844" y="52070"/>
                  </a:lnTo>
                  <a:lnTo>
                    <a:pt x="50755" y="52213"/>
                  </a:lnTo>
                  <a:lnTo>
                    <a:pt x="53073" y="52324"/>
                  </a:lnTo>
                  <a:lnTo>
                    <a:pt x="53136" y="52070"/>
                  </a:lnTo>
                  <a:lnTo>
                    <a:pt x="57061" y="52070"/>
                  </a:lnTo>
                  <a:lnTo>
                    <a:pt x="56667" y="51816"/>
                  </a:lnTo>
                  <a:lnTo>
                    <a:pt x="56972" y="51689"/>
                  </a:lnTo>
                  <a:lnTo>
                    <a:pt x="56756" y="51562"/>
                  </a:lnTo>
                  <a:lnTo>
                    <a:pt x="53886" y="51562"/>
                  </a:lnTo>
                  <a:lnTo>
                    <a:pt x="53924" y="51308"/>
                  </a:lnTo>
                  <a:lnTo>
                    <a:pt x="54648" y="51308"/>
                  </a:lnTo>
                  <a:lnTo>
                    <a:pt x="54373" y="51044"/>
                  </a:lnTo>
                  <a:lnTo>
                    <a:pt x="54800" y="50800"/>
                  </a:lnTo>
                  <a:lnTo>
                    <a:pt x="55781" y="50800"/>
                  </a:lnTo>
                  <a:lnTo>
                    <a:pt x="55772" y="50673"/>
                  </a:lnTo>
                  <a:lnTo>
                    <a:pt x="55615" y="50419"/>
                  </a:lnTo>
                  <a:close/>
                </a:path>
                <a:path w="257175" h="118745">
                  <a:moveTo>
                    <a:pt x="57327" y="50673"/>
                  </a:moveTo>
                  <a:lnTo>
                    <a:pt x="57543" y="51044"/>
                  </a:lnTo>
                  <a:lnTo>
                    <a:pt x="57658" y="51341"/>
                  </a:lnTo>
                  <a:lnTo>
                    <a:pt x="57264" y="51689"/>
                  </a:lnTo>
                  <a:lnTo>
                    <a:pt x="57099" y="51943"/>
                  </a:lnTo>
                  <a:lnTo>
                    <a:pt x="53682" y="52070"/>
                  </a:lnTo>
                  <a:lnTo>
                    <a:pt x="53535" y="52213"/>
                  </a:lnTo>
                  <a:lnTo>
                    <a:pt x="53073" y="52324"/>
                  </a:lnTo>
                  <a:lnTo>
                    <a:pt x="57569" y="52324"/>
                  </a:lnTo>
                  <a:lnTo>
                    <a:pt x="58644" y="52197"/>
                  </a:lnTo>
                  <a:lnTo>
                    <a:pt x="58767" y="51533"/>
                  </a:lnTo>
                  <a:lnTo>
                    <a:pt x="59004" y="51435"/>
                  </a:lnTo>
                  <a:lnTo>
                    <a:pt x="58839" y="51435"/>
                  </a:lnTo>
                  <a:lnTo>
                    <a:pt x="58093" y="51068"/>
                  </a:lnTo>
                  <a:lnTo>
                    <a:pt x="57327" y="50673"/>
                  </a:lnTo>
                  <a:close/>
                </a:path>
                <a:path w="257175" h="118745">
                  <a:moveTo>
                    <a:pt x="67056" y="52197"/>
                  </a:moveTo>
                  <a:close/>
                </a:path>
                <a:path w="257175" h="118745">
                  <a:moveTo>
                    <a:pt x="86207" y="51562"/>
                  </a:moveTo>
                  <a:lnTo>
                    <a:pt x="69481" y="51562"/>
                  </a:lnTo>
                  <a:lnTo>
                    <a:pt x="69621" y="51689"/>
                  </a:lnTo>
                  <a:lnTo>
                    <a:pt x="69811" y="52324"/>
                  </a:lnTo>
                  <a:lnTo>
                    <a:pt x="70084" y="52324"/>
                  </a:lnTo>
                  <a:lnTo>
                    <a:pt x="81424" y="52197"/>
                  </a:lnTo>
                  <a:lnTo>
                    <a:pt x="81165" y="51816"/>
                  </a:lnTo>
                  <a:lnTo>
                    <a:pt x="86245" y="51816"/>
                  </a:lnTo>
                  <a:lnTo>
                    <a:pt x="86207" y="51562"/>
                  </a:lnTo>
                  <a:close/>
                </a:path>
                <a:path w="257175" h="118745">
                  <a:moveTo>
                    <a:pt x="95300" y="52070"/>
                  </a:moveTo>
                  <a:lnTo>
                    <a:pt x="95165" y="52070"/>
                  </a:lnTo>
                  <a:lnTo>
                    <a:pt x="95313" y="52324"/>
                  </a:lnTo>
                  <a:lnTo>
                    <a:pt x="95300" y="52070"/>
                  </a:lnTo>
                  <a:close/>
                </a:path>
                <a:path w="257175" h="118745">
                  <a:moveTo>
                    <a:pt x="99364" y="52197"/>
                  </a:moveTo>
                  <a:lnTo>
                    <a:pt x="99009" y="52197"/>
                  </a:lnTo>
                  <a:lnTo>
                    <a:pt x="99187" y="52324"/>
                  </a:lnTo>
                  <a:lnTo>
                    <a:pt x="99364" y="52197"/>
                  </a:lnTo>
                  <a:close/>
                </a:path>
                <a:path w="257175" h="118745">
                  <a:moveTo>
                    <a:pt x="109004" y="51816"/>
                  </a:moveTo>
                  <a:lnTo>
                    <a:pt x="108331" y="51816"/>
                  </a:lnTo>
                  <a:lnTo>
                    <a:pt x="108699" y="52324"/>
                  </a:lnTo>
                  <a:lnTo>
                    <a:pt x="108586" y="52119"/>
                  </a:lnTo>
                  <a:lnTo>
                    <a:pt x="108546" y="51943"/>
                  </a:lnTo>
                  <a:lnTo>
                    <a:pt x="109004" y="51816"/>
                  </a:lnTo>
                  <a:close/>
                </a:path>
                <a:path w="257175" h="118745">
                  <a:moveTo>
                    <a:pt x="109105" y="52070"/>
                  </a:moveTo>
                  <a:lnTo>
                    <a:pt x="109245" y="52324"/>
                  </a:lnTo>
                  <a:lnTo>
                    <a:pt x="109105" y="52070"/>
                  </a:lnTo>
                  <a:close/>
                </a:path>
                <a:path w="257175" h="118745">
                  <a:moveTo>
                    <a:pt x="120777" y="52197"/>
                  </a:moveTo>
                  <a:close/>
                </a:path>
                <a:path w="257175" h="118745">
                  <a:moveTo>
                    <a:pt x="133201" y="50800"/>
                  </a:moveTo>
                  <a:lnTo>
                    <a:pt x="126974" y="50800"/>
                  </a:lnTo>
                  <a:lnTo>
                    <a:pt x="126898" y="51435"/>
                  </a:lnTo>
                  <a:lnTo>
                    <a:pt x="127042" y="51731"/>
                  </a:lnTo>
                  <a:lnTo>
                    <a:pt x="126923" y="52070"/>
                  </a:lnTo>
                  <a:lnTo>
                    <a:pt x="127088" y="52070"/>
                  </a:lnTo>
                  <a:lnTo>
                    <a:pt x="127127" y="52324"/>
                  </a:lnTo>
                  <a:lnTo>
                    <a:pt x="127139" y="51943"/>
                  </a:lnTo>
                  <a:lnTo>
                    <a:pt x="135115" y="51943"/>
                  </a:lnTo>
                  <a:lnTo>
                    <a:pt x="135089" y="51816"/>
                  </a:lnTo>
                  <a:lnTo>
                    <a:pt x="134912" y="51816"/>
                  </a:lnTo>
                  <a:lnTo>
                    <a:pt x="134683" y="51608"/>
                  </a:lnTo>
                  <a:lnTo>
                    <a:pt x="134590" y="51308"/>
                  </a:lnTo>
                  <a:lnTo>
                    <a:pt x="134416" y="51308"/>
                  </a:lnTo>
                  <a:lnTo>
                    <a:pt x="134382" y="51181"/>
                  </a:lnTo>
                  <a:lnTo>
                    <a:pt x="133286" y="51181"/>
                  </a:lnTo>
                  <a:lnTo>
                    <a:pt x="133159" y="50927"/>
                  </a:lnTo>
                  <a:close/>
                </a:path>
                <a:path w="257175" h="118745">
                  <a:moveTo>
                    <a:pt x="69557" y="51689"/>
                  </a:moveTo>
                  <a:lnTo>
                    <a:pt x="69557" y="52070"/>
                  </a:lnTo>
                  <a:lnTo>
                    <a:pt x="69557" y="51689"/>
                  </a:lnTo>
                  <a:close/>
                </a:path>
                <a:path w="257175" h="118745">
                  <a:moveTo>
                    <a:pt x="106438" y="51943"/>
                  </a:moveTo>
                  <a:lnTo>
                    <a:pt x="106210" y="51943"/>
                  </a:lnTo>
                  <a:lnTo>
                    <a:pt x="106514" y="52197"/>
                  </a:lnTo>
                  <a:lnTo>
                    <a:pt x="106438" y="51943"/>
                  </a:lnTo>
                  <a:close/>
                </a:path>
                <a:path w="257175" h="118745">
                  <a:moveTo>
                    <a:pt x="107454" y="50546"/>
                  </a:moveTo>
                  <a:lnTo>
                    <a:pt x="107492" y="51181"/>
                  </a:lnTo>
                  <a:lnTo>
                    <a:pt x="107276" y="51181"/>
                  </a:lnTo>
                  <a:lnTo>
                    <a:pt x="107443" y="51273"/>
                  </a:lnTo>
                  <a:lnTo>
                    <a:pt x="107518" y="51435"/>
                  </a:lnTo>
                  <a:lnTo>
                    <a:pt x="106565" y="51435"/>
                  </a:lnTo>
                  <a:lnTo>
                    <a:pt x="106641" y="51816"/>
                  </a:lnTo>
                  <a:lnTo>
                    <a:pt x="106883" y="51816"/>
                  </a:lnTo>
                  <a:lnTo>
                    <a:pt x="107022" y="52197"/>
                  </a:lnTo>
                  <a:lnTo>
                    <a:pt x="107111" y="51689"/>
                  </a:lnTo>
                  <a:lnTo>
                    <a:pt x="108943" y="51562"/>
                  </a:lnTo>
                  <a:lnTo>
                    <a:pt x="109048" y="51054"/>
                  </a:lnTo>
                  <a:lnTo>
                    <a:pt x="108292" y="51054"/>
                  </a:lnTo>
                  <a:lnTo>
                    <a:pt x="107899" y="50927"/>
                  </a:lnTo>
                  <a:lnTo>
                    <a:pt x="107594" y="50800"/>
                  </a:lnTo>
                  <a:lnTo>
                    <a:pt x="107454" y="50546"/>
                  </a:lnTo>
                  <a:close/>
                </a:path>
                <a:path w="257175" h="118745">
                  <a:moveTo>
                    <a:pt x="108943" y="51562"/>
                  </a:moveTo>
                  <a:lnTo>
                    <a:pt x="107137" y="51562"/>
                  </a:lnTo>
                  <a:lnTo>
                    <a:pt x="107467" y="52197"/>
                  </a:lnTo>
                  <a:lnTo>
                    <a:pt x="108331" y="51816"/>
                  </a:lnTo>
                  <a:lnTo>
                    <a:pt x="109024" y="51816"/>
                  </a:lnTo>
                  <a:lnTo>
                    <a:pt x="108943" y="51562"/>
                  </a:lnTo>
                  <a:close/>
                </a:path>
                <a:path w="257175" h="118745">
                  <a:moveTo>
                    <a:pt x="110172" y="50673"/>
                  </a:moveTo>
                  <a:lnTo>
                    <a:pt x="110223" y="51181"/>
                  </a:lnTo>
                  <a:lnTo>
                    <a:pt x="109829" y="51181"/>
                  </a:lnTo>
                  <a:lnTo>
                    <a:pt x="109969" y="51689"/>
                  </a:lnTo>
                  <a:lnTo>
                    <a:pt x="110185" y="51943"/>
                  </a:lnTo>
                  <a:lnTo>
                    <a:pt x="109474" y="51943"/>
                  </a:lnTo>
                  <a:lnTo>
                    <a:pt x="109537" y="52197"/>
                  </a:lnTo>
                  <a:lnTo>
                    <a:pt x="109969" y="52197"/>
                  </a:lnTo>
                  <a:lnTo>
                    <a:pt x="110502" y="52070"/>
                  </a:lnTo>
                  <a:lnTo>
                    <a:pt x="110121" y="51435"/>
                  </a:lnTo>
                  <a:lnTo>
                    <a:pt x="110717" y="51218"/>
                  </a:lnTo>
                  <a:lnTo>
                    <a:pt x="110645" y="51044"/>
                  </a:lnTo>
                  <a:lnTo>
                    <a:pt x="110172" y="50673"/>
                  </a:lnTo>
                  <a:close/>
                </a:path>
                <a:path w="257175" h="118745">
                  <a:moveTo>
                    <a:pt x="110655" y="52070"/>
                  </a:moveTo>
                  <a:lnTo>
                    <a:pt x="109867" y="52070"/>
                  </a:lnTo>
                  <a:lnTo>
                    <a:pt x="110083" y="52197"/>
                  </a:lnTo>
                  <a:lnTo>
                    <a:pt x="110769" y="52197"/>
                  </a:lnTo>
                  <a:close/>
                </a:path>
                <a:path w="257175" h="118745">
                  <a:moveTo>
                    <a:pt x="126072" y="51943"/>
                  </a:moveTo>
                  <a:lnTo>
                    <a:pt x="125310" y="51943"/>
                  </a:lnTo>
                  <a:lnTo>
                    <a:pt x="125869" y="52197"/>
                  </a:lnTo>
                  <a:lnTo>
                    <a:pt x="126072" y="51943"/>
                  </a:lnTo>
                  <a:close/>
                </a:path>
                <a:path w="257175" h="118745">
                  <a:moveTo>
                    <a:pt x="135826" y="51308"/>
                  </a:moveTo>
                  <a:lnTo>
                    <a:pt x="135470" y="52197"/>
                  </a:lnTo>
                  <a:lnTo>
                    <a:pt x="136613" y="52197"/>
                  </a:lnTo>
                  <a:lnTo>
                    <a:pt x="136461" y="52070"/>
                  </a:lnTo>
                  <a:lnTo>
                    <a:pt x="135737" y="52070"/>
                  </a:lnTo>
                  <a:lnTo>
                    <a:pt x="135826" y="51308"/>
                  </a:lnTo>
                  <a:close/>
                </a:path>
                <a:path w="257175" h="118745">
                  <a:moveTo>
                    <a:pt x="139852" y="51943"/>
                  </a:moveTo>
                  <a:lnTo>
                    <a:pt x="139623" y="52070"/>
                  </a:lnTo>
                  <a:lnTo>
                    <a:pt x="140055" y="52197"/>
                  </a:lnTo>
                  <a:lnTo>
                    <a:pt x="139852" y="51943"/>
                  </a:lnTo>
                  <a:close/>
                </a:path>
                <a:path w="257175" h="118745">
                  <a:moveTo>
                    <a:pt x="151691" y="50673"/>
                  </a:moveTo>
                  <a:lnTo>
                    <a:pt x="147701" y="50673"/>
                  </a:lnTo>
                  <a:lnTo>
                    <a:pt x="147815" y="50927"/>
                  </a:lnTo>
                  <a:lnTo>
                    <a:pt x="147510" y="50927"/>
                  </a:lnTo>
                  <a:lnTo>
                    <a:pt x="147751" y="51181"/>
                  </a:lnTo>
                  <a:lnTo>
                    <a:pt x="147637" y="51435"/>
                  </a:lnTo>
                  <a:lnTo>
                    <a:pt x="148120" y="51435"/>
                  </a:lnTo>
                  <a:lnTo>
                    <a:pt x="148564" y="52197"/>
                  </a:lnTo>
                  <a:lnTo>
                    <a:pt x="149090" y="51829"/>
                  </a:lnTo>
                  <a:lnTo>
                    <a:pt x="149098" y="51689"/>
                  </a:lnTo>
                  <a:lnTo>
                    <a:pt x="152298" y="51689"/>
                  </a:lnTo>
                  <a:lnTo>
                    <a:pt x="152323" y="51435"/>
                  </a:lnTo>
                  <a:lnTo>
                    <a:pt x="152069" y="51308"/>
                  </a:lnTo>
                  <a:lnTo>
                    <a:pt x="151828" y="51308"/>
                  </a:lnTo>
                  <a:lnTo>
                    <a:pt x="151815" y="50800"/>
                  </a:lnTo>
                  <a:lnTo>
                    <a:pt x="151691" y="50673"/>
                  </a:lnTo>
                  <a:close/>
                </a:path>
                <a:path w="257175" h="118745">
                  <a:moveTo>
                    <a:pt x="152298" y="51689"/>
                  </a:moveTo>
                  <a:lnTo>
                    <a:pt x="151904" y="51689"/>
                  </a:lnTo>
                  <a:lnTo>
                    <a:pt x="151968" y="52197"/>
                  </a:lnTo>
                  <a:lnTo>
                    <a:pt x="152107" y="51816"/>
                  </a:lnTo>
                  <a:lnTo>
                    <a:pt x="152323" y="51816"/>
                  </a:lnTo>
                  <a:close/>
                </a:path>
                <a:path w="257175" h="118745">
                  <a:moveTo>
                    <a:pt x="153619" y="52070"/>
                  </a:moveTo>
                  <a:close/>
                </a:path>
                <a:path w="257175" h="118745">
                  <a:moveTo>
                    <a:pt x="69265" y="51816"/>
                  </a:moveTo>
                  <a:lnTo>
                    <a:pt x="69202" y="52070"/>
                  </a:lnTo>
                  <a:lnTo>
                    <a:pt x="69551" y="52158"/>
                  </a:lnTo>
                  <a:lnTo>
                    <a:pt x="69265" y="51816"/>
                  </a:lnTo>
                  <a:close/>
                </a:path>
                <a:path w="257175" h="118745">
                  <a:moveTo>
                    <a:pt x="109867" y="52070"/>
                  </a:moveTo>
                  <a:close/>
                </a:path>
                <a:path w="257175" h="118745">
                  <a:moveTo>
                    <a:pt x="50355" y="51816"/>
                  </a:moveTo>
                  <a:lnTo>
                    <a:pt x="49872" y="52070"/>
                  </a:lnTo>
                  <a:lnTo>
                    <a:pt x="50495" y="52070"/>
                  </a:lnTo>
                  <a:lnTo>
                    <a:pt x="50355" y="51816"/>
                  </a:lnTo>
                  <a:close/>
                </a:path>
                <a:path w="257175" h="118745">
                  <a:moveTo>
                    <a:pt x="95072" y="51816"/>
                  </a:moveTo>
                  <a:lnTo>
                    <a:pt x="95165" y="52070"/>
                  </a:lnTo>
                  <a:lnTo>
                    <a:pt x="95072" y="51816"/>
                  </a:lnTo>
                  <a:close/>
                </a:path>
                <a:path w="257175" h="118745">
                  <a:moveTo>
                    <a:pt x="97866" y="51689"/>
                  </a:moveTo>
                  <a:lnTo>
                    <a:pt x="95059" y="51689"/>
                  </a:lnTo>
                  <a:lnTo>
                    <a:pt x="95224" y="52070"/>
                  </a:lnTo>
                  <a:lnTo>
                    <a:pt x="95275" y="51816"/>
                  </a:lnTo>
                  <a:lnTo>
                    <a:pt x="97853" y="51816"/>
                  </a:lnTo>
                  <a:close/>
                </a:path>
                <a:path w="257175" h="118745">
                  <a:moveTo>
                    <a:pt x="109024" y="51816"/>
                  </a:moveTo>
                  <a:lnTo>
                    <a:pt x="109105" y="52070"/>
                  </a:lnTo>
                  <a:lnTo>
                    <a:pt x="109024" y="51816"/>
                  </a:lnTo>
                  <a:close/>
                </a:path>
                <a:path w="257175" h="118745">
                  <a:moveTo>
                    <a:pt x="123913" y="50800"/>
                  </a:moveTo>
                  <a:lnTo>
                    <a:pt x="123913" y="52070"/>
                  </a:lnTo>
                  <a:lnTo>
                    <a:pt x="124037" y="51816"/>
                  </a:lnTo>
                  <a:lnTo>
                    <a:pt x="124040" y="51562"/>
                  </a:lnTo>
                  <a:lnTo>
                    <a:pt x="123913" y="50800"/>
                  </a:lnTo>
                  <a:close/>
                </a:path>
                <a:path w="257175" h="118745">
                  <a:moveTo>
                    <a:pt x="124426" y="51181"/>
                  </a:moveTo>
                  <a:lnTo>
                    <a:pt x="124231" y="52070"/>
                  </a:lnTo>
                  <a:lnTo>
                    <a:pt x="124409" y="51943"/>
                  </a:lnTo>
                  <a:lnTo>
                    <a:pt x="124426" y="51181"/>
                  </a:lnTo>
                  <a:close/>
                </a:path>
                <a:path w="257175" h="118745">
                  <a:moveTo>
                    <a:pt x="136309" y="51943"/>
                  </a:moveTo>
                  <a:lnTo>
                    <a:pt x="135737" y="52070"/>
                  </a:lnTo>
                  <a:lnTo>
                    <a:pt x="136461" y="52070"/>
                  </a:lnTo>
                  <a:lnTo>
                    <a:pt x="136309" y="51943"/>
                  </a:lnTo>
                  <a:close/>
                </a:path>
                <a:path w="257175" h="118745">
                  <a:moveTo>
                    <a:pt x="152323" y="51816"/>
                  </a:moveTo>
                  <a:lnTo>
                    <a:pt x="152107" y="51816"/>
                  </a:lnTo>
                  <a:lnTo>
                    <a:pt x="152247" y="52070"/>
                  </a:lnTo>
                  <a:lnTo>
                    <a:pt x="152323" y="51816"/>
                  </a:lnTo>
                  <a:close/>
                </a:path>
                <a:path w="257175" h="118745">
                  <a:moveTo>
                    <a:pt x="153587" y="51054"/>
                  </a:moveTo>
                  <a:lnTo>
                    <a:pt x="152996" y="51054"/>
                  </a:lnTo>
                  <a:lnTo>
                    <a:pt x="153120" y="51218"/>
                  </a:lnTo>
                  <a:lnTo>
                    <a:pt x="153244" y="51512"/>
                  </a:lnTo>
                  <a:lnTo>
                    <a:pt x="153365" y="51943"/>
                  </a:lnTo>
                  <a:lnTo>
                    <a:pt x="153517" y="52070"/>
                  </a:lnTo>
                  <a:lnTo>
                    <a:pt x="153568" y="51435"/>
                  </a:lnTo>
                  <a:lnTo>
                    <a:pt x="153898" y="51435"/>
                  </a:lnTo>
                  <a:lnTo>
                    <a:pt x="154165" y="51308"/>
                  </a:lnTo>
                  <a:lnTo>
                    <a:pt x="158318" y="51308"/>
                  </a:lnTo>
                  <a:lnTo>
                    <a:pt x="158339" y="51181"/>
                  </a:lnTo>
                  <a:lnTo>
                    <a:pt x="153695" y="51181"/>
                  </a:lnTo>
                  <a:close/>
                </a:path>
                <a:path w="257175" h="118745">
                  <a:moveTo>
                    <a:pt x="153873" y="51943"/>
                  </a:moveTo>
                  <a:lnTo>
                    <a:pt x="153657" y="51943"/>
                  </a:lnTo>
                  <a:lnTo>
                    <a:pt x="153873" y="51943"/>
                  </a:lnTo>
                  <a:close/>
                </a:path>
                <a:path w="257175" h="118745">
                  <a:moveTo>
                    <a:pt x="161861" y="51689"/>
                  </a:moveTo>
                  <a:lnTo>
                    <a:pt x="161848" y="52070"/>
                  </a:lnTo>
                  <a:lnTo>
                    <a:pt x="163537" y="52070"/>
                  </a:lnTo>
                  <a:lnTo>
                    <a:pt x="162204" y="51943"/>
                  </a:lnTo>
                  <a:lnTo>
                    <a:pt x="162217" y="51816"/>
                  </a:lnTo>
                  <a:lnTo>
                    <a:pt x="161861" y="51689"/>
                  </a:lnTo>
                  <a:close/>
                </a:path>
                <a:path w="257175" h="118745">
                  <a:moveTo>
                    <a:pt x="12865" y="51435"/>
                  </a:moveTo>
                  <a:lnTo>
                    <a:pt x="12636" y="51435"/>
                  </a:lnTo>
                  <a:lnTo>
                    <a:pt x="12744" y="51829"/>
                  </a:lnTo>
                  <a:lnTo>
                    <a:pt x="12903" y="51943"/>
                  </a:lnTo>
                  <a:lnTo>
                    <a:pt x="12865" y="51435"/>
                  </a:lnTo>
                  <a:close/>
                </a:path>
                <a:path w="257175" h="118745">
                  <a:moveTo>
                    <a:pt x="23266" y="51435"/>
                  </a:moveTo>
                  <a:lnTo>
                    <a:pt x="21615" y="51943"/>
                  </a:lnTo>
                  <a:lnTo>
                    <a:pt x="22860" y="51943"/>
                  </a:lnTo>
                  <a:lnTo>
                    <a:pt x="23266" y="51435"/>
                  </a:lnTo>
                  <a:close/>
                </a:path>
                <a:path w="257175" h="118745">
                  <a:moveTo>
                    <a:pt x="98958" y="51816"/>
                  </a:moveTo>
                  <a:lnTo>
                    <a:pt x="98894" y="51943"/>
                  </a:lnTo>
                  <a:lnTo>
                    <a:pt x="98958" y="51816"/>
                  </a:lnTo>
                  <a:close/>
                </a:path>
                <a:path w="257175" h="118745">
                  <a:moveTo>
                    <a:pt x="109474" y="51816"/>
                  </a:moveTo>
                  <a:lnTo>
                    <a:pt x="109474" y="51943"/>
                  </a:lnTo>
                  <a:lnTo>
                    <a:pt x="109474" y="51816"/>
                  </a:lnTo>
                  <a:close/>
                </a:path>
                <a:path w="257175" h="118745">
                  <a:moveTo>
                    <a:pt x="109893" y="51816"/>
                  </a:moveTo>
                  <a:lnTo>
                    <a:pt x="109893" y="51943"/>
                  </a:lnTo>
                  <a:lnTo>
                    <a:pt x="110096" y="51943"/>
                  </a:lnTo>
                  <a:lnTo>
                    <a:pt x="109893" y="51816"/>
                  </a:lnTo>
                  <a:close/>
                </a:path>
                <a:path w="257175" h="118745">
                  <a:moveTo>
                    <a:pt x="117449" y="51816"/>
                  </a:moveTo>
                  <a:lnTo>
                    <a:pt x="117170" y="51816"/>
                  </a:lnTo>
                  <a:lnTo>
                    <a:pt x="117106" y="51943"/>
                  </a:lnTo>
                  <a:lnTo>
                    <a:pt x="117411" y="51943"/>
                  </a:lnTo>
                  <a:lnTo>
                    <a:pt x="117449" y="51816"/>
                  </a:lnTo>
                  <a:close/>
                </a:path>
                <a:path w="257175" h="118745">
                  <a:moveTo>
                    <a:pt x="118008" y="51689"/>
                  </a:moveTo>
                  <a:lnTo>
                    <a:pt x="117284" y="51689"/>
                  </a:lnTo>
                  <a:lnTo>
                    <a:pt x="117449" y="51816"/>
                  </a:lnTo>
                  <a:lnTo>
                    <a:pt x="117500" y="51943"/>
                  </a:lnTo>
                  <a:lnTo>
                    <a:pt x="117957" y="51943"/>
                  </a:lnTo>
                  <a:lnTo>
                    <a:pt x="118008" y="51689"/>
                  </a:lnTo>
                  <a:close/>
                </a:path>
                <a:path w="257175" h="118745">
                  <a:moveTo>
                    <a:pt x="119138" y="50419"/>
                  </a:moveTo>
                  <a:lnTo>
                    <a:pt x="118734" y="50419"/>
                  </a:lnTo>
                  <a:lnTo>
                    <a:pt x="118578" y="50810"/>
                  </a:lnTo>
                  <a:lnTo>
                    <a:pt x="119367" y="51562"/>
                  </a:lnTo>
                  <a:lnTo>
                    <a:pt x="118833" y="51562"/>
                  </a:lnTo>
                  <a:lnTo>
                    <a:pt x="118389" y="51943"/>
                  </a:lnTo>
                  <a:lnTo>
                    <a:pt x="119715" y="51943"/>
                  </a:lnTo>
                  <a:lnTo>
                    <a:pt x="119519" y="51181"/>
                  </a:lnTo>
                  <a:lnTo>
                    <a:pt x="120980" y="51181"/>
                  </a:lnTo>
                  <a:lnTo>
                    <a:pt x="121316" y="50927"/>
                  </a:lnTo>
                  <a:lnTo>
                    <a:pt x="119722" y="50927"/>
                  </a:lnTo>
                  <a:lnTo>
                    <a:pt x="119138" y="50419"/>
                  </a:lnTo>
                  <a:close/>
                </a:path>
                <a:path w="257175" h="118745">
                  <a:moveTo>
                    <a:pt x="149504" y="51689"/>
                  </a:moveTo>
                  <a:lnTo>
                    <a:pt x="149098" y="51689"/>
                  </a:lnTo>
                  <a:lnTo>
                    <a:pt x="149085" y="51943"/>
                  </a:lnTo>
                  <a:lnTo>
                    <a:pt x="149504" y="51689"/>
                  </a:lnTo>
                  <a:close/>
                </a:path>
                <a:path w="257175" h="118745">
                  <a:moveTo>
                    <a:pt x="162788" y="51816"/>
                  </a:moveTo>
                  <a:lnTo>
                    <a:pt x="162204" y="51943"/>
                  </a:lnTo>
                  <a:lnTo>
                    <a:pt x="163042" y="51943"/>
                  </a:lnTo>
                  <a:lnTo>
                    <a:pt x="162788" y="51816"/>
                  </a:lnTo>
                  <a:close/>
                </a:path>
                <a:path w="257175" h="118745">
                  <a:moveTo>
                    <a:pt x="163588" y="51816"/>
                  </a:moveTo>
                  <a:lnTo>
                    <a:pt x="163042" y="51943"/>
                  </a:lnTo>
                  <a:lnTo>
                    <a:pt x="163563" y="51943"/>
                  </a:lnTo>
                  <a:lnTo>
                    <a:pt x="163588" y="51816"/>
                  </a:lnTo>
                  <a:close/>
                </a:path>
                <a:path w="257175" h="118745">
                  <a:moveTo>
                    <a:pt x="37579" y="50927"/>
                  </a:moveTo>
                  <a:lnTo>
                    <a:pt x="37020" y="50927"/>
                  </a:lnTo>
                  <a:lnTo>
                    <a:pt x="37184" y="51044"/>
                  </a:lnTo>
                  <a:lnTo>
                    <a:pt x="37426" y="51341"/>
                  </a:lnTo>
                  <a:lnTo>
                    <a:pt x="37960" y="51816"/>
                  </a:lnTo>
                  <a:lnTo>
                    <a:pt x="37655" y="51435"/>
                  </a:lnTo>
                  <a:lnTo>
                    <a:pt x="37807" y="51435"/>
                  </a:lnTo>
                  <a:lnTo>
                    <a:pt x="37703" y="50953"/>
                  </a:lnTo>
                  <a:close/>
                </a:path>
                <a:path w="257175" h="118745">
                  <a:moveTo>
                    <a:pt x="46164" y="49657"/>
                  </a:moveTo>
                  <a:lnTo>
                    <a:pt x="45942" y="49784"/>
                  </a:lnTo>
                  <a:lnTo>
                    <a:pt x="46076" y="49947"/>
                  </a:lnTo>
                  <a:lnTo>
                    <a:pt x="45677" y="50092"/>
                  </a:lnTo>
                  <a:lnTo>
                    <a:pt x="45646" y="50292"/>
                  </a:lnTo>
                  <a:lnTo>
                    <a:pt x="46151" y="50673"/>
                  </a:lnTo>
                  <a:lnTo>
                    <a:pt x="45333" y="51218"/>
                  </a:lnTo>
                  <a:lnTo>
                    <a:pt x="45808" y="51816"/>
                  </a:lnTo>
                  <a:lnTo>
                    <a:pt x="46545" y="51816"/>
                  </a:lnTo>
                  <a:lnTo>
                    <a:pt x="46295" y="50915"/>
                  </a:lnTo>
                  <a:lnTo>
                    <a:pt x="46266" y="50038"/>
                  </a:lnTo>
                  <a:lnTo>
                    <a:pt x="46164" y="49657"/>
                  </a:lnTo>
                  <a:close/>
                </a:path>
                <a:path w="257175" h="118745">
                  <a:moveTo>
                    <a:pt x="60413" y="51435"/>
                  </a:moveTo>
                  <a:lnTo>
                    <a:pt x="60210" y="51435"/>
                  </a:lnTo>
                  <a:lnTo>
                    <a:pt x="60274" y="51816"/>
                  </a:lnTo>
                  <a:lnTo>
                    <a:pt x="60439" y="51816"/>
                  </a:lnTo>
                  <a:lnTo>
                    <a:pt x="60413" y="51435"/>
                  </a:lnTo>
                  <a:close/>
                </a:path>
                <a:path w="257175" h="118745">
                  <a:moveTo>
                    <a:pt x="61823" y="51562"/>
                  </a:moveTo>
                  <a:lnTo>
                    <a:pt x="60883" y="51562"/>
                  </a:lnTo>
                  <a:lnTo>
                    <a:pt x="60439" y="51816"/>
                  </a:lnTo>
                  <a:lnTo>
                    <a:pt x="61747" y="51816"/>
                  </a:lnTo>
                  <a:lnTo>
                    <a:pt x="61823" y="51562"/>
                  </a:lnTo>
                  <a:close/>
                </a:path>
                <a:path w="257175" h="118745">
                  <a:moveTo>
                    <a:pt x="69576" y="51689"/>
                  </a:moveTo>
                  <a:close/>
                </a:path>
                <a:path w="257175" h="118745">
                  <a:moveTo>
                    <a:pt x="118059" y="51435"/>
                  </a:moveTo>
                  <a:lnTo>
                    <a:pt x="117906" y="51435"/>
                  </a:lnTo>
                  <a:lnTo>
                    <a:pt x="117652" y="51562"/>
                  </a:lnTo>
                  <a:lnTo>
                    <a:pt x="117106" y="51562"/>
                  </a:lnTo>
                  <a:lnTo>
                    <a:pt x="117030" y="51816"/>
                  </a:lnTo>
                  <a:lnTo>
                    <a:pt x="117195" y="51816"/>
                  </a:lnTo>
                  <a:lnTo>
                    <a:pt x="118008" y="51689"/>
                  </a:lnTo>
                  <a:lnTo>
                    <a:pt x="118059" y="51435"/>
                  </a:lnTo>
                  <a:close/>
                </a:path>
                <a:path w="257175" h="118745">
                  <a:moveTo>
                    <a:pt x="126144" y="50546"/>
                  </a:moveTo>
                  <a:lnTo>
                    <a:pt x="124752" y="50546"/>
                  </a:lnTo>
                  <a:lnTo>
                    <a:pt x="124762" y="51143"/>
                  </a:lnTo>
                  <a:lnTo>
                    <a:pt x="124637" y="51816"/>
                  </a:lnTo>
                  <a:lnTo>
                    <a:pt x="124828" y="51689"/>
                  </a:lnTo>
                  <a:lnTo>
                    <a:pt x="126250" y="51689"/>
                  </a:lnTo>
                  <a:lnTo>
                    <a:pt x="126339" y="50800"/>
                  </a:lnTo>
                  <a:lnTo>
                    <a:pt x="126149" y="50800"/>
                  </a:lnTo>
                  <a:lnTo>
                    <a:pt x="126144" y="50546"/>
                  </a:lnTo>
                  <a:close/>
                </a:path>
                <a:path w="257175" h="118745">
                  <a:moveTo>
                    <a:pt x="146773" y="50673"/>
                  </a:moveTo>
                  <a:lnTo>
                    <a:pt x="144445" y="50673"/>
                  </a:lnTo>
                  <a:lnTo>
                    <a:pt x="144511" y="50877"/>
                  </a:lnTo>
                  <a:lnTo>
                    <a:pt x="143917" y="51273"/>
                  </a:lnTo>
                  <a:lnTo>
                    <a:pt x="143814" y="51816"/>
                  </a:lnTo>
                  <a:lnTo>
                    <a:pt x="144868" y="51435"/>
                  </a:lnTo>
                  <a:lnTo>
                    <a:pt x="144373" y="51054"/>
                  </a:lnTo>
                  <a:lnTo>
                    <a:pt x="147256" y="51054"/>
                  </a:lnTo>
                  <a:lnTo>
                    <a:pt x="146773" y="50673"/>
                  </a:lnTo>
                  <a:close/>
                </a:path>
                <a:path w="257175" h="118745">
                  <a:moveTo>
                    <a:pt x="158216" y="51435"/>
                  </a:moveTo>
                  <a:lnTo>
                    <a:pt x="157607" y="51435"/>
                  </a:lnTo>
                  <a:lnTo>
                    <a:pt x="157492" y="51816"/>
                  </a:lnTo>
                  <a:lnTo>
                    <a:pt x="158216" y="51435"/>
                  </a:lnTo>
                  <a:close/>
                </a:path>
                <a:path w="257175" h="118745">
                  <a:moveTo>
                    <a:pt x="162263" y="51731"/>
                  </a:moveTo>
                  <a:close/>
                </a:path>
                <a:path w="257175" h="118745">
                  <a:moveTo>
                    <a:pt x="162356" y="51562"/>
                  </a:moveTo>
                  <a:lnTo>
                    <a:pt x="162263" y="51731"/>
                  </a:lnTo>
                  <a:lnTo>
                    <a:pt x="162356" y="51562"/>
                  </a:lnTo>
                  <a:close/>
                </a:path>
                <a:path w="257175" h="118745">
                  <a:moveTo>
                    <a:pt x="46837" y="50927"/>
                  </a:moveTo>
                  <a:lnTo>
                    <a:pt x="46418" y="50927"/>
                  </a:lnTo>
                  <a:lnTo>
                    <a:pt x="46520" y="51689"/>
                  </a:lnTo>
                  <a:lnTo>
                    <a:pt x="46761" y="51435"/>
                  </a:lnTo>
                  <a:lnTo>
                    <a:pt x="46837" y="50927"/>
                  </a:lnTo>
                  <a:close/>
                </a:path>
                <a:path w="257175" h="118745">
                  <a:moveTo>
                    <a:pt x="86169" y="51308"/>
                  </a:moveTo>
                  <a:lnTo>
                    <a:pt x="69126" y="51308"/>
                  </a:lnTo>
                  <a:lnTo>
                    <a:pt x="69392" y="51512"/>
                  </a:lnTo>
                  <a:lnTo>
                    <a:pt x="69481" y="51689"/>
                  </a:lnTo>
                  <a:lnTo>
                    <a:pt x="86207" y="51562"/>
                  </a:lnTo>
                  <a:lnTo>
                    <a:pt x="86169" y="51308"/>
                  </a:lnTo>
                  <a:close/>
                </a:path>
                <a:path w="257175" h="118745">
                  <a:moveTo>
                    <a:pt x="116166" y="50419"/>
                  </a:moveTo>
                  <a:lnTo>
                    <a:pt x="115773" y="50419"/>
                  </a:lnTo>
                  <a:lnTo>
                    <a:pt x="115691" y="50673"/>
                  </a:lnTo>
                  <a:lnTo>
                    <a:pt x="114833" y="51689"/>
                  </a:lnTo>
                  <a:lnTo>
                    <a:pt x="116941" y="51689"/>
                  </a:lnTo>
                  <a:lnTo>
                    <a:pt x="116954" y="51181"/>
                  </a:lnTo>
                  <a:lnTo>
                    <a:pt x="117906" y="51181"/>
                  </a:lnTo>
                  <a:lnTo>
                    <a:pt x="118059" y="51054"/>
                  </a:lnTo>
                  <a:lnTo>
                    <a:pt x="117142" y="51044"/>
                  </a:lnTo>
                  <a:lnTo>
                    <a:pt x="116598" y="50673"/>
                  </a:lnTo>
                  <a:lnTo>
                    <a:pt x="116166" y="50419"/>
                  </a:lnTo>
                  <a:close/>
                </a:path>
                <a:path w="257175" h="118745">
                  <a:moveTo>
                    <a:pt x="157270" y="51562"/>
                  </a:moveTo>
                  <a:lnTo>
                    <a:pt x="156908" y="51562"/>
                  </a:lnTo>
                  <a:lnTo>
                    <a:pt x="157270" y="51562"/>
                  </a:lnTo>
                  <a:close/>
                </a:path>
                <a:path w="257175" h="118745">
                  <a:moveTo>
                    <a:pt x="158969" y="51054"/>
                  </a:moveTo>
                  <a:lnTo>
                    <a:pt x="158800" y="51054"/>
                  </a:lnTo>
                  <a:lnTo>
                    <a:pt x="158915" y="51689"/>
                  </a:lnTo>
                  <a:lnTo>
                    <a:pt x="158969" y="51054"/>
                  </a:lnTo>
                  <a:close/>
                </a:path>
                <a:path w="257175" h="118745">
                  <a:moveTo>
                    <a:pt x="15633" y="50165"/>
                  </a:moveTo>
                  <a:lnTo>
                    <a:pt x="10388" y="50165"/>
                  </a:lnTo>
                  <a:lnTo>
                    <a:pt x="11531" y="51562"/>
                  </a:lnTo>
                  <a:lnTo>
                    <a:pt x="12357" y="51562"/>
                  </a:lnTo>
                  <a:lnTo>
                    <a:pt x="12636" y="51435"/>
                  </a:lnTo>
                  <a:lnTo>
                    <a:pt x="13058" y="51435"/>
                  </a:lnTo>
                  <a:lnTo>
                    <a:pt x="12611" y="50927"/>
                  </a:lnTo>
                  <a:lnTo>
                    <a:pt x="13668" y="50915"/>
                  </a:lnTo>
                  <a:lnTo>
                    <a:pt x="14465" y="50800"/>
                  </a:lnTo>
                  <a:lnTo>
                    <a:pt x="21087" y="50800"/>
                  </a:lnTo>
                  <a:lnTo>
                    <a:pt x="20911" y="50419"/>
                  </a:lnTo>
                  <a:lnTo>
                    <a:pt x="15913" y="50419"/>
                  </a:lnTo>
                  <a:lnTo>
                    <a:pt x="15633" y="50165"/>
                  </a:lnTo>
                  <a:close/>
                </a:path>
                <a:path w="257175" h="118745">
                  <a:moveTo>
                    <a:pt x="13058" y="51435"/>
                  </a:moveTo>
                  <a:lnTo>
                    <a:pt x="12865" y="51435"/>
                  </a:lnTo>
                  <a:lnTo>
                    <a:pt x="13169" y="51562"/>
                  </a:lnTo>
                  <a:close/>
                </a:path>
                <a:path w="257175" h="118745">
                  <a:moveTo>
                    <a:pt x="30314" y="51435"/>
                  </a:moveTo>
                  <a:close/>
                </a:path>
                <a:path w="257175" h="118745">
                  <a:moveTo>
                    <a:pt x="30683" y="50546"/>
                  </a:moveTo>
                  <a:lnTo>
                    <a:pt x="30683" y="51562"/>
                  </a:lnTo>
                  <a:lnTo>
                    <a:pt x="32562" y="51562"/>
                  </a:lnTo>
                  <a:lnTo>
                    <a:pt x="32758" y="51308"/>
                  </a:lnTo>
                  <a:lnTo>
                    <a:pt x="32308" y="51308"/>
                  </a:lnTo>
                  <a:lnTo>
                    <a:pt x="31343" y="50673"/>
                  </a:lnTo>
                  <a:lnTo>
                    <a:pt x="30683" y="50546"/>
                  </a:lnTo>
                  <a:close/>
                </a:path>
                <a:path w="257175" h="118745">
                  <a:moveTo>
                    <a:pt x="54038" y="51435"/>
                  </a:moveTo>
                  <a:lnTo>
                    <a:pt x="53886" y="51562"/>
                  </a:lnTo>
                  <a:lnTo>
                    <a:pt x="54140" y="51562"/>
                  </a:lnTo>
                  <a:close/>
                </a:path>
                <a:path w="257175" h="118745">
                  <a:moveTo>
                    <a:pt x="55435" y="51308"/>
                  </a:moveTo>
                  <a:lnTo>
                    <a:pt x="54013" y="51308"/>
                  </a:lnTo>
                  <a:lnTo>
                    <a:pt x="54140" y="51562"/>
                  </a:lnTo>
                  <a:lnTo>
                    <a:pt x="56756" y="51562"/>
                  </a:lnTo>
                  <a:lnTo>
                    <a:pt x="56540" y="51435"/>
                  </a:lnTo>
                  <a:lnTo>
                    <a:pt x="56159" y="51435"/>
                  </a:lnTo>
                  <a:lnTo>
                    <a:pt x="55435" y="51308"/>
                  </a:lnTo>
                  <a:close/>
                </a:path>
                <a:path w="257175" h="118745">
                  <a:moveTo>
                    <a:pt x="86436" y="50546"/>
                  </a:moveTo>
                  <a:lnTo>
                    <a:pt x="68224" y="50546"/>
                  </a:lnTo>
                  <a:lnTo>
                    <a:pt x="68084" y="50800"/>
                  </a:lnTo>
                  <a:lnTo>
                    <a:pt x="68198" y="51369"/>
                  </a:lnTo>
                  <a:lnTo>
                    <a:pt x="68554" y="51562"/>
                  </a:lnTo>
                  <a:lnTo>
                    <a:pt x="69126" y="51308"/>
                  </a:lnTo>
                  <a:lnTo>
                    <a:pt x="86169" y="51308"/>
                  </a:lnTo>
                  <a:lnTo>
                    <a:pt x="86258" y="50800"/>
                  </a:lnTo>
                  <a:lnTo>
                    <a:pt x="86436" y="50546"/>
                  </a:lnTo>
                  <a:close/>
                </a:path>
                <a:path w="257175" h="118745">
                  <a:moveTo>
                    <a:pt x="87083" y="51435"/>
                  </a:moveTo>
                  <a:close/>
                </a:path>
                <a:path w="257175" h="118745">
                  <a:moveTo>
                    <a:pt x="87934" y="51308"/>
                  </a:moveTo>
                  <a:lnTo>
                    <a:pt x="87401" y="51308"/>
                  </a:lnTo>
                  <a:lnTo>
                    <a:pt x="87210" y="51562"/>
                  </a:lnTo>
                  <a:lnTo>
                    <a:pt x="97751" y="51562"/>
                  </a:lnTo>
                  <a:lnTo>
                    <a:pt x="97574" y="51435"/>
                  </a:lnTo>
                  <a:lnTo>
                    <a:pt x="87909" y="51435"/>
                  </a:lnTo>
                  <a:close/>
                </a:path>
                <a:path w="257175" h="118745">
                  <a:moveTo>
                    <a:pt x="97790" y="51435"/>
                  </a:moveTo>
                  <a:close/>
                </a:path>
                <a:path w="257175" h="118745">
                  <a:moveTo>
                    <a:pt x="117906" y="51181"/>
                  </a:moveTo>
                  <a:lnTo>
                    <a:pt x="117132" y="51181"/>
                  </a:lnTo>
                  <a:lnTo>
                    <a:pt x="116954" y="51562"/>
                  </a:lnTo>
                  <a:lnTo>
                    <a:pt x="117652" y="51562"/>
                  </a:lnTo>
                  <a:lnTo>
                    <a:pt x="117906" y="51181"/>
                  </a:lnTo>
                  <a:close/>
                </a:path>
                <a:path w="257175" h="118745">
                  <a:moveTo>
                    <a:pt x="126141" y="50419"/>
                  </a:moveTo>
                  <a:lnTo>
                    <a:pt x="123926" y="50419"/>
                  </a:lnTo>
                  <a:lnTo>
                    <a:pt x="124046" y="50800"/>
                  </a:lnTo>
                  <a:lnTo>
                    <a:pt x="124166" y="51369"/>
                  </a:lnTo>
                  <a:lnTo>
                    <a:pt x="124040" y="51562"/>
                  </a:lnTo>
                  <a:lnTo>
                    <a:pt x="124345" y="51181"/>
                  </a:lnTo>
                  <a:lnTo>
                    <a:pt x="124434" y="50800"/>
                  </a:lnTo>
                  <a:lnTo>
                    <a:pt x="124633" y="50800"/>
                  </a:lnTo>
                  <a:lnTo>
                    <a:pt x="124752" y="50546"/>
                  </a:lnTo>
                  <a:lnTo>
                    <a:pt x="126144" y="50546"/>
                  </a:lnTo>
                  <a:close/>
                </a:path>
                <a:path w="257175" h="118745">
                  <a:moveTo>
                    <a:pt x="112204" y="51308"/>
                  </a:moveTo>
                  <a:lnTo>
                    <a:pt x="112052" y="51308"/>
                  </a:lnTo>
                  <a:lnTo>
                    <a:pt x="112332" y="51512"/>
                  </a:lnTo>
                  <a:lnTo>
                    <a:pt x="112204" y="51308"/>
                  </a:lnTo>
                  <a:close/>
                </a:path>
                <a:path w="257175" h="118745">
                  <a:moveTo>
                    <a:pt x="10256" y="51369"/>
                  </a:moveTo>
                  <a:close/>
                </a:path>
                <a:path w="257175" h="118745">
                  <a:moveTo>
                    <a:pt x="10352" y="51365"/>
                  </a:moveTo>
                  <a:close/>
                </a:path>
                <a:path w="257175" h="118745">
                  <a:moveTo>
                    <a:pt x="40711" y="50546"/>
                  </a:moveTo>
                  <a:lnTo>
                    <a:pt x="38557" y="50546"/>
                  </a:lnTo>
                  <a:lnTo>
                    <a:pt x="39302" y="50953"/>
                  </a:lnTo>
                  <a:lnTo>
                    <a:pt x="39916" y="51435"/>
                  </a:lnTo>
                  <a:lnTo>
                    <a:pt x="40541" y="50953"/>
                  </a:lnTo>
                  <a:lnTo>
                    <a:pt x="40106" y="50673"/>
                  </a:lnTo>
                  <a:lnTo>
                    <a:pt x="40711" y="50546"/>
                  </a:lnTo>
                  <a:close/>
                </a:path>
                <a:path w="257175" h="118745">
                  <a:moveTo>
                    <a:pt x="56121" y="51181"/>
                  </a:moveTo>
                  <a:lnTo>
                    <a:pt x="56159" y="51435"/>
                  </a:lnTo>
                  <a:lnTo>
                    <a:pt x="56311" y="51435"/>
                  </a:lnTo>
                  <a:lnTo>
                    <a:pt x="56121" y="51181"/>
                  </a:lnTo>
                  <a:close/>
                </a:path>
                <a:path w="257175" h="118745">
                  <a:moveTo>
                    <a:pt x="61175" y="50419"/>
                  </a:moveTo>
                  <a:lnTo>
                    <a:pt x="59093" y="50419"/>
                  </a:lnTo>
                  <a:lnTo>
                    <a:pt x="58940" y="50546"/>
                  </a:lnTo>
                  <a:lnTo>
                    <a:pt x="58826" y="50927"/>
                  </a:lnTo>
                  <a:lnTo>
                    <a:pt x="58606" y="50927"/>
                  </a:lnTo>
                  <a:lnTo>
                    <a:pt x="58585" y="51218"/>
                  </a:lnTo>
                  <a:lnTo>
                    <a:pt x="58801" y="51308"/>
                  </a:lnTo>
                  <a:lnTo>
                    <a:pt x="59004" y="51435"/>
                  </a:lnTo>
                  <a:lnTo>
                    <a:pt x="59478" y="51273"/>
                  </a:lnTo>
                  <a:lnTo>
                    <a:pt x="59916" y="51184"/>
                  </a:lnTo>
                  <a:lnTo>
                    <a:pt x="60528" y="50800"/>
                  </a:lnTo>
                  <a:lnTo>
                    <a:pt x="61061" y="50546"/>
                  </a:lnTo>
                  <a:close/>
                </a:path>
                <a:path w="257175" h="118745">
                  <a:moveTo>
                    <a:pt x="95000" y="50673"/>
                  </a:moveTo>
                  <a:lnTo>
                    <a:pt x="87858" y="50673"/>
                  </a:lnTo>
                  <a:lnTo>
                    <a:pt x="88027" y="50842"/>
                  </a:lnTo>
                  <a:lnTo>
                    <a:pt x="88148" y="51184"/>
                  </a:lnTo>
                  <a:lnTo>
                    <a:pt x="88021" y="51341"/>
                  </a:lnTo>
                  <a:lnTo>
                    <a:pt x="97485" y="51435"/>
                  </a:lnTo>
                  <a:lnTo>
                    <a:pt x="95097" y="51308"/>
                  </a:lnTo>
                  <a:lnTo>
                    <a:pt x="94945" y="51218"/>
                  </a:lnTo>
                  <a:lnTo>
                    <a:pt x="94940" y="50927"/>
                  </a:lnTo>
                  <a:lnTo>
                    <a:pt x="88544" y="50927"/>
                  </a:lnTo>
                  <a:lnTo>
                    <a:pt x="88226" y="50800"/>
                  </a:lnTo>
                  <a:lnTo>
                    <a:pt x="94970" y="50800"/>
                  </a:lnTo>
                  <a:lnTo>
                    <a:pt x="95000" y="50673"/>
                  </a:lnTo>
                  <a:close/>
                </a:path>
                <a:path w="257175" h="118745">
                  <a:moveTo>
                    <a:pt x="97494" y="51341"/>
                  </a:moveTo>
                  <a:close/>
                </a:path>
                <a:path w="257175" h="118745">
                  <a:moveTo>
                    <a:pt x="97847" y="50927"/>
                  </a:moveTo>
                  <a:lnTo>
                    <a:pt x="97231" y="50927"/>
                  </a:lnTo>
                  <a:lnTo>
                    <a:pt x="97339" y="51143"/>
                  </a:lnTo>
                  <a:lnTo>
                    <a:pt x="97574" y="51435"/>
                  </a:lnTo>
                  <a:lnTo>
                    <a:pt x="98310" y="51435"/>
                  </a:lnTo>
                  <a:lnTo>
                    <a:pt x="98539" y="51308"/>
                  </a:lnTo>
                  <a:lnTo>
                    <a:pt x="98171" y="51308"/>
                  </a:lnTo>
                  <a:lnTo>
                    <a:pt x="98128" y="51054"/>
                  </a:lnTo>
                  <a:lnTo>
                    <a:pt x="97828" y="51054"/>
                  </a:lnTo>
                  <a:close/>
                </a:path>
                <a:path w="257175" h="118745">
                  <a:moveTo>
                    <a:pt x="112280" y="50927"/>
                  </a:moveTo>
                  <a:lnTo>
                    <a:pt x="111721" y="50927"/>
                  </a:lnTo>
                  <a:lnTo>
                    <a:pt x="111836" y="51435"/>
                  </a:lnTo>
                  <a:lnTo>
                    <a:pt x="112153" y="51435"/>
                  </a:lnTo>
                  <a:lnTo>
                    <a:pt x="111980" y="51218"/>
                  </a:lnTo>
                  <a:lnTo>
                    <a:pt x="112445" y="51181"/>
                  </a:lnTo>
                  <a:lnTo>
                    <a:pt x="112421" y="51044"/>
                  </a:lnTo>
                  <a:lnTo>
                    <a:pt x="112280" y="50927"/>
                  </a:lnTo>
                  <a:close/>
                </a:path>
                <a:path w="257175" h="118745">
                  <a:moveTo>
                    <a:pt x="9385" y="49149"/>
                  </a:moveTo>
                  <a:lnTo>
                    <a:pt x="9385" y="49403"/>
                  </a:lnTo>
                  <a:lnTo>
                    <a:pt x="9822" y="49791"/>
                  </a:lnTo>
                  <a:lnTo>
                    <a:pt x="9948" y="49973"/>
                  </a:lnTo>
                  <a:lnTo>
                    <a:pt x="9824" y="51068"/>
                  </a:lnTo>
                  <a:lnTo>
                    <a:pt x="10256" y="51369"/>
                  </a:lnTo>
                  <a:lnTo>
                    <a:pt x="10358" y="51181"/>
                  </a:lnTo>
                  <a:lnTo>
                    <a:pt x="10388" y="50165"/>
                  </a:lnTo>
                  <a:lnTo>
                    <a:pt x="14922" y="50165"/>
                  </a:lnTo>
                  <a:lnTo>
                    <a:pt x="15074" y="50038"/>
                  </a:lnTo>
                  <a:lnTo>
                    <a:pt x="13411" y="50038"/>
                  </a:lnTo>
                  <a:lnTo>
                    <a:pt x="13158" y="49947"/>
                  </a:lnTo>
                  <a:lnTo>
                    <a:pt x="13119" y="49784"/>
                  </a:lnTo>
                  <a:lnTo>
                    <a:pt x="10007" y="49784"/>
                  </a:lnTo>
                  <a:lnTo>
                    <a:pt x="9385" y="49149"/>
                  </a:lnTo>
                  <a:close/>
                </a:path>
                <a:path w="257175" h="118745">
                  <a:moveTo>
                    <a:pt x="10358" y="51181"/>
                  </a:moveTo>
                  <a:lnTo>
                    <a:pt x="10352" y="51365"/>
                  </a:lnTo>
                  <a:lnTo>
                    <a:pt x="10358" y="51181"/>
                  </a:lnTo>
                  <a:close/>
                </a:path>
                <a:path w="257175" h="118745">
                  <a:moveTo>
                    <a:pt x="28663" y="50927"/>
                  </a:moveTo>
                  <a:lnTo>
                    <a:pt x="27892" y="51068"/>
                  </a:lnTo>
                  <a:lnTo>
                    <a:pt x="27520" y="51308"/>
                  </a:lnTo>
                  <a:lnTo>
                    <a:pt x="28994" y="51308"/>
                  </a:lnTo>
                  <a:lnTo>
                    <a:pt x="28663" y="50927"/>
                  </a:lnTo>
                  <a:close/>
                </a:path>
                <a:path w="257175" h="118745">
                  <a:moveTo>
                    <a:pt x="29641" y="50038"/>
                  </a:moveTo>
                  <a:lnTo>
                    <a:pt x="29707" y="50227"/>
                  </a:lnTo>
                  <a:lnTo>
                    <a:pt x="29819" y="50800"/>
                  </a:lnTo>
                  <a:lnTo>
                    <a:pt x="28956" y="50800"/>
                  </a:lnTo>
                  <a:lnTo>
                    <a:pt x="28994" y="51308"/>
                  </a:lnTo>
                  <a:lnTo>
                    <a:pt x="30289" y="51308"/>
                  </a:lnTo>
                  <a:lnTo>
                    <a:pt x="30607" y="50673"/>
                  </a:lnTo>
                  <a:lnTo>
                    <a:pt x="30060" y="50419"/>
                  </a:lnTo>
                  <a:lnTo>
                    <a:pt x="29641" y="50038"/>
                  </a:lnTo>
                  <a:close/>
                </a:path>
                <a:path w="257175" h="118745">
                  <a:moveTo>
                    <a:pt x="33083" y="49657"/>
                  </a:moveTo>
                  <a:lnTo>
                    <a:pt x="33286" y="49911"/>
                  </a:lnTo>
                  <a:lnTo>
                    <a:pt x="33362" y="50292"/>
                  </a:lnTo>
                  <a:lnTo>
                    <a:pt x="32308" y="51308"/>
                  </a:lnTo>
                  <a:lnTo>
                    <a:pt x="32758" y="51308"/>
                  </a:lnTo>
                  <a:lnTo>
                    <a:pt x="33540" y="50292"/>
                  </a:lnTo>
                  <a:lnTo>
                    <a:pt x="34132" y="50292"/>
                  </a:lnTo>
                  <a:lnTo>
                    <a:pt x="34013" y="49911"/>
                  </a:lnTo>
                  <a:lnTo>
                    <a:pt x="33553" y="49911"/>
                  </a:lnTo>
                  <a:lnTo>
                    <a:pt x="33083" y="49657"/>
                  </a:lnTo>
                  <a:close/>
                </a:path>
                <a:path w="257175" h="118745">
                  <a:moveTo>
                    <a:pt x="47104" y="51181"/>
                  </a:moveTo>
                  <a:lnTo>
                    <a:pt x="47167" y="51308"/>
                  </a:lnTo>
                  <a:lnTo>
                    <a:pt x="47104" y="51181"/>
                  </a:lnTo>
                  <a:close/>
                </a:path>
                <a:path w="257175" h="118745">
                  <a:moveTo>
                    <a:pt x="48323" y="50546"/>
                  </a:moveTo>
                  <a:lnTo>
                    <a:pt x="46990" y="50546"/>
                  </a:lnTo>
                  <a:lnTo>
                    <a:pt x="47040" y="51054"/>
                  </a:lnTo>
                  <a:lnTo>
                    <a:pt x="47294" y="51054"/>
                  </a:lnTo>
                  <a:lnTo>
                    <a:pt x="47409" y="51308"/>
                  </a:lnTo>
                  <a:lnTo>
                    <a:pt x="47531" y="51044"/>
                  </a:lnTo>
                  <a:lnTo>
                    <a:pt x="48983" y="50800"/>
                  </a:lnTo>
                  <a:lnTo>
                    <a:pt x="48272" y="50673"/>
                  </a:lnTo>
                  <a:close/>
                </a:path>
                <a:path w="257175" h="118745">
                  <a:moveTo>
                    <a:pt x="87686" y="50810"/>
                  </a:moveTo>
                  <a:lnTo>
                    <a:pt x="87566" y="51308"/>
                  </a:lnTo>
                  <a:lnTo>
                    <a:pt x="87896" y="51308"/>
                  </a:lnTo>
                  <a:lnTo>
                    <a:pt x="87773" y="50953"/>
                  </a:lnTo>
                  <a:lnTo>
                    <a:pt x="87686" y="50810"/>
                  </a:lnTo>
                  <a:close/>
                </a:path>
                <a:path w="257175" h="118745">
                  <a:moveTo>
                    <a:pt x="96958" y="50419"/>
                  </a:moveTo>
                  <a:lnTo>
                    <a:pt x="95313" y="50419"/>
                  </a:lnTo>
                  <a:lnTo>
                    <a:pt x="95281" y="50609"/>
                  </a:lnTo>
                  <a:lnTo>
                    <a:pt x="95097" y="51308"/>
                  </a:lnTo>
                  <a:lnTo>
                    <a:pt x="97466" y="51308"/>
                  </a:lnTo>
                  <a:lnTo>
                    <a:pt x="97358" y="51181"/>
                  </a:lnTo>
                  <a:lnTo>
                    <a:pt x="96977" y="51181"/>
                  </a:lnTo>
                  <a:lnTo>
                    <a:pt x="96989" y="50800"/>
                  </a:lnTo>
                  <a:lnTo>
                    <a:pt x="96764" y="50585"/>
                  </a:lnTo>
                  <a:lnTo>
                    <a:pt x="96958" y="50419"/>
                  </a:lnTo>
                  <a:close/>
                </a:path>
                <a:path w="257175" h="118745">
                  <a:moveTo>
                    <a:pt x="106857" y="50546"/>
                  </a:moveTo>
                  <a:lnTo>
                    <a:pt x="106923" y="51218"/>
                  </a:lnTo>
                  <a:lnTo>
                    <a:pt x="106654" y="51308"/>
                  </a:lnTo>
                  <a:lnTo>
                    <a:pt x="107264" y="51308"/>
                  </a:lnTo>
                  <a:lnTo>
                    <a:pt x="107302" y="51181"/>
                  </a:lnTo>
                  <a:lnTo>
                    <a:pt x="106857" y="50546"/>
                  </a:lnTo>
                  <a:close/>
                </a:path>
                <a:path w="257175" h="118745">
                  <a:moveTo>
                    <a:pt x="111671" y="51181"/>
                  </a:moveTo>
                  <a:lnTo>
                    <a:pt x="111340" y="51181"/>
                  </a:lnTo>
                  <a:lnTo>
                    <a:pt x="111696" y="51308"/>
                  </a:lnTo>
                  <a:lnTo>
                    <a:pt x="111671" y="51181"/>
                  </a:lnTo>
                  <a:close/>
                </a:path>
                <a:path w="257175" h="118745">
                  <a:moveTo>
                    <a:pt x="111980" y="51218"/>
                  </a:moveTo>
                  <a:lnTo>
                    <a:pt x="112128" y="51308"/>
                  </a:lnTo>
                  <a:lnTo>
                    <a:pt x="111980" y="51218"/>
                  </a:lnTo>
                  <a:close/>
                </a:path>
                <a:path w="257175" h="118745">
                  <a:moveTo>
                    <a:pt x="112166" y="51292"/>
                  </a:moveTo>
                  <a:close/>
                </a:path>
                <a:path w="257175" h="118745">
                  <a:moveTo>
                    <a:pt x="120980" y="51181"/>
                  </a:moveTo>
                  <a:lnTo>
                    <a:pt x="119519" y="51181"/>
                  </a:lnTo>
                  <a:lnTo>
                    <a:pt x="120116" y="51308"/>
                  </a:lnTo>
                  <a:lnTo>
                    <a:pt x="120980" y="51181"/>
                  </a:lnTo>
                  <a:close/>
                </a:path>
                <a:path w="257175" h="118745">
                  <a:moveTo>
                    <a:pt x="134480" y="50673"/>
                  </a:moveTo>
                  <a:lnTo>
                    <a:pt x="134306" y="50673"/>
                  </a:lnTo>
                  <a:lnTo>
                    <a:pt x="134416" y="51308"/>
                  </a:lnTo>
                  <a:lnTo>
                    <a:pt x="134590" y="51308"/>
                  </a:lnTo>
                  <a:lnTo>
                    <a:pt x="134480" y="50673"/>
                  </a:lnTo>
                  <a:close/>
                </a:path>
                <a:path w="257175" h="118745">
                  <a:moveTo>
                    <a:pt x="153231" y="50673"/>
                  </a:moveTo>
                  <a:lnTo>
                    <a:pt x="152851" y="50673"/>
                  </a:lnTo>
                  <a:lnTo>
                    <a:pt x="152933" y="51308"/>
                  </a:lnTo>
                  <a:lnTo>
                    <a:pt x="152996" y="51054"/>
                  </a:lnTo>
                  <a:lnTo>
                    <a:pt x="153587" y="51054"/>
                  </a:lnTo>
                  <a:lnTo>
                    <a:pt x="153231" y="50673"/>
                  </a:lnTo>
                  <a:close/>
                </a:path>
                <a:path w="257175" h="118745">
                  <a:moveTo>
                    <a:pt x="158381" y="51184"/>
                  </a:moveTo>
                  <a:close/>
                </a:path>
                <a:path w="257175" h="118745">
                  <a:moveTo>
                    <a:pt x="112090" y="51181"/>
                  </a:moveTo>
                  <a:lnTo>
                    <a:pt x="111950" y="51181"/>
                  </a:lnTo>
                  <a:lnTo>
                    <a:pt x="112117" y="51273"/>
                  </a:lnTo>
                  <a:close/>
                </a:path>
                <a:path w="257175" h="118745">
                  <a:moveTo>
                    <a:pt x="7454" y="50800"/>
                  </a:moveTo>
                  <a:lnTo>
                    <a:pt x="7169" y="51068"/>
                  </a:lnTo>
                  <a:lnTo>
                    <a:pt x="7531" y="51181"/>
                  </a:lnTo>
                  <a:lnTo>
                    <a:pt x="7454" y="50800"/>
                  </a:lnTo>
                  <a:close/>
                </a:path>
                <a:path w="257175" h="118745">
                  <a:moveTo>
                    <a:pt x="47294" y="51054"/>
                  </a:moveTo>
                  <a:lnTo>
                    <a:pt x="46926" y="51054"/>
                  </a:lnTo>
                  <a:lnTo>
                    <a:pt x="47078" y="51181"/>
                  </a:lnTo>
                  <a:lnTo>
                    <a:pt x="47294" y="51054"/>
                  </a:lnTo>
                  <a:close/>
                </a:path>
                <a:path w="257175" h="118745">
                  <a:moveTo>
                    <a:pt x="63601" y="49657"/>
                  </a:moveTo>
                  <a:lnTo>
                    <a:pt x="62280" y="49657"/>
                  </a:lnTo>
                  <a:lnTo>
                    <a:pt x="62077" y="50038"/>
                  </a:lnTo>
                  <a:lnTo>
                    <a:pt x="62331" y="50114"/>
                  </a:lnTo>
                  <a:lnTo>
                    <a:pt x="62435" y="50439"/>
                  </a:lnTo>
                  <a:lnTo>
                    <a:pt x="62174" y="50512"/>
                  </a:lnTo>
                  <a:lnTo>
                    <a:pt x="62105" y="50673"/>
                  </a:lnTo>
                  <a:lnTo>
                    <a:pt x="62318" y="51181"/>
                  </a:lnTo>
                  <a:lnTo>
                    <a:pt x="62979" y="50419"/>
                  </a:lnTo>
                  <a:lnTo>
                    <a:pt x="64046" y="50419"/>
                  </a:lnTo>
                  <a:lnTo>
                    <a:pt x="63944" y="50165"/>
                  </a:lnTo>
                  <a:lnTo>
                    <a:pt x="63246" y="50165"/>
                  </a:lnTo>
                  <a:lnTo>
                    <a:pt x="63035" y="49973"/>
                  </a:lnTo>
                  <a:lnTo>
                    <a:pt x="62966" y="49784"/>
                  </a:lnTo>
                  <a:lnTo>
                    <a:pt x="63722" y="49784"/>
                  </a:lnTo>
                  <a:lnTo>
                    <a:pt x="63601" y="49657"/>
                  </a:lnTo>
                  <a:close/>
                </a:path>
                <a:path w="257175" h="118745">
                  <a:moveTo>
                    <a:pt x="67215" y="51159"/>
                  </a:moveTo>
                  <a:close/>
                </a:path>
                <a:path w="257175" h="118745">
                  <a:moveTo>
                    <a:pt x="87596" y="50927"/>
                  </a:moveTo>
                  <a:lnTo>
                    <a:pt x="87566" y="51181"/>
                  </a:lnTo>
                  <a:lnTo>
                    <a:pt x="87596" y="50927"/>
                  </a:lnTo>
                  <a:close/>
                </a:path>
                <a:path w="257175" h="118745">
                  <a:moveTo>
                    <a:pt x="97866" y="50800"/>
                  </a:moveTo>
                  <a:lnTo>
                    <a:pt x="97116" y="50800"/>
                  </a:lnTo>
                  <a:lnTo>
                    <a:pt x="97028" y="51181"/>
                  </a:lnTo>
                  <a:lnTo>
                    <a:pt x="97231" y="50927"/>
                  </a:lnTo>
                  <a:lnTo>
                    <a:pt x="97847" y="50927"/>
                  </a:lnTo>
                  <a:close/>
                </a:path>
                <a:path w="257175" h="118745">
                  <a:moveTo>
                    <a:pt x="109550" y="50673"/>
                  </a:moveTo>
                  <a:lnTo>
                    <a:pt x="109524" y="51181"/>
                  </a:lnTo>
                  <a:lnTo>
                    <a:pt x="110223" y="51181"/>
                  </a:lnTo>
                  <a:lnTo>
                    <a:pt x="109728" y="51054"/>
                  </a:lnTo>
                  <a:lnTo>
                    <a:pt x="109550" y="50673"/>
                  </a:lnTo>
                  <a:close/>
                </a:path>
                <a:path w="257175" h="118745">
                  <a:moveTo>
                    <a:pt x="110858" y="50927"/>
                  </a:moveTo>
                  <a:lnTo>
                    <a:pt x="111213" y="51181"/>
                  </a:lnTo>
                  <a:lnTo>
                    <a:pt x="111053" y="51044"/>
                  </a:lnTo>
                  <a:lnTo>
                    <a:pt x="110858" y="50927"/>
                  </a:lnTo>
                  <a:close/>
                </a:path>
                <a:path w="257175" h="118745">
                  <a:moveTo>
                    <a:pt x="112763" y="51054"/>
                  </a:moveTo>
                  <a:lnTo>
                    <a:pt x="112540" y="51143"/>
                  </a:lnTo>
                  <a:lnTo>
                    <a:pt x="113177" y="51181"/>
                  </a:lnTo>
                  <a:lnTo>
                    <a:pt x="112763" y="51054"/>
                  </a:lnTo>
                  <a:close/>
                </a:path>
                <a:path w="257175" h="118745">
                  <a:moveTo>
                    <a:pt x="121754" y="50673"/>
                  </a:moveTo>
                  <a:lnTo>
                    <a:pt x="121831" y="51181"/>
                  </a:lnTo>
                  <a:lnTo>
                    <a:pt x="121754" y="50673"/>
                  </a:lnTo>
                  <a:close/>
                </a:path>
                <a:path w="257175" h="118745">
                  <a:moveTo>
                    <a:pt x="134048" y="50673"/>
                  </a:moveTo>
                  <a:lnTo>
                    <a:pt x="133657" y="50810"/>
                  </a:lnTo>
                  <a:lnTo>
                    <a:pt x="133286" y="51181"/>
                  </a:lnTo>
                  <a:lnTo>
                    <a:pt x="134382" y="51181"/>
                  </a:lnTo>
                  <a:lnTo>
                    <a:pt x="134048" y="50673"/>
                  </a:lnTo>
                  <a:close/>
                </a:path>
                <a:path w="257175" h="118745">
                  <a:moveTo>
                    <a:pt x="155809" y="50673"/>
                  </a:moveTo>
                  <a:lnTo>
                    <a:pt x="153708" y="50673"/>
                  </a:lnTo>
                  <a:lnTo>
                    <a:pt x="153695" y="51181"/>
                  </a:lnTo>
                  <a:lnTo>
                    <a:pt x="158339" y="51181"/>
                  </a:lnTo>
                  <a:lnTo>
                    <a:pt x="158383" y="50927"/>
                  </a:lnTo>
                  <a:lnTo>
                    <a:pt x="156768" y="50927"/>
                  </a:lnTo>
                  <a:lnTo>
                    <a:pt x="155727" y="50800"/>
                  </a:lnTo>
                  <a:lnTo>
                    <a:pt x="155809" y="50673"/>
                  </a:lnTo>
                  <a:close/>
                </a:path>
                <a:path w="257175" h="118745">
                  <a:moveTo>
                    <a:pt x="158397" y="51152"/>
                  </a:moveTo>
                  <a:close/>
                </a:path>
                <a:path w="257175" h="118745">
                  <a:moveTo>
                    <a:pt x="67407" y="50546"/>
                  </a:moveTo>
                  <a:lnTo>
                    <a:pt x="67221" y="50546"/>
                  </a:lnTo>
                  <a:lnTo>
                    <a:pt x="67215" y="51159"/>
                  </a:lnTo>
                  <a:lnTo>
                    <a:pt x="67407" y="50546"/>
                  </a:lnTo>
                  <a:close/>
                </a:path>
                <a:path w="257175" h="118745">
                  <a:moveTo>
                    <a:pt x="158953" y="50673"/>
                  </a:moveTo>
                  <a:lnTo>
                    <a:pt x="158643" y="50673"/>
                  </a:lnTo>
                  <a:lnTo>
                    <a:pt x="158397" y="51152"/>
                  </a:lnTo>
                  <a:lnTo>
                    <a:pt x="158584" y="51054"/>
                  </a:lnTo>
                  <a:lnTo>
                    <a:pt x="158969" y="51054"/>
                  </a:lnTo>
                  <a:lnTo>
                    <a:pt x="158953" y="50673"/>
                  </a:lnTo>
                  <a:close/>
                </a:path>
                <a:path w="257175" h="118745">
                  <a:moveTo>
                    <a:pt x="13614" y="50927"/>
                  </a:moveTo>
                  <a:lnTo>
                    <a:pt x="13614" y="51068"/>
                  </a:lnTo>
                  <a:lnTo>
                    <a:pt x="13614" y="50927"/>
                  </a:lnTo>
                  <a:close/>
                </a:path>
                <a:path w="257175" h="118745">
                  <a:moveTo>
                    <a:pt x="38747" y="50165"/>
                  </a:moveTo>
                  <a:lnTo>
                    <a:pt x="38087" y="50165"/>
                  </a:lnTo>
                  <a:lnTo>
                    <a:pt x="38277" y="50292"/>
                  </a:lnTo>
                  <a:lnTo>
                    <a:pt x="37795" y="50292"/>
                  </a:lnTo>
                  <a:lnTo>
                    <a:pt x="37531" y="50512"/>
                  </a:lnTo>
                  <a:lnTo>
                    <a:pt x="37338" y="50927"/>
                  </a:lnTo>
                  <a:lnTo>
                    <a:pt x="37693" y="50927"/>
                  </a:lnTo>
                  <a:lnTo>
                    <a:pt x="38163" y="51054"/>
                  </a:lnTo>
                  <a:lnTo>
                    <a:pt x="37923" y="50953"/>
                  </a:lnTo>
                  <a:lnTo>
                    <a:pt x="38087" y="50546"/>
                  </a:lnTo>
                  <a:lnTo>
                    <a:pt x="38633" y="50419"/>
                  </a:lnTo>
                  <a:lnTo>
                    <a:pt x="38747" y="50165"/>
                  </a:lnTo>
                  <a:close/>
                </a:path>
                <a:path w="257175" h="118745">
                  <a:moveTo>
                    <a:pt x="48348" y="50038"/>
                  </a:moveTo>
                  <a:lnTo>
                    <a:pt x="47510" y="50038"/>
                  </a:lnTo>
                  <a:lnTo>
                    <a:pt x="47472" y="50292"/>
                  </a:lnTo>
                  <a:lnTo>
                    <a:pt x="46812" y="50292"/>
                  </a:lnTo>
                  <a:lnTo>
                    <a:pt x="46875" y="50927"/>
                  </a:lnTo>
                  <a:lnTo>
                    <a:pt x="47040" y="51054"/>
                  </a:lnTo>
                  <a:lnTo>
                    <a:pt x="46990" y="50546"/>
                  </a:lnTo>
                  <a:lnTo>
                    <a:pt x="48323" y="50546"/>
                  </a:lnTo>
                  <a:lnTo>
                    <a:pt x="48348" y="50038"/>
                  </a:lnTo>
                  <a:close/>
                </a:path>
                <a:path w="257175" h="118745">
                  <a:moveTo>
                    <a:pt x="50012" y="50546"/>
                  </a:moveTo>
                  <a:lnTo>
                    <a:pt x="49822" y="51054"/>
                  </a:lnTo>
                  <a:lnTo>
                    <a:pt x="50203" y="50927"/>
                  </a:lnTo>
                  <a:lnTo>
                    <a:pt x="50012" y="50546"/>
                  </a:lnTo>
                  <a:close/>
                </a:path>
                <a:path w="257175" h="118745">
                  <a:moveTo>
                    <a:pt x="50203" y="50927"/>
                  </a:moveTo>
                  <a:lnTo>
                    <a:pt x="49872" y="50927"/>
                  </a:lnTo>
                  <a:lnTo>
                    <a:pt x="50266" y="51054"/>
                  </a:lnTo>
                  <a:close/>
                </a:path>
                <a:path w="257175" h="118745">
                  <a:moveTo>
                    <a:pt x="57923" y="50936"/>
                  </a:moveTo>
                  <a:lnTo>
                    <a:pt x="58064" y="51054"/>
                  </a:lnTo>
                  <a:lnTo>
                    <a:pt x="57923" y="50936"/>
                  </a:lnTo>
                  <a:close/>
                </a:path>
                <a:path w="257175" h="118745">
                  <a:moveTo>
                    <a:pt x="104990" y="50419"/>
                  </a:moveTo>
                  <a:lnTo>
                    <a:pt x="97762" y="50419"/>
                  </a:lnTo>
                  <a:lnTo>
                    <a:pt x="98044" y="51054"/>
                  </a:lnTo>
                  <a:lnTo>
                    <a:pt x="98247" y="50800"/>
                  </a:lnTo>
                  <a:lnTo>
                    <a:pt x="104825" y="50800"/>
                  </a:lnTo>
                  <a:lnTo>
                    <a:pt x="104838" y="50673"/>
                  </a:lnTo>
                  <a:lnTo>
                    <a:pt x="105024" y="50673"/>
                  </a:lnTo>
                  <a:lnTo>
                    <a:pt x="104990" y="50419"/>
                  </a:lnTo>
                  <a:close/>
                </a:path>
                <a:path w="257175" h="118745">
                  <a:moveTo>
                    <a:pt x="109194" y="50673"/>
                  </a:moveTo>
                  <a:lnTo>
                    <a:pt x="108318" y="51054"/>
                  </a:lnTo>
                  <a:lnTo>
                    <a:pt x="109048" y="51054"/>
                  </a:lnTo>
                  <a:lnTo>
                    <a:pt x="109194" y="50673"/>
                  </a:lnTo>
                  <a:close/>
                </a:path>
                <a:path w="257175" h="118745">
                  <a:moveTo>
                    <a:pt x="110223" y="50927"/>
                  </a:moveTo>
                  <a:lnTo>
                    <a:pt x="109905" y="51054"/>
                  </a:lnTo>
                  <a:lnTo>
                    <a:pt x="110223" y="51054"/>
                  </a:lnTo>
                  <a:close/>
                </a:path>
                <a:path w="257175" h="118745">
                  <a:moveTo>
                    <a:pt x="118014" y="50419"/>
                  </a:moveTo>
                  <a:lnTo>
                    <a:pt x="116878" y="50419"/>
                  </a:lnTo>
                  <a:lnTo>
                    <a:pt x="116890" y="50800"/>
                  </a:lnTo>
                  <a:lnTo>
                    <a:pt x="117208" y="50927"/>
                  </a:lnTo>
                  <a:lnTo>
                    <a:pt x="118059" y="51054"/>
                  </a:lnTo>
                  <a:lnTo>
                    <a:pt x="118071" y="50461"/>
                  </a:lnTo>
                  <a:close/>
                </a:path>
                <a:path w="257175" h="118745">
                  <a:moveTo>
                    <a:pt x="37693" y="50927"/>
                  </a:moveTo>
                  <a:close/>
                </a:path>
                <a:path w="257175" h="118745">
                  <a:moveTo>
                    <a:pt x="55781" y="50800"/>
                  </a:moveTo>
                  <a:lnTo>
                    <a:pt x="55333" y="50800"/>
                  </a:lnTo>
                  <a:lnTo>
                    <a:pt x="55791" y="50927"/>
                  </a:lnTo>
                  <a:close/>
                </a:path>
                <a:path w="257175" h="118745">
                  <a:moveTo>
                    <a:pt x="58661" y="50800"/>
                  </a:moveTo>
                  <a:lnTo>
                    <a:pt x="58496" y="50927"/>
                  </a:lnTo>
                  <a:lnTo>
                    <a:pt x="58661" y="50800"/>
                  </a:lnTo>
                  <a:close/>
                </a:path>
                <a:path w="257175" h="118745">
                  <a:moveTo>
                    <a:pt x="60667" y="50800"/>
                  </a:moveTo>
                  <a:close/>
                </a:path>
                <a:path w="257175" h="118745">
                  <a:moveTo>
                    <a:pt x="87471" y="50863"/>
                  </a:moveTo>
                  <a:close/>
                </a:path>
                <a:path w="257175" h="118745">
                  <a:moveTo>
                    <a:pt x="87602" y="50877"/>
                  </a:moveTo>
                  <a:close/>
                </a:path>
                <a:path w="257175" h="118745">
                  <a:moveTo>
                    <a:pt x="94970" y="50800"/>
                  </a:moveTo>
                  <a:lnTo>
                    <a:pt x="88290" y="50800"/>
                  </a:lnTo>
                  <a:lnTo>
                    <a:pt x="88671" y="50927"/>
                  </a:lnTo>
                  <a:lnTo>
                    <a:pt x="94940" y="50927"/>
                  </a:lnTo>
                  <a:close/>
                </a:path>
                <a:path w="257175" h="118745">
                  <a:moveTo>
                    <a:pt x="105473" y="50673"/>
                  </a:moveTo>
                  <a:lnTo>
                    <a:pt x="105270" y="50673"/>
                  </a:lnTo>
                  <a:lnTo>
                    <a:pt x="105041" y="50800"/>
                  </a:lnTo>
                  <a:lnTo>
                    <a:pt x="104813" y="50927"/>
                  </a:lnTo>
                  <a:lnTo>
                    <a:pt x="105498" y="50927"/>
                  </a:lnTo>
                  <a:lnTo>
                    <a:pt x="105473" y="50673"/>
                  </a:lnTo>
                  <a:close/>
                </a:path>
                <a:path w="257175" h="118745">
                  <a:moveTo>
                    <a:pt x="105854" y="50800"/>
                  </a:moveTo>
                  <a:lnTo>
                    <a:pt x="105498" y="50927"/>
                  </a:lnTo>
                  <a:lnTo>
                    <a:pt x="106054" y="50927"/>
                  </a:lnTo>
                  <a:lnTo>
                    <a:pt x="105854" y="50800"/>
                  </a:lnTo>
                  <a:close/>
                </a:path>
                <a:path w="257175" h="118745">
                  <a:moveTo>
                    <a:pt x="116954" y="50915"/>
                  </a:moveTo>
                  <a:close/>
                </a:path>
                <a:path w="257175" h="118745">
                  <a:moveTo>
                    <a:pt x="121750" y="50419"/>
                  </a:moveTo>
                  <a:lnTo>
                    <a:pt x="120288" y="50419"/>
                  </a:lnTo>
                  <a:lnTo>
                    <a:pt x="119722" y="50927"/>
                  </a:lnTo>
                  <a:lnTo>
                    <a:pt x="121316" y="50927"/>
                  </a:lnTo>
                  <a:lnTo>
                    <a:pt x="121653" y="50673"/>
                  </a:lnTo>
                  <a:lnTo>
                    <a:pt x="121780" y="50673"/>
                  </a:lnTo>
                  <a:lnTo>
                    <a:pt x="121750" y="50419"/>
                  </a:lnTo>
                  <a:close/>
                </a:path>
                <a:path w="257175" h="118745">
                  <a:moveTo>
                    <a:pt x="123888" y="50419"/>
                  </a:moveTo>
                  <a:lnTo>
                    <a:pt x="123329" y="50419"/>
                  </a:lnTo>
                  <a:lnTo>
                    <a:pt x="123380" y="50673"/>
                  </a:lnTo>
                  <a:lnTo>
                    <a:pt x="123799" y="50927"/>
                  </a:lnTo>
                  <a:lnTo>
                    <a:pt x="123723" y="50546"/>
                  </a:lnTo>
                  <a:lnTo>
                    <a:pt x="123863" y="50546"/>
                  </a:lnTo>
                  <a:close/>
                </a:path>
                <a:path w="257175" h="118745">
                  <a:moveTo>
                    <a:pt x="124633" y="50800"/>
                  </a:moveTo>
                  <a:lnTo>
                    <a:pt x="124434" y="50800"/>
                  </a:lnTo>
                  <a:lnTo>
                    <a:pt x="124574" y="50927"/>
                  </a:lnTo>
                  <a:close/>
                </a:path>
                <a:path w="257175" h="118745">
                  <a:moveTo>
                    <a:pt x="126568" y="50419"/>
                  </a:moveTo>
                  <a:lnTo>
                    <a:pt x="126403" y="50419"/>
                  </a:lnTo>
                  <a:lnTo>
                    <a:pt x="126530" y="50927"/>
                  </a:lnTo>
                  <a:lnTo>
                    <a:pt x="133201" y="50800"/>
                  </a:lnTo>
                  <a:lnTo>
                    <a:pt x="133256" y="50673"/>
                  </a:lnTo>
                  <a:lnTo>
                    <a:pt x="127038" y="50673"/>
                  </a:lnTo>
                  <a:lnTo>
                    <a:pt x="126568" y="50419"/>
                  </a:lnTo>
                  <a:close/>
                </a:path>
                <a:path w="257175" h="118745">
                  <a:moveTo>
                    <a:pt x="126733" y="50800"/>
                  </a:moveTo>
                  <a:close/>
                </a:path>
                <a:path w="257175" h="118745">
                  <a:moveTo>
                    <a:pt x="142748" y="50673"/>
                  </a:moveTo>
                  <a:lnTo>
                    <a:pt x="141855" y="50673"/>
                  </a:lnTo>
                  <a:lnTo>
                    <a:pt x="141859" y="50927"/>
                  </a:lnTo>
                  <a:lnTo>
                    <a:pt x="142748" y="50673"/>
                  </a:lnTo>
                  <a:close/>
                </a:path>
                <a:path w="257175" h="118745">
                  <a:moveTo>
                    <a:pt x="158427" y="50673"/>
                  </a:moveTo>
                  <a:lnTo>
                    <a:pt x="157429" y="50673"/>
                  </a:lnTo>
                  <a:lnTo>
                    <a:pt x="157238" y="50800"/>
                  </a:lnTo>
                  <a:lnTo>
                    <a:pt x="156984" y="50800"/>
                  </a:lnTo>
                  <a:lnTo>
                    <a:pt x="156806" y="50927"/>
                  </a:lnTo>
                  <a:lnTo>
                    <a:pt x="158383" y="50927"/>
                  </a:lnTo>
                  <a:lnTo>
                    <a:pt x="158427" y="50673"/>
                  </a:lnTo>
                  <a:close/>
                </a:path>
                <a:path w="257175" h="118745">
                  <a:moveTo>
                    <a:pt x="87680" y="50800"/>
                  </a:moveTo>
                  <a:close/>
                </a:path>
                <a:path w="257175" h="118745">
                  <a:moveTo>
                    <a:pt x="88290" y="50800"/>
                  </a:moveTo>
                  <a:close/>
                </a:path>
                <a:path w="257175" h="118745">
                  <a:moveTo>
                    <a:pt x="8039" y="49149"/>
                  </a:moveTo>
                  <a:lnTo>
                    <a:pt x="6286" y="49149"/>
                  </a:lnTo>
                  <a:lnTo>
                    <a:pt x="6324" y="50165"/>
                  </a:lnTo>
                  <a:lnTo>
                    <a:pt x="7150" y="50165"/>
                  </a:lnTo>
                  <a:lnTo>
                    <a:pt x="6667" y="50800"/>
                  </a:lnTo>
                  <a:lnTo>
                    <a:pt x="7569" y="50800"/>
                  </a:lnTo>
                  <a:lnTo>
                    <a:pt x="7315" y="50546"/>
                  </a:lnTo>
                  <a:lnTo>
                    <a:pt x="7144" y="50092"/>
                  </a:lnTo>
                  <a:lnTo>
                    <a:pt x="7200" y="49276"/>
                  </a:lnTo>
                  <a:lnTo>
                    <a:pt x="8039" y="49149"/>
                  </a:lnTo>
                  <a:close/>
                </a:path>
                <a:path w="257175" h="118745">
                  <a:moveTo>
                    <a:pt x="7493" y="50292"/>
                  </a:moveTo>
                  <a:lnTo>
                    <a:pt x="7264" y="50419"/>
                  </a:lnTo>
                  <a:lnTo>
                    <a:pt x="7518" y="50609"/>
                  </a:lnTo>
                  <a:lnTo>
                    <a:pt x="7975" y="50800"/>
                  </a:lnTo>
                  <a:lnTo>
                    <a:pt x="7867" y="50512"/>
                  </a:lnTo>
                  <a:lnTo>
                    <a:pt x="7493" y="50292"/>
                  </a:lnTo>
                  <a:close/>
                </a:path>
                <a:path w="257175" h="118745">
                  <a:moveTo>
                    <a:pt x="29286" y="50673"/>
                  </a:moveTo>
                  <a:lnTo>
                    <a:pt x="29413" y="50800"/>
                  </a:lnTo>
                  <a:lnTo>
                    <a:pt x="29819" y="50800"/>
                  </a:lnTo>
                  <a:lnTo>
                    <a:pt x="29286" y="50673"/>
                  </a:lnTo>
                  <a:close/>
                </a:path>
                <a:path w="257175" h="118745">
                  <a:moveTo>
                    <a:pt x="34132" y="50292"/>
                  </a:moveTo>
                  <a:lnTo>
                    <a:pt x="33540" y="50292"/>
                  </a:lnTo>
                  <a:lnTo>
                    <a:pt x="33820" y="50800"/>
                  </a:lnTo>
                  <a:lnTo>
                    <a:pt x="34810" y="50673"/>
                  </a:lnTo>
                  <a:lnTo>
                    <a:pt x="34251" y="50673"/>
                  </a:lnTo>
                  <a:lnTo>
                    <a:pt x="34132" y="50292"/>
                  </a:lnTo>
                  <a:close/>
                </a:path>
                <a:path w="257175" h="118745">
                  <a:moveTo>
                    <a:pt x="55699" y="50038"/>
                  </a:moveTo>
                  <a:lnTo>
                    <a:pt x="50241" y="50038"/>
                  </a:lnTo>
                  <a:lnTo>
                    <a:pt x="50113" y="50227"/>
                  </a:lnTo>
                  <a:lnTo>
                    <a:pt x="50342" y="50800"/>
                  </a:lnTo>
                  <a:lnTo>
                    <a:pt x="50330" y="50419"/>
                  </a:lnTo>
                  <a:lnTo>
                    <a:pt x="55615" y="50419"/>
                  </a:lnTo>
                  <a:lnTo>
                    <a:pt x="55699" y="50038"/>
                  </a:lnTo>
                  <a:close/>
                </a:path>
                <a:path w="257175" h="118745">
                  <a:moveTo>
                    <a:pt x="65239" y="49911"/>
                  </a:moveTo>
                  <a:lnTo>
                    <a:pt x="65201" y="50165"/>
                  </a:lnTo>
                  <a:lnTo>
                    <a:pt x="64693" y="50419"/>
                  </a:lnTo>
                  <a:lnTo>
                    <a:pt x="65036" y="50673"/>
                  </a:lnTo>
                  <a:lnTo>
                    <a:pt x="64846" y="50673"/>
                  </a:lnTo>
                  <a:lnTo>
                    <a:pt x="64427" y="50800"/>
                  </a:lnTo>
                  <a:lnTo>
                    <a:pt x="65443" y="50800"/>
                  </a:lnTo>
                  <a:lnTo>
                    <a:pt x="65239" y="49911"/>
                  </a:lnTo>
                  <a:close/>
                </a:path>
                <a:path w="257175" h="118745">
                  <a:moveTo>
                    <a:pt x="86677" y="50419"/>
                  </a:moveTo>
                  <a:lnTo>
                    <a:pt x="86652" y="50800"/>
                  </a:lnTo>
                  <a:lnTo>
                    <a:pt x="86677" y="50419"/>
                  </a:lnTo>
                  <a:close/>
                </a:path>
                <a:path w="257175" h="118745">
                  <a:moveTo>
                    <a:pt x="87109" y="50419"/>
                  </a:moveTo>
                  <a:lnTo>
                    <a:pt x="86741" y="50419"/>
                  </a:lnTo>
                  <a:lnTo>
                    <a:pt x="86715" y="50800"/>
                  </a:lnTo>
                  <a:lnTo>
                    <a:pt x="86753" y="50546"/>
                  </a:lnTo>
                  <a:lnTo>
                    <a:pt x="87109" y="50419"/>
                  </a:lnTo>
                  <a:close/>
                </a:path>
                <a:path w="257175" h="118745">
                  <a:moveTo>
                    <a:pt x="95044" y="50419"/>
                  </a:moveTo>
                  <a:lnTo>
                    <a:pt x="87490" y="50419"/>
                  </a:lnTo>
                  <a:lnTo>
                    <a:pt x="87630" y="50546"/>
                  </a:lnTo>
                  <a:lnTo>
                    <a:pt x="87612" y="50800"/>
                  </a:lnTo>
                  <a:lnTo>
                    <a:pt x="87858" y="50673"/>
                  </a:lnTo>
                  <a:lnTo>
                    <a:pt x="95000" y="50673"/>
                  </a:lnTo>
                  <a:lnTo>
                    <a:pt x="95044" y="50419"/>
                  </a:lnTo>
                  <a:close/>
                </a:path>
                <a:path w="257175" h="118745">
                  <a:moveTo>
                    <a:pt x="105024" y="50673"/>
                  </a:moveTo>
                  <a:lnTo>
                    <a:pt x="104838" y="50673"/>
                  </a:lnTo>
                  <a:lnTo>
                    <a:pt x="104952" y="50800"/>
                  </a:lnTo>
                  <a:lnTo>
                    <a:pt x="105024" y="50673"/>
                  </a:lnTo>
                  <a:close/>
                </a:path>
                <a:path w="257175" h="118745">
                  <a:moveTo>
                    <a:pt x="108978" y="50419"/>
                  </a:moveTo>
                  <a:lnTo>
                    <a:pt x="108775" y="50800"/>
                  </a:lnTo>
                  <a:lnTo>
                    <a:pt x="108978" y="50419"/>
                  </a:lnTo>
                  <a:close/>
                </a:path>
                <a:path w="257175" h="118745">
                  <a:moveTo>
                    <a:pt x="111048" y="50673"/>
                  </a:moveTo>
                  <a:lnTo>
                    <a:pt x="110896" y="50673"/>
                  </a:lnTo>
                  <a:lnTo>
                    <a:pt x="111048" y="50800"/>
                  </a:lnTo>
                  <a:lnTo>
                    <a:pt x="111048" y="50673"/>
                  </a:lnTo>
                  <a:close/>
                </a:path>
                <a:path w="257175" h="118745">
                  <a:moveTo>
                    <a:pt x="112407" y="50673"/>
                  </a:moveTo>
                  <a:lnTo>
                    <a:pt x="112064" y="50800"/>
                  </a:lnTo>
                  <a:lnTo>
                    <a:pt x="112344" y="50800"/>
                  </a:lnTo>
                  <a:lnTo>
                    <a:pt x="112407" y="50673"/>
                  </a:lnTo>
                  <a:close/>
                </a:path>
                <a:path w="257175" h="118745">
                  <a:moveTo>
                    <a:pt x="152577" y="50673"/>
                  </a:moveTo>
                  <a:lnTo>
                    <a:pt x="152577" y="50800"/>
                  </a:lnTo>
                  <a:lnTo>
                    <a:pt x="152577" y="50673"/>
                  </a:lnTo>
                  <a:close/>
                </a:path>
                <a:path w="257175" h="118745">
                  <a:moveTo>
                    <a:pt x="8035" y="50439"/>
                  </a:moveTo>
                  <a:lnTo>
                    <a:pt x="8032" y="50609"/>
                  </a:lnTo>
                  <a:lnTo>
                    <a:pt x="8035" y="50439"/>
                  </a:lnTo>
                  <a:close/>
                </a:path>
                <a:path w="257175" h="118745">
                  <a:moveTo>
                    <a:pt x="34721" y="49657"/>
                  </a:moveTo>
                  <a:lnTo>
                    <a:pt x="34074" y="49657"/>
                  </a:lnTo>
                  <a:lnTo>
                    <a:pt x="34315" y="49784"/>
                  </a:lnTo>
                  <a:lnTo>
                    <a:pt x="34251" y="50673"/>
                  </a:lnTo>
                  <a:lnTo>
                    <a:pt x="34721" y="49657"/>
                  </a:lnTo>
                  <a:close/>
                </a:path>
                <a:path w="257175" h="118745">
                  <a:moveTo>
                    <a:pt x="41833" y="50165"/>
                  </a:moveTo>
                  <a:lnTo>
                    <a:pt x="39662" y="50165"/>
                  </a:lnTo>
                  <a:lnTo>
                    <a:pt x="39471" y="50419"/>
                  </a:lnTo>
                  <a:lnTo>
                    <a:pt x="38125" y="50419"/>
                  </a:lnTo>
                  <a:lnTo>
                    <a:pt x="38456" y="50585"/>
                  </a:lnTo>
                  <a:lnTo>
                    <a:pt x="40711" y="50546"/>
                  </a:lnTo>
                  <a:lnTo>
                    <a:pt x="41922" y="50292"/>
                  </a:lnTo>
                  <a:lnTo>
                    <a:pt x="41833" y="50165"/>
                  </a:lnTo>
                  <a:close/>
                </a:path>
                <a:path w="257175" h="118745">
                  <a:moveTo>
                    <a:pt x="43624" y="49911"/>
                  </a:moveTo>
                  <a:lnTo>
                    <a:pt x="42964" y="49911"/>
                  </a:lnTo>
                  <a:lnTo>
                    <a:pt x="43319" y="50673"/>
                  </a:lnTo>
                  <a:lnTo>
                    <a:pt x="43514" y="50419"/>
                  </a:lnTo>
                  <a:lnTo>
                    <a:pt x="43624" y="49911"/>
                  </a:lnTo>
                  <a:close/>
                </a:path>
                <a:path w="257175" h="118745">
                  <a:moveTo>
                    <a:pt x="45801" y="49911"/>
                  </a:moveTo>
                  <a:lnTo>
                    <a:pt x="43624" y="49911"/>
                  </a:lnTo>
                  <a:lnTo>
                    <a:pt x="44361" y="50038"/>
                  </a:lnTo>
                  <a:lnTo>
                    <a:pt x="44500" y="50165"/>
                  </a:lnTo>
                  <a:lnTo>
                    <a:pt x="44818" y="50165"/>
                  </a:lnTo>
                  <a:lnTo>
                    <a:pt x="44894" y="50292"/>
                  </a:lnTo>
                  <a:lnTo>
                    <a:pt x="44827" y="50585"/>
                  </a:lnTo>
                  <a:lnTo>
                    <a:pt x="45050" y="50227"/>
                  </a:lnTo>
                  <a:lnTo>
                    <a:pt x="45135" y="50038"/>
                  </a:lnTo>
                  <a:lnTo>
                    <a:pt x="45704" y="50038"/>
                  </a:lnTo>
                  <a:close/>
                </a:path>
                <a:path w="257175" h="118745">
                  <a:moveTo>
                    <a:pt x="46304" y="49657"/>
                  </a:moveTo>
                  <a:lnTo>
                    <a:pt x="46304" y="50673"/>
                  </a:lnTo>
                  <a:lnTo>
                    <a:pt x="46812" y="50292"/>
                  </a:lnTo>
                  <a:lnTo>
                    <a:pt x="47409" y="50292"/>
                  </a:lnTo>
                  <a:lnTo>
                    <a:pt x="47199" y="50165"/>
                  </a:lnTo>
                  <a:lnTo>
                    <a:pt x="46609" y="50165"/>
                  </a:lnTo>
                  <a:lnTo>
                    <a:pt x="46558" y="49911"/>
                  </a:lnTo>
                  <a:lnTo>
                    <a:pt x="46304" y="49657"/>
                  </a:lnTo>
                  <a:close/>
                </a:path>
                <a:path w="257175" h="118745">
                  <a:moveTo>
                    <a:pt x="55753" y="50419"/>
                  </a:moveTo>
                  <a:lnTo>
                    <a:pt x="55765" y="50673"/>
                  </a:lnTo>
                  <a:lnTo>
                    <a:pt x="55753" y="50419"/>
                  </a:lnTo>
                  <a:close/>
                </a:path>
                <a:path w="257175" h="118745">
                  <a:moveTo>
                    <a:pt x="64363" y="50165"/>
                  </a:moveTo>
                  <a:lnTo>
                    <a:pt x="64287" y="50673"/>
                  </a:lnTo>
                  <a:lnTo>
                    <a:pt x="64363" y="50165"/>
                  </a:lnTo>
                  <a:close/>
                </a:path>
                <a:path w="257175" h="118745">
                  <a:moveTo>
                    <a:pt x="66636" y="50546"/>
                  </a:moveTo>
                  <a:lnTo>
                    <a:pt x="66509" y="50546"/>
                  </a:lnTo>
                  <a:lnTo>
                    <a:pt x="66636" y="50546"/>
                  </a:lnTo>
                  <a:close/>
                </a:path>
                <a:path w="257175" h="118745">
                  <a:moveTo>
                    <a:pt x="67137" y="50546"/>
                  </a:moveTo>
                  <a:lnTo>
                    <a:pt x="66636" y="50546"/>
                  </a:lnTo>
                  <a:lnTo>
                    <a:pt x="66967" y="50673"/>
                  </a:lnTo>
                  <a:lnTo>
                    <a:pt x="67137" y="50546"/>
                  </a:lnTo>
                  <a:close/>
                </a:path>
                <a:path w="257175" h="118745">
                  <a:moveTo>
                    <a:pt x="67932" y="50546"/>
                  </a:moveTo>
                  <a:close/>
                </a:path>
                <a:path w="257175" h="118745">
                  <a:moveTo>
                    <a:pt x="86639" y="50419"/>
                  </a:moveTo>
                  <a:lnTo>
                    <a:pt x="67938" y="50419"/>
                  </a:lnTo>
                  <a:lnTo>
                    <a:pt x="68021" y="50673"/>
                  </a:lnTo>
                  <a:lnTo>
                    <a:pt x="68224" y="50546"/>
                  </a:lnTo>
                  <a:lnTo>
                    <a:pt x="86436" y="50546"/>
                  </a:lnTo>
                  <a:lnTo>
                    <a:pt x="86639" y="50419"/>
                  </a:lnTo>
                  <a:close/>
                </a:path>
                <a:path w="257175" h="118745">
                  <a:moveTo>
                    <a:pt x="105676" y="50419"/>
                  </a:moveTo>
                  <a:lnTo>
                    <a:pt x="104990" y="50419"/>
                  </a:lnTo>
                  <a:lnTo>
                    <a:pt x="105156" y="50673"/>
                  </a:lnTo>
                  <a:lnTo>
                    <a:pt x="105625" y="50673"/>
                  </a:lnTo>
                  <a:lnTo>
                    <a:pt x="105676" y="50419"/>
                  </a:lnTo>
                  <a:close/>
                </a:path>
                <a:path w="257175" h="118745">
                  <a:moveTo>
                    <a:pt x="110858" y="50419"/>
                  </a:moveTo>
                  <a:lnTo>
                    <a:pt x="110674" y="50419"/>
                  </a:lnTo>
                  <a:lnTo>
                    <a:pt x="110871" y="50673"/>
                  </a:lnTo>
                  <a:lnTo>
                    <a:pt x="110858" y="50419"/>
                  </a:lnTo>
                  <a:close/>
                </a:path>
                <a:path w="257175" h="118745">
                  <a:moveTo>
                    <a:pt x="133832" y="50292"/>
                  </a:moveTo>
                  <a:lnTo>
                    <a:pt x="133477" y="50292"/>
                  </a:lnTo>
                  <a:lnTo>
                    <a:pt x="133337" y="50419"/>
                  </a:lnTo>
                  <a:lnTo>
                    <a:pt x="133256" y="50673"/>
                  </a:lnTo>
                  <a:lnTo>
                    <a:pt x="133972" y="50673"/>
                  </a:lnTo>
                  <a:lnTo>
                    <a:pt x="133925" y="50461"/>
                  </a:lnTo>
                  <a:lnTo>
                    <a:pt x="133832" y="50292"/>
                  </a:lnTo>
                  <a:close/>
                </a:path>
                <a:path w="257175" h="118745">
                  <a:moveTo>
                    <a:pt x="134361" y="50292"/>
                  </a:moveTo>
                  <a:lnTo>
                    <a:pt x="134025" y="50292"/>
                  </a:lnTo>
                  <a:lnTo>
                    <a:pt x="134048" y="50673"/>
                  </a:lnTo>
                  <a:lnTo>
                    <a:pt x="134306" y="50673"/>
                  </a:lnTo>
                  <a:lnTo>
                    <a:pt x="134361" y="50292"/>
                  </a:lnTo>
                  <a:close/>
                </a:path>
                <a:path w="257175" h="118745">
                  <a:moveTo>
                    <a:pt x="134899" y="50546"/>
                  </a:moveTo>
                  <a:lnTo>
                    <a:pt x="134480" y="50673"/>
                  </a:lnTo>
                  <a:lnTo>
                    <a:pt x="135077" y="50673"/>
                  </a:lnTo>
                  <a:lnTo>
                    <a:pt x="134899" y="50546"/>
                  </a:lnTo>
                  <a:close/>
                </a:path>
                <a:path w="257175" h="118745">
                  <a:moveTo>
                    <a:pt x="141851" y="50292"/>
                  </a:moveTo>
                  <a:lnTo>
                    <a:pt x="135559" y="50292"/>
                  </a:lnTo>
                  <a:lnTo>
                    <a:pt x="135089" y="50419"/>
                  </a:lnTo>
                  <a:lnTo>
                    <a:pt x="135077" y="50673"/>
                  </a:lnTo>
                  <a:lnTo>
                    <a:pt x="137816" y="50673"/>
                  </a:lnTo>
                  <a:lnTo>
                    <a:pt x="137896" y="50419"/>
                  </a:lnTo>
                  <a:lnTo>
                    <a:pt x="141852" y="50419"/>
                  </a:lnTo>
                  <a:close/>
                </a:path>
                <a:path w="257175" h="118745">
                  <a:moveTo>
                    <a:pt x="141852" y="50419"/>
                  </a:moveTo>
                  <a:lnTo>
                    <a:pt x="137896" y="50419"/>
                  </a:lnTo>
                  <a:lnTo>
                    <a:pt x="138005" y="50673"/>
                  </a:lnTo>
                  <a:lnTo>
                    <a:pt x="141855" y="50673"/>
                  </a:lnTo>
                  <a:lnTo>
                    <a:pt x="141852" y="50419"/>
                  </a:lnTo>
                  <a:close/>
                </a:path>
                <a:path w="257175" h="118745">
                  <a:moveTo>
                    <a:pt x="143982" y="50292"/>
                  </a:moveTo>
                  <a:lnTo>
                    <a:pt x="143133" y="50292"/>
                  </a:lnTo>
                  <a:lnTo>
                    <a:pt x="143522" y="50419"/>
                  </a:lnTo>
                  <a:lnTo>
                    <a:pt x="142748" y="50673"/>
                  </a:lnTo>
                  <a:lnTo>
                    <a:pt x="144445" y="50673"/>
                  </a:lnTo>
                  <a:lnTo>
                    <a:pt x="144081" y="50419"/>
                  </a:lnTo>
                  <a:close/>
                </a:path>
                <a:path w="257175" h="118745">
                  <a:moveTo>
                    <a:pt x="146735" y="50292"/>
                  </a:moveTo>
                  <a:lnTo>
                    <a:pt x="146596" y="50419"/>
                  </a:lnTo>
                  <a:lnTo>
                    <a:pt x="146554" y="50585"/>
                  </a:lnTo>
                  <a:lnTo>
                    <a:pt x="146773" y="50673"/>
                  </a:lnTo>
                  <a:lnTo>
                    <a:pt x="147218" y="50673"/>
                  </a:lnTo>
                  <a:lnTo>
                    <a:pt x="146735" y="50292"/>
                  </a:lnTo>
                  <a:close/>
                </a:path>
                <a:path w="257175" h="118745">
                  <a:moveTo>
                    <a:pt x="147535" y="50546"/>
                  </a:moveTo>
                  <a:lnTo>
                    <a:pt x="147307" y="50546"/>
                  </a:lnTo>
                  <a:lnTo>
                    <a:pt x="147701" y="50673"/>
                  </a:lnTo>
                  <a:lnTo>
                    <a:pt x="147535" y="50546"/>
                  </a:lnTo>
                  <a:close/>
                </a:path>
                <a:path w="257175" h="118745">
                  <a:moveTo>
                    <a:pt x="152209" y="50292"/>
                  </a:moveTo>
                  <a:lnTo>
                    <a:pt x="151320" y="50292"/>
                  </a:lnTo>
                  <a:lnTo>
                    <a:pt x="151691" y="50673"/>
                  </a:lnTo>
                  <a:lnTo>
                    <a:pt x="152107" y="50673"/>
                  </a:lnTo>
                  <a:lnTo>
                    <a:pt x="152209" y="50292"/>
                  </a:lnTo>
                  <a:close/>
                </a:path>
                <a:path w="257175" h="118745">
                  <a:moveTo>
                    <a:pt x="152425" y="50419"/>
                  </a:moveTo>
                  <a:lnTo>
                    <a:pt x="152107" y="50673"/>
                  </a:lnTo>
                  <a:lnTo>
                    <a:pt x="152527" y="50673"/>
                  </a:lnTo>
                  <a:lnTo>
                    <a:pt x="152425" y="50419"/>
                  </a:lnTo>
                  <a:close/>
                </a:path>
                <a:path w="257175" h="118745">
                  <a:moveTo>
                    <a:pt x="152819" y="50419"/>
                  </a:moveTo>
                  <a:lnTo>
                    <a:pt x="152577" y="50673"/>
                  </a:lnTo>
                  <a:lnTo>
                    <a:pt x="152851" y="50673"/>
                  </a:lnTo>
                  <a:lnTo>
                    <a:pt x="152819" y="50419"/>
                  </a:lnTo>
                  <a:close/>
                </a:path>
                <a:path w="257175" h="118745">
                  <a:moveTo>
                    <a:pt x="153365" y="50292"/>
                  </a:moveTo>
                  <a:lnTo>
                    <a:pt x="153003" y="50292"/>
                  </a:lnTo>
                  <a:lnTo>
                    <a:pt x="153108" y="50546"/>
                  </a:lnTo>
                  <a:lnTo>
                    <a:pt x="153708" y="50673"/>
                  </a:lnTo>
                  <a:lnTo>
                    <a:pt x="153365" y="50292"/>
                  </a:lnTo>
                  <a:close/>
                </a:path>
                <a:path w="257175" h="118745">
                  <a:moveTo>
                    <a:pt x="157899" y="50292"/>
                  </a:moveTo>
                  <a:lnTo>
                    <a:pt x="156057" y="50292"/>
                  </a:lnTo>
                  <a:lnTo>
                    <a:pt x="155809" y="50673"/>
                  </a:lnTo>
                  <a:lnTo>
                    <a:pt x="157429" y="50673"/>
                  </a:lnTo>
                  <a:lnTo>
                    <a:pt x="157899" y="50292"/>
                  </a:lnTo>
                  <a:close/>
                </a:path>
                <a:path w="257175" h="118745">
                  <a:moveTo>
                    <a:pt x="158838" y="50292"/>
                  </a:moveTo>
                  <a:lnTo>
                    <a:pt x="158254" y="50292"/>
                  </a:lnTo>
                  <a:lnTo>
                    <a:pt x="158470" y="50419"/>
                  </a:lnTo>
                  <a:lnTo>
                    <a:pt x="158427" y="50673"/>
                  </a:lnTo>
                  <a:lnTo>
                    <a:pt x="158643" y="50673"/>
                  </a:lnTo>
                  <a:lnTo>
                    <a:pt x="158838" y="50292"/>
                  </a:lnTo>
                  <a:close/>
                </a:path>
                <a:path w="257175" h="118745">
                  <a:moveTo>
                    <a:pt x="58940" y="50546"/>
                  </a:moveTo>
                  <a:close/>
                </a:path>
                <a:path w="257175" h="118745">
                  <a:moveTo>
                    <a:pt x="67447" y="50419"/>
                  </a:moveTo>
                  <a:lnTo>
                    <a:pt x="67123" y="50419"/>
                  </a:lnTo>
                  <a:lnTo>
                    <a:pt x="67142" y="50585"/>
                  </a:lnTo>
                  <a:lnTo>
                    <a:pt x="67407" y="50546"/>
                  </a:lnTo>
                  <a:close/>
                </a:path>
                <a:path w="257175" h="118745">
                  <a:moveTo>
                    <a:pt x="38097" y="50512"/>
                  </a:moveTo>
                  <a:close/>
                </a:path>
                <a:path w="257175" h="118745">
                  <a:moveTo>
                    <a:pt x="61107" y="49784"/>
                  </a:moveTo>
                  <a:lnTo>
                    <a:pt x="58813" y="49784"/>
                  </a:lnTo>
                  <a:lnTo>
                    <a:pt x="59008" y="50419"/>
                  </a:lnTo>
                  <a:lnTo>
                    <a:pt x="61175" y="50419"/>
                  </a:lnTo>
                  <a:lnTo>
                    <a:pt x="61107" y="49784"/>
                  </a:lnTo>
                  <a:close/>
                </a:path>
                <a:path w="257175" h="118745">
                  <a:moveTo>
                    <a:pt x="92316" y="49276"/>
                  </a:moveTo>
                  <a:lnTo>
                    <a:pt x="65862" y="49276"/>
                  </a:lnTo>
                  <a:lnTo>
                    <a:pt x="66352" y="49911"/>
                  </a:lnTo>
                  <a:lnTo>
                    <a:pt x="66469" y="50227"/>
                  </a:lnTo>
                  <a:lnTo>
                    <a:pt x="66065" y="50546"/>
                  </a:lnTo>
                  <a:lnTo>
                    <a:pt x="66903" y="50546"/>
                  </a:lnTo>
                  <a:lnTo>
                    <a:pt x="66560" y="50419"/>
                  </a:lnTo>
                  <a:lnTo>
                    <a:pt x="66992" y="50292"/>
                  </a:lnTo>
                  <a:lnTo>
                    <a:pt x="66979" y="50165"/>
                  </a:lnTo>
                  <a:lnTo>
                    <a:pt x="94272" y="50038"/>
                  </a:lnTo>
                  <a:lnTo>
                    <a:pt x="94149" y="49808"/>
                  </a:lnTo>
                  <a:lnTo>
                    <a:pt x="94191" y="49530"/>
                  </a:lnTo>
                  <a:lnTo>
                    <a:pt x="92379" y="49530"/>
                  </a:lnTo>
                  <a:lnTo>
                    <a:pt x="92316" y="49276"/>
                  </a:lnTo>
                  <a:close/>
                </a:path>
                <a:path w="257175" h="118745">
                  <a:moveTo>
                    <a:pt x="95186" y="50419"/>
                  </a:moveTo>
                  <a:close/>
                </a:path>
                <a:path w="257175" h="118745">
                  <a:moveTo>
                    <a:pt x="110202" y="50419"/>
                  </a:moveTo>
                  <a:lnTo>
                    <a:pt x="109588" y="50419"/>
                  </a:lnTo>
                  <a:lnTo>
                    <a:pt x="109956" y="50546"/>
                  </a:lnTo>
                  <a:lnTo>
                    <a:pt x="110202" y="50419"/>
                  </a:lnTo>
                  <a:close/>
                </a:path>
                <a:path w="257175" h="118745">
                  <a:moveTo>
                    <a:pt x="110451" y="50419"/>
                  </a:moveTo>
                  <a:lnTo>
                    <a:pt x="110661" y="50546"/>
                  </a:lnTo>
                  <a:lnTo>
                    <a:pt x="110451" y="50419"/>
                  </a:lnTo>
                  <a:close/>
                </a:path>
                <a:path w="257175" h="118745">
                  <a:moveTo>
                    <a:pt x="38125" y="50419"/>
                  </a:moveTo>
                  <a:close/>
                </a:path>
                <a:path w="257175" h="118745">
                  <a:moveTo>
                    <a:pt x="7797" y="49911"/>
                  </a:moveTo>
                  <a:lnTo>
                    <a:pt x="8035" y="50439"/>
                  </a:lnTo>
                  <a:lnTo>
                    <a:pt x="8102" y="50038"/>
                  </a:lnTo>
                  <a:lnTo>
                    <a:pt x="7797" y="49911"/>
                  </a:lnTo>
                  <a:close/>
                </a:path>
                <a:path w="257175" h="118745">
                  <a:moveTo>
                    <a:pt x="16725" y="49784"/>
                  </a:moveTo>
                  <a:lnTo>
                    <a:pt x="16738" y="50419"/>
                  </a:lnTo>
                  <a:lnTo>
                    <a:pt x="16916" y="50419"/>
                  </a:lnTo>
                  <a:lnTo>
                    <a:pt x="16814" y="49911"/>
                  </a:lnTo>
                  <a:close/>
                </a:path>
                <a:path w="257175" h="118745">
                  <a:moveTo>
                    <a:pt x="17693" y="50099"/>
                  </a:moveTo>
                  <a:lnTo>
                    <a:pt x="17487" y="50292"/>
                  </a:lnTo>
                  <a:lnTo>
                    <a:pt x="16916" y="50419"/>
                  </a:lnTo>
                  <a:lnTo>
                    <a:pt x="20911" y="50419"/>
                  </a:lnTo>
                  <a:lnTo>
                    <a:pt x="17995" y="50292"/>
                  </a:lnTo>
                  <a:lnTo>
                    <a:pt x="17693" y="50099"/>
                  </a:lnTo>
                  <a:close/>
                </a:path>
                <a:path w="257175" h="118745">
                  <a:moveTo>
                    <a:pt x="36996" y="49530"/>
                  </a:moveTo>
                  <a:lnTo>
                    <a:pt x="36741" y="49530"/>
                  </a:lnTo>
                  <a:lnTo>
                    <a:pt x="37058" y="50419"/>
                  </a:lnTo>
                  <a:lnTo>
                    <a:pt x="36996" y="49530"/>
                  </a:lnTo>
                  <a:close/>
                </a:path>
                <a:path w="257175" h="118745">
                  <a:moveTo>
                    <a:pt x="39077" y="49403"/>
                  </a:moveTo>
                  <a:lnTo>
                    <a:pt x="38646" y="49657"/>
                  </a:lnTo>
                  <a:lnTo>
                    <a:pt x="39141" y="49911"/>
                  </a:lnTo>
                  <a:lnTo>
                    <a:pt x="39243" y="50419"/>
                  </a:lnTo>
                  <a:lnTo>
                    <a:pt x="39408" y="50165"/>
                  </a:lnTo>
                  <a:lnTo>
                    <a:pt x="41833" y="50165"/>
                  </a:lnTo>
                  <a:lnTo>
                    <a:pt x="39344" y="50038"/>
                  </a:lnTo>
                  <a:lnTo>
                    <a:pt x="39077" y="49403"/>
                  </a:lnTo>
                  <a:close/>
                </a:path>
                <a:path w="257175" h="118745">
                  <a:moveTo>
                    <a:pt x="45704" y="50038"/>
                  </a:moveTo>
                  <a:lnTo>
                    <a:pt x="45135" y="50038"/>
                  </a:lnTo>
                  <a:lnTo>
                    <a:pt x="45415" y="50419"/>
                  </a:lnTo>
                  <a:lnTo>
                    <a:pt x="45616" y="50114"/>
                  </a:lnTo>
                  <a:close/>
                </a:path>
                <a:path w="257175" h="118745">
                  <a:moveTo>
                    <a:pt x="61785" y="48641"/>
                  </a:moveTo>
                  <a:lnTo>
                    <a:pt x="60236" y="48641"/>
                  </a:lnTo>
                  <a:lnTo>
                    <a:pt x="60465" y="49054"/>
                  </a:lnTo>
                  <a:lnTo>
                    <a:pt x="59537" y="49403"/>
                  </a:lnTo>
                  <a:lnTo>
                    <a:pt x="59309" y="49657"/>
                  </a:lnTo>
                  <a:lnTo>
                    <a:pt x="57594" y="49657"/>
                  </a:lnTo>
                  <a:lnTo>
                    <a:pt x="57632" y="50419"/>
                  </a:lnTo>
                  <a:lnTo>
                    <a:pt x="58813" y="49784"/>
                  </a:lnTo>
                  <a:lnTo>
                    <a:pt x="61107" y="49784"/>
                  </a:lnTo>
                  <a:lnTo>
                    <a:pt x="61149" y="49623"/>
                  </a:lnTo>
                  <a:lnTo>
                    <a:pt x="61391" y="49530"/>
                  </a:lnTo>
                  <a:lnTo>
                    <a:pt x="61633" y="49276"/>
                  </a:lnTo>
                  <a:lnTo>
                    <a:pt x="62471" y="49276"/>
                  </a:lnTo>
                  <a:lnTo>
                    <a:pt x="62064" y="49149"/>
                  </a:lnTo>
                  <a:lnTo>
                    <a:pt x="61934" y="49072"/>
                  </a:lnTo>
                  <a:lnTo>
                    <a:pt x="61849" y="48768"/>
                  </a:lnTo>
                  <a:lnTo>
                    <a:pt x="61785" y="48641"/>
                  </a:lnTo>
                  <a:close/>
                </a:path>
                <a:path w="257175" h="118745">
                  <a:moveTo>
                    <a:pt x="67109" y="50292"/>
                  </a:moveTo>
                  <a:lnTo>
                    <a:pt x="66948" y="50419"/>
                  </a:lnTo>
                  <a:lnTo>
                    <a:pt x="67123" y="50419"/>
                  </a:lnTo>
                  <a:close/>
                </a:path>
                <a:path w="257175" h="118745">
                  <a:moveTo>
                    <a:pt x="67897" y="50292"/>
                  </a:moveTo>
                  <a:lnTo>
                    <a:pt x="67487" y="50292"/>
                  </a:lnTo>
                  <a:lnTo>
                    <a:pt x="67938" y="50419"/>
                  </a:lnTo>
                  <a:close/>
                </a:path>
                <a:path w="257175" h="118745">
                  <a:moveTo>
                    <a:pt x="87439" y="50292"/>
                  </a:moveTo>
                  <a:lnTo>
                    <a:pt x="87249" y="50292"/>
                  </a:lnTo>
                  <a:lnTo>
                    <a:pt x="87109" y="50419"/>
                  </a:lnTo>
                  <a:lnTo>
                    <a:pt x="87490" y="50419"/>
                  </a:lnTo>
                  <a:close/>
                </a:path>
                <a:path w="257175" h="118745">
                  <a:moveTo>
                    <a:pt x="95313" y="50292"/>
                  </a:moveTo>
                  <a:close/>
                </a:path>
                <a:path w="257175" h="118745">
                  <a:moveTo>
                    <a:pt x="96164" y="50292"/>
                  </a:moveTo>
                  <a:lnTo>
                    <a:pt x="95751" y="50292"/>
                  </a:lnTo>
                  <a:lnTo>
                    <a:pt x="96164" y="50292"/>
                  </a:lnTo>
                  <a:close/>
                </a:path>
                <a:path w="257175" h="118745">
                  <a:moveTo>
                    <a:pt x="96647" y="50292"/>
                  </a:moveTo>
                  <a:lnTo>
                    <a:pt x="96494" y="50292"/>
                  </a:lnTo>
                  <a:lnTo>
                    <a:pt x="96647" y="50292"/>
                  </a:lnTo>
                  <a:close/>
                </a:path>
                <a:path w="257175" h="118745">
                  <a:moveTo>
                    <a:pt x="97706" y="50292"/>
                  </a:moveTo>
                  <a:lnTo>
                    <a:pt x="97193" y="50292"/>
                  </a:lnTo>
                  <a:lnTo>
                    <a:pt x="96958" y="50419"/>
                  </a:lnTo>
                  <a:lnTo>
                    <a:pt x="97762" y="50419"/>
                  </a:lnTo>
                  <a:close/>
                </a:path>
                <a:path w="257175" h="118745">
                  <a:moveTo>
                    <a:pt x="106133" y="50292"/>
                  </a:moveTo>
                  <a:lnTo>
                    <a:pt x="105702" y="50292"/>
                  </a:lnTo>
                  <a:lnTo>
                    <a:pt x="106210" y="50419"/>
                  </a:lnTo>
                  <a:close/>
                </a:path>
                <a:path w="257175" h="118745">
                  <a:moveTo>
                    <a:pt x="108328" y="50292"/>
                  </a:moveTo>
                  <a:lnTo>
                    <a:pt x="106172" y="50292"/>
                  </a:lnTo>
                  <a:lnTo>
                    <a:pt x="108292" y="50419"/>
                  </a:lnTo>
                  <a:close/>
                </a:path>
                <a:path w="257175" h="118745">
                  <a:moveTo>
                    <a:pt x="108995" y="50292"/>
                  </a:moveTo>
                  <a:lnTo>
                    <a:pt x="108563" y="50292"/>
                  </a:lnTo>
                  <a:lnTo>
                    <a:pt x="108292" y="50419"/>
                  </a:lnTo>
                  <a:lnTo>
                    <a:pt x="108940" y="50419"/>
                  </a:lnTo>
                  <a:close/>
                </a:path>
                <a:path w="257175" h="118745">
                  <a:moveTo>
                    <a:pt x="109562" y="50292"/>
                  </a:moveTo>
                  <a:lnTo>
                    <a:pt x="109046" y="50292"/>
                  </a:lnTo>
                  <a:lnTo>
                    <a:pt x="109588" y="50419"/>
                  </a:lnTo>
                  <a:close/>
                </a:path>
                <a:path w="257175" h="118745">
                  <a:moveTo>
                    <a:pt x="110655" y="50292"/>
                  </a:moveTo>
                  <a:lnTo>
                    <a:pt x="110447" y="50292"/>
                  </a:lnTo>
                  <a:lnTo>
                    <a:pt x="110202" y="50419"/>
                  </a:lnTo>
                  <a:lnTo>
                    <a:pt x="110674" y="50419"/>
                  </a:lnTo>
                  <a:close/>
                </a:path>
                <a:path w="257175" h="118745">
                  <a:moveTo>
                    <a:pt x="111827" y="50292"/>
                  </a:moveTo>
                  <a:lnTo>
                    <a:pt x="111486" y="50292"/>
                  </a:lnTo>
                  <a:lnTo>
                    <a:pt x="111810" y="50419"/>
                  </a:lnTo>
                  <a:close/>
                </a:path>
                <a:path w="257175" h="118745">
                  <a:moveTo>
                    <a:pt x="115951" y="50292"/>
                  </a:moveTo>
                  <a:lnTo>
                    <a:pt x="112579" y="50292"/>
                  </a:lnTo>
                  <a:lnTo>
                    <a:pt x="115862" y="50419"/>
                  </a:lnTo>
                  <a:close/>
                </a:path>
                <a:path w="257175" h="118745">
                  <a:moveTo>
                    <a:pt x="116859" y="50292"/>
                  </a:moveTo>
                  <a:lnTo>
                    <a:pt x="115951" y="50292"/>
                  </a:lnTo>
                  <a:lnTo>
                    <a:pt x="116166" y="50419"/>
                  </a:lnTo>
                  <a:lnTo>
                    <a:pt x="116878" y="50419"/>
                  </a:lnTo>
                  <a:close/>
                </a:path>
                <a:path w="257175" h="118745">
                  <a:moveTo>
                    <a:pt x="118790" y="50292"/>
                  </a:moveTo>
                  <a:lnTo>
                    <a:pt x="117843" y="50292"/>
                  </a:lnTo>
                  <a:lnTo>
                    <a:pt x="118014" y="50419"/>
                  </a:lnTo>
                  <a:lnTo>
                    <a:pt x="118734" y="50419"/>
                  </a:lnTo>
                  <a:close/>
                </a:path>
                <a:path w="257175" h="118745">
                  <a:moveTo>
                    <a:pt x="120430" y="50292"/>
                  </a:moveTo>
                  <a:lnTo>
                    <a:pt x="118992" y="50292"/>
                  </a:lnTo>
                  <a:lnTo>
                    <a:pt x="119138" y="50419"/>
                  </a:lnTo>
                  <a:lnTo>
                    <a:pt x="120288" y="50419"/>
                  </a:lnTo>
                  <a:lnTo>
                    <a:pt x="120430" y="50292"/>
                  </a:lnTo>
                  <a:close/>
                </a:path>
                <a:path w="257175" h="118745">
                  <a:moveTo>
                    <a:pt x="122851" y="50292"/>
                  </a:moveTo>
                  <a:lnTo>
                    <a:pt x="121735" y="50292"/>
                  </a:lnTo>
                  <a:lnTo>
                    <a:pt x="122847" y="50419"/>
                  </a:lnTo>
                  <a:close/>
                </a:path>
                <a:path w="257175" h="118745">
                  <a:moveTo>
                    <a:pt x="123304" y="50292"/>
                  </a:moveTo>
                  <a:lnTo>
                    <a:pt x="122847" y="50419"/>
                  </a:lnTo>
                  <a:lnTo>
                    <a:pt x="123329" y="50419"/>
                  </a:lnTo>
                  <a:close/>
                </a:path>
                <a:path w="257175" h="118745">
                  <a:moveTo>
                    <a:pt x="126415" y="50292"/>
                  </a:moveTo>
                  <a:lnTo>
                    <a:pt x="126138" y="50292"/>
                  </a:lnTo>
                  <a:lnTo>
                    <a:pt x="126403" y="50419"/>
                  </a:lnTo>
                  <a:close/>
                </a:path>
                <a:path w="257175" h="118745">
                  <a:moveTo>
                    <a:pt x="16802" y="49403"/>
                  </a:moveTo>
                  <a:lnTo>
                    <a:pt x="15798" y="49530"/>
                  </a:lnTo>
                  <a:lnTo>
                    <a:pt x="15913" y="50292"/>
                  </a:lnTo>
                  <a:lnTo>
                    <a:pt x="16802" y="49403"/>
                  </a:lnTo>
                  <a:close/>
                </a:path>
                <a:path w="257175" h="118745">
                  <a:moveTo>
                    <a:pt x="18338" y="49530"/>
                  </a:moveTo>
                  <a:lnTo>
                    <a:pt x="17602" y="49530"/>
                  </a:lnTo>
                  <a:lnTo>
                    <a:pt x="18020" y="49828"/>
                  </a:lnTo>
                  <a:lnTo>
                    <a:pt x="17995" y="50292"/>
                  </a:lnTo>
                  <a:lnTo>
                    <a:pt x="20852" y="50292"/>
                  </a:lnTo>
                  <a:lnTo>
                    <a:pt x="20735" y="50038"/>
                  </a:lnTo>
                  <a:lnTo>
                    <a:pt x="18897" y="50038"/>
                  </a:lnTo>
                  <a:lnTo>
                    <a:pt x="18669" y="49784"/>
                  </a:lnTo>
                  <a:lnTo>
                    <a:pt x="18338" y="49530"/>
                  </a:lnTo>
                  <a:close/>
                </a:path>
                <a:path w="257175" h="118745">
                  <a:moveTo>
                    <a:pt x="38061" y="50038"/>
                  </a:moveTo>
                  <a:lnTo>
                    <a:pt x="37998" y="50292"/>
                  </a:lnTo>
                  <a:lnTo>
                    <a:pt x="38061" y="50038"/>
                  </a:lnTo>
                  <a:close/>
                </a:path>
                <a:path w="257175" h="118745">
                  <a:moveTo>
                    <a:pt x="67373" y="50165"/>
                  </a:moveTo>
                  <a:lnTo>
                    <a:pt x="67095" y="50165"/>
                  </a:lnTo>
                  <a:lnTo>
                    <a:pt x="67109" y="50292"/>
                  </a:lnTo>
                  <a:lnTo>
                    <a:pt x="67487" y="50292"/>
                  </a:lnTo>
                  <a:lnTo>
                    <a:pt x="67373" y="50165"/>
                  </a:lnTo>
                  <a:close/>
                </a:path>
                <a:path w="257175" h="118745">
                  <a:moveTo>
                    <a:pt x="95605" y="49657"/>
                  </a:moveTo>
                  <a:lnTo>
                    <a:pt x="94488" y="49657"/>
                  </a:lnTo>
                  <a:lnTo>
                    <a:pt x="94391" y="49918"/>
                  </a:lnTo>
                  <a:lnTo>
                    <a:pt x="67576" y="50038"/>
                  </a:lnTo>
                  <a:lnTo>
                    <a:pt x="67782" y="50131"/>
                  </a:lnTo>
                  <a:lnTo>
                    <a:pt x="67897" y="50292"/>
                  </a:lnTo>
                  <a:lnTo>
                    <a:pt x="87249" y="50292"/>
                  </a:lnTo>
                  <a:lnTo>
                    <a:pt x="87388" y="50165"/>
                  </a:lnTo>
                  <a:lnTo>
                    <a:pt x="95013" y="50165"/>
                  </a:lnTo>
                  <a:lnTo>
                    <a:pt x="94983" y="49911"/>
                  </a:lnTo>
                  <a:lnTo>
                    <a:pt x="95618" y="49911"/>
                  </a:lnTo>
                  <a:lnTo>
                    <a:pt x="95605" y="49657"/>
                  </a:lnTo>
                  <a:close/>
                </a:path>
                <a:path w="257175" h="118745">
                  <a:moveTo>
                    <a:pt x="95013" y="50165"/>
                  </a:moveTo>
                  <a:lnTo>
                    <a:pt x="87388" y="50165"/>
                  </a:lnTo>
                  <a:lnTo>
                    <a:pt x="87439" y="50292"/>
                  </a:lnTo>
                  <a:lnTo>
                    <a:pt x="95029" y="50292"/>
                  </a:lnTo>
                  <a:lnTo>
                    <a:pt x="95013" y="50165"/>
                  </a:lnTo>
                  <a:close/>
                </a:path>
                <a:path w="257175" h="118745">
                  <a:moveTo>
                    <a:pt x="95618" y="49911"/>
                  </a:moveTo>
                  <a:lnTo>
                    <a:pt x="94983" y="49911"/>
                  </a:lnTo>
                  <a:lnTo>
                    <a:pt x="95040" y="50292"/>
                  </a:lnTo>
                  <a:lnTo>
                    <a:pt x="95751" y="50292"/>
                  </a:lnTo>
                  <a:lnTo>
                    <a:pt x="95624" y="50038"/>
                  </a:lnTo>
                  <a:close/>
                </a:path>
                <a:path w="257175" h="118745">
                  <a:moveTo>
                    <a:pt x="96405" y="50165"/>
                  </a:moveTo>
                  <a:lnTo>
                    <a:pt x="96253" y="50165"/>
                  </a:lnTo>
                  <a:lnTo>
                    <a:pt x="96164" y="50292"/>
                  </a:lnTo>
                  <a:lnTo>
                    <a:pt x="96494" y="50292"/>
                  </a:lnTo>
                  <a:lnTo>
                    <a:pt x="96405" y="50165"/>
                  </a:lnTo>
                  <a:close/>
                </a:path>
                <a:path w="257175" h="118745">
                  <a:moveTo>
                    <a:pt x="106426" y="49149"/>
                  </a:moveTo>
                  <a:lnTo>
                    <a:pt x="96418" y="49149"/>
                  </a:lnTo>
                  <a:lnTo>
                    <a:pt x="96520" y="49403"/>
                  </a:lnTo>
                  <a:lnTo>
                    <a:pt x="96647" y="50292"/>
                  </a:lnTo>
                  <a:lnTo>
                    <a:pt x="97193" y="50292"/>
                  </a:lnTo>
                  <a:lnTo>
                    <a:pt x="97650" y="50165"/>
                  </a:lnTo>
                  <a:lnTo>
                    <a:pt x="106133" y="50165"/>
                  </a:lnTo>
                  <a:lnTo>
                    <a:pt x="106019" y="49784"/>
                  </a:lnTo>
                  <a:lnTo>
                    <a:pt x="106045" y="49403"/>
                  </a:lnTo>
                  <a:lnTo>
                    <a:pt x="106466" y="49403"/>
                  </a:lnTo>
                  <a:lnTo>
                    <a:pt x="106426" y="49149"/>
                  </a:lnTo>
                  <a:close/>
                </a:path>
                <a:path w="257175" h="118745">
                  <a:moveTo>
                    <a:pt x="106133" y="50165"/>
                  </a:moveTo>
                  <a:lnTo>
                    <a:pt x="97650" y="50165"/>
                  </a:lnTo>
                  <a:lnTo>
                    <a:pt x="97706" y="50292"/>
                  </a:lnTo>
                  <a:lnTo>
                    <a:pt x="106172" y="50292"/>
                  </a:lnTo>
                  <a:lnTo>
                    <a:pt x="106133" y="50165"/>
                  </a:lnTo>
                  <a:close/>
                </a:path>
                <a:path w="257175" h="118745">
                  <a:moveTo>
                    <a:pt x="108470" y="49784"/>
                  </a:moveTo>
                  <a:lnTo>
                    <a:pt x="108328" y="50292"/>
                  </a:lnTo>
                  <a:lnTo>
                    <a:pt x="108563" y="50292"/>
                  </a:lnTo>
                  <a:lnTo>
                    <a:pt x="108834" y="50165"/>
                  </a:lnTo>
                  <a:lnTo>
                    <a:pt x="108470" y="49784"/>
                  </a:lnTo>
                  <a:close/>
                </a:path>
                <a:path w="257175" h="118745">
                  <a:moveTo>
                    <a:pt x="109181" y="50038"/>
                  </a:moveTo>
                  <a:lnTo>
                    <a:pt x="108995" y="50292"/>
                  </a:lnTo>
                  <a:lnTo>
                    <a:pt x="109181" y="50038"/>
                  </a:lnTo>
                  <a:close/>
                </a:path>
                <a:path w="257175" h="118745">
                  <a:moveTo>
                    <a:pt x="113131" y="49784"/>
                  </a:moveTo>
                  <a:lnTo>
                    <a:pt x="109689" y="49784"/>
                  </a:lnTo>
                  <a:lnTo>
                    <a:pt x="109562" y="50292"/>
                  </a:lnTo>
                  <a:lnTo>
                    <a:pt x="110447" y="50292"/>
                  </a:lnTo>
                  <a:lnTo>
                    <a:pt x="110693" y="50165"/>
                  </a:lnTo>
                  <a:lnTo>
                    <a:pt x="111417" y="50165"/>
                  </a:lnTo>
                  <a:lnTo>
                    <a:pt x="111074" y="50038"/>
                  </a:lnTo>
                  <a:lnTo>
                    <a:pt x="112395" y="49911"/>
                  </a:lnTo>
                  <a:lnTo>
                    <a:pt x="113131" y="49784"/>
                  </a:lnTo>
                  <a:close/>
                </a:path>
                <a:path w="257175" h="118745">
                  <a:moveTo>
                    <a:pt x="111417" y="50165"/>
                  </a:moveTo>
                  <a:lnTo>
                    <a:pt x="110693" y="50165"/>
                  </a:lnTo>
                  <a:lnTo>
                    <a:pt x="110655" y="50292"/>
                  </a:lnTo>
                  <a:lnTo>
                    <a:pt x="111486" y="50292"/>
                  </a:lnTo>
                  <a:lnTo>
                    <a:pt x="111417" y="50165"/>
                  </a:lnTo>
                  <a:close/>
                </a:path>
                <a:path w="257175" h="118745">
                  <a:moveTo>
                    <a:pt x="112014" y="49911"/>
                  </a:moveTo>
                  <a:lnTo>
                    <a:pt x="111366" y="49911"/>
                  </a:lnTo>
                  <a:lnTo>
                    <a:pt x="111861" y="50038"/>
                  </a:lnTo>
                  <a:lnTo>
                    <a:pt x="111827" y="50292"/>
                  </a:lnTo>
                  <a:lnTo>
                    <a:pt x="112579" y="50292"/>
                  </a:lnTo>
                  <a:lnTo>
                    <a:pt x="112534" y="50165"/>
                  </a:lnTo>
                  <a:lnTo>
                    <a:pt x="112052" y="50165"/>
                  </a:lnTo>
                  <a:lnTo>
                    <a:pt x="112014" y="49911"/>
                  </a:lnTo>
                  <a:close/>
                </a:path>
                <a:path w="257175" h="118745">
                  <a:moveTo>
                    <a:pt x="115062" y="49403"/>
                  </a:moveTo>
                  <a:lnTo>
                    <a:pt x="114846" y="49403"/>
                  </a:lnTo>
                  <a:lnTo>
                    <a:pt x="114795" y="49911"/>
                  </a:lnTo>
                  <a:lnTo>
                    <a:pt x="114134" y="49911"/>
                  </a:lnTo>
                  <a:lnTo>
                    <a:pt x="114935" y="50292"/>
                  </a:lnTo>
                  <a:lnTo>
                    <a:pt x="115023" y="49784"/>
                  </a:lnTo>
                  <a:lnTo>
                    <a:pt x="115062" y="49403"/>
                  </a:lnTo>
                  <a:close/>
                </a:path>
                <a:path w="257175" h="118745">
                  <a:moveTo>
                    <a:pt x="116840" y="50165"/>
                  </a:moveTo>
                  <a:lnTo>
                    <a:pt x="116859" y="50292"/>
                  </a:lnTo>
                  <a:lnTo>
                    <a:pt x="116840" y="50165"/>
                  </a:lnTo>
                  <a:close/>
                </a:path>
                <a:path w="257175" h="118745">
                  <a:moveTo>
                    <a:pt x="116433" y="49276"/>
                  </a:moveTo>
                  <a:lnTo>
                    <a:pt x="116776" y="49657"/>
                  </a:lnTo>
                  <a:lnTo>
                    <a:pt x="116890" y="50292"/>
                  </a:lnTo>
                  <a:lnTo>
                    <a:pt x="117843" y="50292"/>
                  </a:lnTo>
                  <a:lnTo>
                    <a:pt x="117836" y="50165"/>
                  </a:lnTo>
                  <a:lnTo>
                    <a:pt x="117563" y="50165"/>
                  </a:lnTo>
                  <a:lnTo>
                    <a:pt x="116865" y="49657"/>
                  </a:lnTo>
                  <a:lnTo>
                    <a:pt x="116916" y="49403"/>
                  </a:lnTo>
                  <a:lnTo>
                    <a:pt x="116433" y="49276"/>
                  </a:lnTo>
                  <a:close/>
                </a:path>
                <a:path w="257175" h="118745">
                  <a:moveTo>
                    <a:pt x="118846" y="50165"/>
                  </a:moveTo>
                  <a:lnTo>
                    <a:pt x="118790" y="50292"/>
                  </a:lnTo>
                  <a:lnTo>
                    <a:pt x="118992" y="50292"/>
                  </a:lnTo>
                  <a:lnTo>
                    <a:pt x="118846" y="50165"/>
                  </a:lnTo>
                  <a:close/>
                </a:path>
                <a:path w="257175" h="118745">
                  <a:moveTo>
                    <a:pt x="120863" y="50092"/>
                  </a:moveTo>
                  <a:lnTo>
                    <a:pt x="120688" y="50165"/>
                  </a:lnTo>
                  <a:lnTo>
                    <a:pt x="120430" y="50292"/>
                  </a:lnTo>
                  <a:lnTo>
                    <a:pt x="121412" y="50292"/>
                  </a:lnTo>
                  <a:lnTo>
                    <a:pt x="120863" y="50092"/>
                  </a:lnTo>
                  <a:close/>
                </a:path>
                <a:path w="257175" h="118745">
                  <a:moveTo>
                    <a:pt x="121691" y="49911"/>
                  </a:moveTo>
                  <a:lnTo>
                    <a:pt x="121519" y="50038"/>
                  </a:lnTo>
                  <a:lnTo>
                    <a:pt x="121412" y="50292"/>
                  </a:lnTo>
                  <a:lnTo>
                    <a:pt x="121735" y="50292"/>
                  </a:lnTo>
                  <a:lnTo>
                    <a:pt x="121691" y="49911"/>
                  </a:lnTo>
                  <a:close/>
                </a:path>
                <a:path w="257175" h="118745">
                  <a:moveTo>
                    <a:pt x="123864" y="49657"/>
                  </a:moveTo>
                  <a:lnTo>
                    <a:pt x="122872" y="49657"/>
                  </a:lnTo>
                  <a:lnTo>
                    <a:pt x="122851" y="50292"/>
                  </a:lnTo>
                  <a:lnTo>
                    <a:pt x="126138" y="50292"/>
                  </a:lnTo>
                  <a:lnTo>
                    <a:pt x="126136" y="50165"/>
                  </a:lnTo>
                  <a:lnTo>
                    <a:pt x="124929" y="50165"/>
                  </a:lnTo>
                  <a:lnTo>
                    <a:pt x="124865" y="49784"/>
                  </a:lnTo>
                  <a:lnTo>
                    <a:pt x="123926" y="49784"/>
                  </a:lnTo>
                  <a:lnTo>
                    <a:pt x="123864" y="49657"/>
                  </a:lnTo>
                  <a:close/>
                </a:path>
                <a:path w="257175" h="118745">
                  <a:moveTo>
                    <a:pt x="127000" y="49784"/>
                  </a:moveTo>
                  <a:lnTo>
                    <a:pt x="126415" y="49784"/>
                  </a:lnTo>
                  <a:lnTo>
                    <a:pt x="126428" y="50165"/>
                  </a:lnTo>
                  <a:lnTo>
                    <a:pt x="126415" y="50292"/>
                  </a:lnTo>
                  <a:lnTo>
                    <a:pt x="127355" y="50292"/>
                  </a:lnTo>
                  <a:lnTo>
                    <a:pt x="127101" y="50038"/>
                  </a:lnTo>
                  <a:lnTo>
                    <a:pt x="126682" y="50038"/>
                  </a:lnTo>
                  <a:lnTo>
                    <a:pt x="127000" y="49784"/>
                  </a:lnTo>
                  <a:close/>
                </a:path>
                <a:path w="257175" h="118745">
                  <a:moveTo>
                    <a:pt x="133667" y="50038"/>
                  </a:moveTo>
                  <a:lnTo>
                    <a:pt x="127355" y="50038"/>
                  </a:lnTo>
                  <a:lnTo>
                    <a:pt x="127355" y="50292"/>
                  </a:lnTo>
                  <a:lnTo>
                    <a:pt x="133477" y="50292"/>
                  </a:lnTo>
                  <a:lnTo>
                    <a:pt x="133667" y="50038"/>
                  </a:lnTo>
                  <a:close/>
                </a:path>
                <a:path w="257175" h="118745">
                  <a:moveTo>
                    <a:pt x="134010" y="49911"/>
                  </a:moveTo>
                  <a:lnTo>
                    <a:pt x="133870" y="50165"/>
                  </a:lnTo>
                  <a:lnTo>
                    <a:pt x="133540" y="50165"/>
                  </a:lnTo>
                  <a:lnTo>
                    <a:pt x="133832" y="50292"/>
                  </a:lnTo>
                  <a:lnTo>
                    <a:pt x="134025" y="50292"/>
                  </a:lnTo>
                  <a:lnTo>
                    <a:pt x="134010" y="49911"/>
                  </a:lnTo>
                  <a:close/>
                </a:path>
                <a:path w="257175" h="118745">
                  <a:moveTo>
                    <a:pt x="134410" y="49784"/>
                  </a:moveTo>
                  <a:lnTo>
                    <a:pt x="134048" y="49784"/>
                  </a:lnTo>
                  <a:lnTo>
                    <a:pt x="134277" y="50038"/>
                  </a:lnTo>
                  <a:lnTo>
                    <a:pt x="134361" y="50292"/>
                  </a:lnTo>
                  <a:lnTo>
                    <a:pt x="135559" y="50292"/>
                  </a:lnTo>
                  <a:lnTo>
                    <a:pt x="136385" y="50038"/>
                  </a:lnTo>
                  <a:lnTo>
                    <a:pt x="135915" y="49911"/>
                  </a:lnTo>
                  <a:lnTo>
                    <a:pt x="134518" y="49911"/>
                  </a:lnTo>
                  <a:close/>
                </a:path>
                <a:path w="257175" h="118745">
                  <a:moveTo>
                    <a:pt x="141757" y="49657"/>
                  </a:moveTo>
                  <a:lnTo>
                    <a:pt x="141851" y="50292"/>
                  </a:lnTo>
                  <a:lnTo>
                    <a:pt x="143133" y="50292"/>
                  </a:lnTo>
                  <a:lnTo>
                    <a:pt x="143011" y="49973"/>
                  </a:lnTo>
                  <a:lnTo>
                    <a:pt x="141757" y="49657"/>
                  </a:lnTo>
                  <a:close/>
                </a:path>
                <a:path w="257175" h="118745">
                  <a:moveTo>
                    <a:pt x="151632" y="49784"/>
                  </a:moveTo>
                  <a:lnTo>
                    <a:pt x="143586" y="49784"/>
                  </a:lnTo>
                  <a:lnTo>
                    <a:pt x="143982" y="50292"/>
                  </a:lnTo>
                  <a:lnTo>
                    <a:pt x="151752" y="50292"/>
                  </a:lnTo>
                  <a:lnTo>
                    <a:pt x="151434" y="50165"/>
                  </a:lnTo>
                  <a:lnTo>
                    <a:pt x="150418" y="50165"/>
                  </a:lnTo>
                  <a:lnTo>
                    <a:pt x="150393" y="49911"/>
                  </a:lnTo>
                  <a:lnTo>
                    <a:pt x="151566" y="49911"/>
                  </a:lnTo>
                  <a:close/>
                </a:path>
                <a:path w="257175" h="118745">
                  <a:moveTo>
                    <a:pt x="153022" y="50165"/>
                  </a:moveTo>
                  <a:lnTo>
                    <a:pt x="152349" y="50165"/>
                  </a:lnTo>
                  <a:lnTo>
                    <a:pt x="152209" y="50292"/>
                  </a:lnTo>
                  <a:lnTo>
                    <a:pt x="153003" y="50292"/>
                  </a:lnTo>
                  <a:lnTo>
                    <a:pt x="153022" y="50165"/>
                  </a:lnTo>
                  <a:close/>
                </a:path>
                <a:path w="257175" h="118745">
                  <a:moveTo>
                    <a:pt x="156883" y="49022"/>
                  </a:moveTo>
                  <a:lnTo>
                    <a:pt x="153174" y="49022"/>
                  </a:lnTo>
                  <a:lnTo>
                    <a:pt x="153428" y="49530"/>
                  </a:lnTo>
                  <a:lnTo>
                    <a:pt x="153504" y="50038"/>
                  </a:lnTo>
                  <a:lnTo>
                    <a:pt x="152933" y="50165"/>
                  </a:lnTo>
                  <a:lnTo>
                    <a:pt x="153250" y="50165"/>
                  </a:lnTo>
                  <a:lnTo>
                    <a:pt x="153365" y="50292"/>
                  </a:lnTo>
                  <a:lnTo>
                    <a:pt x="156057" y="50292"/>
                  </a:lnTo>
                  <a:lnTo>
                    <a:pt x="156883" y="49022"/>
                  </a:lnTo>
                  <a:close/>
                </a:path>
                <a:path w="257175" h="118745">
                  <a:moveTo>
                    <a:pt x="158038" y="50165"/>
                  </a:moveTo>
                  <a:lnTo>
                    <a:pt x="157899" y="50292"/>
                  </a:lnTo>
                  <a:lnTo>
                    <a:pt x="158254" y="50292"/>
                  </a:lnTo>
                  <a:lnTo>
                    <a:pt x="158038" y="50165"/>
                  </a:lnTo>
                  <a:close/>
                </a:path>
                <a:path w="257175" h="118745">
                  <a:moveTo>
                    <a:pt x="36722" y="49791"/>
                  </a:moveTo>
                  <a:lnTo>
                    <a:pt x="36931" y="50165"/>
                  </a:lnTo>
                  <a:lnTo>
                    <a:pt x="36842" y="49911"/>
                  </a:lnTo>
                  <a:close/>
                </a:path>
                <a:path w="257175" h="118745">
                  <a:moveTo>
                    <a:pt x="38569" y="49784"/>
                  </a:moveTo>
                  <a:lnTo>
                    <a:pt x="38468" y="50038"/>
                  </a:lnTo>
                  <a:lnTo>
                    <a:pt x="38239" y="50165"/>
                  </a:lnTo>
                  <a:lnTo>
                    <a:pt x="38976" y="50165"/>
                  </a:lnTo>
                  <a:lnTo>
                    <a:pt x="38569" y="49784"/>
                  </a:lnTo>
                  <a:close/>
                </a:path>
                <a:path w="257175" h="118745">
                  <a:moveTo>
                    <a:pt x="46621" y="49784"/>
                  </a:moveTo>
                  <a:lnTo>
                    <a:pt x="46609" y="50165"/>
                  </a:lnTo>
                  <a:lnTo>
                    <a:pt x="47199" y="50165"/>
                  </a:lnTo>
                  <a:lnTo>
                    <a:pt x="46621" y="49784"/>
                  </a:lnTo>
                  <a:close/>
                </a:path>
                <a:path w="257175" h="118745">
                  <a:moveTo>
                    <a:pt x="56083" y="49149"/>
                  </a:moveTo>
                  <a:lnTo>
                    <a:pt x="47510" y="49149"/>
                  </a:lnTo>
                  <a:lnTo>
                    <a:pt x="47637" y="49911"/>
                  </a:lnTo>
                  <a:lnTo>
                    <a:pt x="48348" y="50038"/>
                  </a:lnTo>
                  <a:lnTo>
                    <a:pt x="49187" y="50165"/>
                  </a:lnTo>
                  <a:lnTo>
                    <a:pt x="49062" y="49973"/>
                  </a:lnTo>
                  <a:lnTo>
                    <a:pt x="49174" y="49530"/>
                  </a:lnTo>
                  <a:lnTo>
                    <a:pt x="55537" y="49530"/>
                  </a:lnTo>
                  <a:lnTo>
                    <a:pt x="56083" y="49149"/>
                  </a:lnTo>
                  <a:close/>
                </a:path>
                <a:path w="257175" h="118745">
                  <a:moveTo>
                    <a:pt x="49631" y="49784"/>
                  </a:moveTo>
                  <a:lnTo>
                    <a:pt x="49301" y="49784"/>
                  </a:lnTo>
                  <a:lnTo>
                    <a:pt x="49555" y="50165"/>
                  </a:lnTo>
                  <a:lnTo>
                    <a:pt x="50241" y="50038"/>
                  </a:lnTo>
                  <a:lnTo>
                    <a:pt x="55699" y="50038"/>
                  </a:lnTo>
                  <a:lnTo>
                    <a:pt x="50165" y="49911"/>
                  </a:lnTo>
                  <a:lnTo>
                    <a:pt x="49631" y="49784"/>
                  </a:lnTo>
                  <a:close/>
                </a:path>
                <a:path w="257175" h="118745">
                  <a:moveTo>
                    <a:pt x="63722" y="49784"/>
                  </a:moveTo>
                  <a:lnTo>
                    <a:pt x="63284" y="49784"/>
                  </a:lnTo>
                  <a:lnTo>
                    <a:pt x="63246" y="50165"/>
                  </a:lnTo>
                  <a:lnTo>
                    <a:pt x="63944" y="50165"/>
                  </a:lnTo>
                  <a:lnTo>
                    <a:pt x="63842" y="49911"/>
                  </a:lnTo>
                  <a:close/>
                </a:path>
                <a:path w="257175" h="118745">
                  <a:moveTo>
                    <a:pt x="67089" y="50114"/>
                  </a:moveTo>
                  <a:close/>
                </a:path>
                <a:path w="257175" h="118745">
                  <a:moveTo>
                    <a:pt x="96278" y="49911"/>
                  </a:moveTo>
                  <a:lnTo>
                    <a:pt x="96253" y="50165"/>
                  </a:lnTo>
                  <a:lnTo>
                    <a:pt x="96278" y="49911"/>
                  </a:lnTo>
                  <a:close/>
                </a:path>
                <a:path w="257175" h="118745">
                  <a:moveTo>
                    <a:pt x="96316" y="50038"/>
                  </a:moveTo>
                  <a:close/>
                </a:path>
                <a:path w="257175" h="118745">
                  <a:moveTo>
                    <a:pt x="108902" y="50133"/>
                  </a:moveTo>
                  <a:close/>
                </a:path>
                <a:path w="257175" h="118745">
                  <a:moveTo>
                    <a:pt x="112445" y="49911"/>
                  </a:moveTo>
                  <a:lnTo>
                    <a:pt x="112052" y="50165"/>
                  </a:lnTo>
                  <a:lnTo>
                    <a:pt x="112534" y="50165"/>
                  </a:lnTo>
                  <a:lnTo>
                    <a:pt x="112445" y="49911"/>
                  </a:lnTo>
                  <a:close/>
                </a:path>
                <a:path w="257175" h="118745">
                  <a:moveTo>
                    <a:pt x="117860" y="49657"/>
                  </a:moveTo>
                  <a:lnTo>
                    <a:pt x="117475" y="49657"/>
                  </a:lnTo>
                  <a:lnTo>
                    <a:pt x="117563" y="50165"/>
                  </a:lnTo>
                  <a:lnTo>
                    <a:pt x="117836" y="50165"/>
                  </a:lnTo>
                  <a:lnTo>
                    <a:pt x="117877" y="49784"/>
                  </a:lnTo>
                  <a:lnTo>
                    <a:pt x="117860" y="49657"/>
                  </a:lnTo>
                  <a:close/>
                </a:path>
                <a:path w="257175" h="118745">
                  <a:moveTo>
                    <a:pt x="122961" y="49276"/>
                  </a:moveTo>
                  <a:lnTo>
                    <a:pt x="118059" y="49276"/>
                  </a:lnTo>
                  <a:lnTo>
                    <a:pt x="118605" y="50165"/>
                  </a:lnTo>
                  <a:lnTo>
                    <a:pt x="118973" y="50165"/>
                  </a:lnTo>
                  <a:lnTo>
                    <a:pt x="118960" y="49530"/>
                  </a:lnTo>
                  <a:lnTo>
                    <a:pt x="119157" y="49530"/>
                  </a:lnTo>
                  <a:lnTo>
                    <a:pt x="123075" y="49403"/>
                  </a:lnTo>
                  <a:close/>
                </a:path>
                <a:path w="257175" h="118745">
                  <a:moveTo>
                    <a:pt x="123431" y="48768"/>
                  </a:moveTo>
                  <a:lnTo>
                    <a:pt x="123191" y="48768"/>
                  </a:lnTo>
                  <a:lnTo>
                    <a:pt x="123075" y="49403"/>
                  </a:lnTo>
                  <a:lnTo>
                    <a:pt x="119151" y="49403"/>
                  </a:lnTo>
                  <a:lnTo>
                    <a:pt x="119291" y="49530"/>
                  </a:lnTo>
                  <a:lnTo>
                    <a:pt x="119380" y="50165"/>
                  </a:lnTo>
                  <a:lnTo>
                    <a:pt x="119532" y="50165"/>
                  </a:lnTo>
                  <a:lnTo>
                    <a:pt x="119494" y="49657"/>
                  </a:lnTo>
                  <a:lnTo>
                    <a:pt x="123864" y="49657"/>
                  </a:lnTo>
                  <a:lnTo>
                    <a:pt x="123431" y="48768"/>
                  </a:lnTo>
                  <a:close/>
                </a:path>
                <a:path w="257175" h="118745">
                  <a:moveTo>
                    <a:pt x="120609" y="50131"/>
                  </a:moveTo>
                  <a:close/>
                </a:path>
                <a:path w="257175" h="118745">
                  <a:moveTo>
                    <a:pt x="120713" y="50038"/>
                  </a:moveTo>
                  <a:lnTo>
                    <a:pt x="120863" y="50092"/>
                  </a:lnTo>
                  <a:lnTo>
                    <a:pt x="120713" y="50038"/>
                  </a:lnTo>
                  <a:close/>
                </a:path>
                <a:path w="257175" h="118745">
                  <a:moveTo>
                    <a:pt x="125196" y="49403"/>
                  </a:moveTo>
                  <a:lnTo>
                    <a:pt x="124929" y="50165"/>
                  </a:lnTo>
                  <a:lnTo>
                    <a:pt x="126136" y="50165"/>
                  </a:lnTo>
                  <a:lnTo>
                    <a:pt x="126225" y="49911"/>
                  </a:lnTo>
                  <a:lnTo>
                    <a:pt x="126415" y="49784"/>
                  </a:lnTo>
                  <a:lnTo>
                    <a:pt x="127647" y="49784"/>
                  </a:lnTo>
                  <a:lnTo>
                    <a:pt x="127927" y="49657"/>
                  </a:lnTo>
                  <a:lnTo>
                    <a:pt x="125272" y="49657"/>
                  </a:lnTo>
                  <a:lnTo>
                    <a:pt x="125196" y="49403"/>
                  </a:lnTo>
                  <a:close/>
                </a:path>
                <a:path w="257175" h="118745">
                  <a:moveTo>
                    <a:pt x="151566" y="49911"/>
                  </a:moveTo>
                  <a:lnTo>
                    <a:pt x="150495" y="49911"/>
                  </a:lnTo>
                  <a:lnTo>
                    <a:pt x="150672" y="50165"/>
                  </a:lnTo>
                  <a:lnTo>
                    <a:pt x="151434" y="50165"/>
                  </a:lnTo>
                  <a:lnTo>
                    <a:pt x="151566" y="49911"/>
                  </a:lnTo>
                  <a:close/>
                </a:path>
                <a:path w="257175" h="118745">
                  <a:moveTo>
                    <a:pt x="152424" y="49973"/>
                  </a:moveTo>
                  <a:lnTo>
                    <a:pt x="152501" y="50165"/>
                  </a:lnTo>
                  <a:lnTo>
                    <a:pt x="152933" y="50165"/>
                  </a:lnTo>
                  <a:lnTo>
                    <a:pt x="152424" y="49973"/>
                  </a:lnTo>
                  <a:close/>
                </a:path>
                <a:path w="257175" h="118745">
                  <a:moveTo>
                    <a:pt x="114630" y="49403"/>
                  </a:moveTo>
                  <a:lnTo>
                    <a:pt x="108318" y="49403"/>
                  </a:lnTo>
                  <a:lnTo>
                    <a:pt x="108824" y="49623"/>
                  </a:lnTo>
                  <a:lnTo>
                    <a:pt x="108902" y="50133"/>
                  </a:lnTo>
                  <a:lnTo>
                    <a:pt x="109105" y="50038"/>
                  </a:lnTo>
                  <a:lnTo>
                    <a:pt x="109181" y="49784"/>
                  </a:lnTo>
                  <a:lnTo>
                    <a:pt x="114528" y="49784"/>
                  </a:lnTo>
                  <a:lnTo>
                    <a:pt x="114452" y="49657"/>
                  </a:lnTo>
                  <a:lnTo>
                    <a:pt x="114236" y="49530"/>
                  </a:lnTo>
                  <a:lnTo>
                    <a:pt x="114630" y="49403"/>
                  </a:lnTo>
                  <a:close/>
                </a:path>
                <a:path w="257175" h="118745">
                  <a:moveTo>
                    <a:pt x="121920" y="49657"/>
                  </a:moveTo>
                  <a:lnTo>
                    <a:pt x="119494" y="49657"/>
                  </a:lnTo>
                  <a:lnTo>
                    <a:pt x="120609" y="50131"/>
                  </a:lnTo>
                  <a:lnTo>
                    <a:pt x="120996" y="50038"/>
                  </a:lnTo>
                  <a:lnTo>
                    <a:pt x="121920" y="49657"/>
                  </a:lnTo>
                  <a:close/>
                </a:path>
                <a:path w="257175" h="118745">
                  <a:moveTo>
                    <a:pt x="67259" y="50038"/>
                  </a:moveTo>
                  <a:lnTo>
                    <a:pt x="67081" y="50038"/>
                  </a:lnTo>
                  <a:lnTo>
                    <a:pt x="67259" y="50038"/>
                  </a:lnTo>
                  <a:close/>
                </a:path>
                <a:path w="257175" h="118745">
                  <a:moveTo>
                    <a:pt x="17894" y="49911"/>
                  </a:moveTo>
                  <a:lnTo>
                    <a:pt x="17399" y="49911"/>
                  </a:lnTo>
                  <a:lnTo>
                    <a:pt x="17693" y="50099"/>
                  </a:lnTo>
                  <a:lnTo>
                    <a:pt x="17894" y="49911"/>
                  </a:lnTo>
                  <a:close/>
                </a:path>
                <a:path w="257175" h="118745">
                  <a:moveTo>
                    <a:pt x="120996" y="50038"/>
                  </a:moveTo>
                  <a:lnTo>
                    <a:pt x="120713" y="50038"/>
                  </a:lnTo>
                  <a:lnTo>
                    <a:pt x="120863" y="50092"/>
                  </a:lnTo>
                  <a:lnTo>
                    <a:pt x="120996" y="50038"/>
                  </a:lnTo>
                  <a:close/>
                </a:path>
                <a:path w="257175" h="118745">
                  <a:moveTo>
                    <a:pt x="15265" y="49022"/>
                  </a:moveTo>
                  <a:lnTo>
                    <a:pt x="9893" y="49022"/>
                  </a:lnTo>
                  <a:lnTo>
                    <a:pt x="10007" y="49784"/>
                  </a:lnTo>
                  <a:lnTo>
                    <a:pt x="13233" y="49784"/>
                  </a:lnTo>
                  <a:lnTo>
                    <a:pt x="13512" y="49911"/>
                  </a:lnTo>
                  <a:lnTo>
                    <a:pt x="15074" y="50038"/>
                  </a:lnTo>
                  <a:lnTo>
                    <a:pt x="15405" y="49530"/>
                  </a:lnTo>
                  <a:lnTo>
                    <a:pt x="15621" y="49530"/>
                  </a:lnTo>
                  <a:lnTo>
                    <a:pt x="15265" y="49022"/>
                  </a:lnTo>
                  <a:close/>
                </a:path>
                <a:path w="257175" h="118745">
                  <a:moveTo>
                    <a:pt x="20383" y="49276"/>
                  </a:moveTo>
                  <a:lnTo>
                    <a:pt x="18897" y="50038"/>
                  </a:lnTo>
                  <a:lnTo>
                    <a:pt x="20735" y="50038"/>
                  </a:lnTo>
                  <a:lnTo>
                    <a:pt x="20383" y="49276"/>
                  </a:lnTo>
                  <a:close/>
                </a:path>
                <a:path w="257175" h="118745">
                  <a:moveTo>
                    <a:pt x="37947" y="49911"/>
                  </a:moveTo>
                  <a:close/>
                </a:path>
                <a:path w="257175" h="118745">
                  <a:moveTo>
                    <a:pt x="39992" y="49149"/>
                  </a:moveTo>
                  <a:lnTo>
                    <a:pt x="39344" y="50038"/>
                  </a:lnTo>
                  <a:lnTo>
                    <a:pt x="41744" y="50038"/>
                  </a:lnTo>
                  <a:lnTo>
                    <a:pt x="42964" y="49911"/>
                  </a:lnTo>
                  <a:lnTo>
                    <a:pt x="39839" y="49911"/>
                  </a:lnTo>
                  <a:lnTo>
                    <a:pt x="39992" y="49149"/>
                  </a:lnTo>
                  <a:close/>
                </a:path>
                <a:path w="257175" h="118745">
                  <a:moveTo>
                    <a:pt x="47434" y="49657"/>
                  </a:moveTo>
                  <a:lnTo>
                    <a:pt x="47510" y="50038"/>
                  </a:lnTo>
                  <a:lnTo>
                    <a:pt x="47434" y="49657"/>
                  </a:lnTo>
                  <a:close/>
                </a:path>
                <a:path w="257175" h="118745">
                  <a:moveTo>
                    <a:pt x="94602" y="49022"/>
                  </a:moveTo>
                  <a:lnTo>
                    <a:pt x="94373" y="49022"/>
                  </a:lnTo>
                  <a:lnTo>
                    <a:pt x="94449" y="49657"/>
                  </a:lnTo>
                  <a:lnTo>
                    <a:pt x="95605" y="49657"/>
                  </a:lnTo>
                  <a:lnTo>
                    <a:pt x="95859" y="50038"/>
                  </a:lnTo>
                  <a:lnTo>
                    <a:pt x="95686" y="49530"/>
                  </a:lnTo>
                  <a:lnTo>
                    <a:pt x="94856" y="49530"/>
                  </a:lnTo>
                  <a:lnTo>
                    <a:pt x="94703" y="49403"/>
                  </a:lnTo>
                  <a:lnTo>
                    <a:pt x="94602" y="49022"/>
                  </a:lnTo>
                  <a:close/>
                </a:path>
                <a:path w="257175" h="118745">
                  <a:moveTo>
                    <a:pt x="111217" y="49918"/>
                  </a:moveTo>
                  <a:lnTo>
                    <a:pt x="111074" y="50038"/>
                  </a:lnTo>
                  <a:lnTo>
                    <a:pt x="111391" y="50038"/>
                  </a:lnTo>
                  <a:lnTo>
                    <a:pt x="111217" y="49918"/>
                  </a:lnTo>
                  <a:close/>
                </a:path>
                <a:path w="257175" h="118745">
                  <a:moveTo>
                    <a:pt x="127063" y="49911"/>
                  </a:moveTo>
                  <a:lnTo>
                    <a:pt x="126682" y="50038"/>
                  </a:lnTo>
                  <a:lnTo>
                    <a:pt x="127101" y="50038"/>
                  </a:lnTo>
                  <a:close/>
                </a:path>
                <a:path w="257175" h="118745">
                  <a:moveTo>
                    <a:pt x="127647" y="49784"/>
                  </a:moveTo>
                  <a:lnTo>
                    <a:pt x="127241" y="49784"/>
                  </a:lnTo>
                  <a:lnTo>
                    <a:pt x="127304" y="50038"/>
                  </a:lnTo>
                  <a:lnTo>
                    <a:pt x="127596" y="49911"/>
                  </a:lnTo>
                  <a:lnTo>
                    <a:pt x="127723" y="49911"/>
                  </a:lnTo>
                  <a:close/>
                </a:path>
                <a:path w="257175" h="118745">
                  <a:moveTo>
                    <a:pt x="127927" y="49911"/>
                  </a:moveTo>
                  <a:lnTo>
                    <a:pt x="127596" y="49911"/>
                  </a:lnTo>
                  <a:lnTo>
                    <a:pt x="127863" y="50038"/>
                  </a:lnTo>
                  <a:close/>
                </a:path>
                <a:path w="257175" h="118745">
                  <a:moveTo>
                    <a:pt x="133362" y="49784"/>
                  </a:moveTo>
                  <a:lnTo>
                    <a:pt x="128181" y="49784"/>
                  </a:lnTo>
                  <a:lnTo>
                    <a:pt x="128155" y="50038"/>
                  </a:lnTo>
                  <a:lnTo>
                    <a:pt x="133388" y="50038"/>
                  </a:lnTo>
                  <a:lnTo>
                    <a:pt x="133362" y="49784"/>
                  </a:lnTo>
                  <a:close/>
                </a:path>
                <a:path w="257175" h="118745">
                  <a:moveTo>
                    <a:pt x="143094" y="49808"/>
                  </a:moveTo>
                  <a:lnTo>
                    <a:pt x="143035" y="49979"/>
                  </a:lnTo>
                  <a:lnTo>
                    <a:pt x="143268" y="50038"/>
                  </a:lnTo>
                  <a:lnTo>
                    <a:pt x="143094" y="49808"/>
                  </a:lnTo>
                  <a:close/>
                </a:path>
                <a:path w="257175" h="118745">
                  <a:moveTo>
                    <a:pt x="152400" y="49911"/>
                  </a:moveTo>
                  <a:lnTo>
                    <a:pt x="152260" y="49911"/>
                  </a:lnTo>
                  <a:lnTo>
                    <a:pt x="152424" y="49973"/>
                  </a:lnTo>
                  <a:close/>
                </a:path>
                <a:path w="257175" h="118745">
                  <a:moveTo>
                    <a:pt x="111366" y="49911"/>
                  </a:moveTo>
                  <a:lnTo>
                    <a:pt x="111217" y="49918"/>
                  </a:lnTo>
                  <a:lnTo>
                    <a:pt x="111373" y="49947"/>
                  </a:lnTo>
                  <a:close/>
                </a:path>
                <a:path w="257175" h="118745">
                  <a:moveTo>
                    <a:pt x="17310" y="49657"/>
                  </a:moveTo>
                  <a:lnTo>
                    <a:pt x="17145" y="49911"/>
                  </a:lnTo>
                  <a:lnTo>
                    <a:pt x="17399" y="49911"/>
                  </a:lnTo>
                  <a:lnTo>
                    <a:pt x="17310" y="49657"/>
                  </a:lnTo>
                  <a:close/>
                </a:path>
                <a:path w="257175" h="118745">
                  <a:moveTo>
                    <a:pt x="24625" y="49149"/>
                  </a:moveTo>
                  <a:lnTo>
                    <a:pt x="24117" y="49149"/>
                  </a:lnTo>
                  <a:lnTo>
                    <a:pt x="24142" y="49657"/>
                  </a:lnTo>
                  <a:lnTo>
                    <a:pt x="24892" y="49911"/>
                  </a:lnTo>
                  <a:lnTo>
                    <a:pt x="24625" y="49149"/>
                  </a:lnTo>
                  <a:close/>
                </a:path>
                <a:path w="257175" h="118745">
                  <a:moveTo>
                    <a:pt x="33934" y="49657"/>
                  </a:moveTo>
                  <a:lnTo>
                    <a:pt x="33553" y="49911"/>
                  </a:lnTo>
                  <a:lnTo>
                    <a:pt x="34013" y="49911"/>
                  </a:lnTo>
                  <a:lnTo>
                    <a:pt x="33934" y="49657"/>
                  </a:lnTo>
                  <a:close/>
                </a:path>
                <a:path w="257175" h="118745">
                  <a:moveTo>
                    <a:pt x="40271" y="48768"/>
                  </a:moveTo>
                  <a:lnTo>
                    <a:pt x="39865" y="49022"/>
                  </a:lnTo>
                  <a:lnTo>
                    <a:pt x="40106" y="49022"/>
                  </a:lnTo>
                  <a:lnTo>
                    <a:pt x="40016" y="49623"/>
                  </a:lnTo>
                  <a:lnTo>
                    <a:pt x="39839" y="49911"/>
                  </a:lnTo>
                  <a:lnTo>
                    <a:pt x="45415" y="49911"/>
                  </a:lnTo>
                  <a:lnTo>
                    <a:pt x="45491" y="49657"/>
                  </a:lnTo>
                  <a:lnTo>
                    <a:pt x="40754" y="49657"/>
                  </a:lnTo>
                  <a:lnTo>
                    <a:pt x="40500" y="49403"/>
                  </a:lnTo>
                  <a:lnTo>
                    <a:pt x="40375" y="49175"/>
                  </a:lnTo>
                  <a:lnTo>
                    <a:pt x="40271" y="48768"/>
                  </a:lnTo>
                  <a:close/>
                </a:path>
                <a:path w="257175" h="118745">
                  <a:moveTo>
                    <a:pt x="45863" y="49828"/>
                  </a:moveTo>
                  <a:lnTo>
                    <a:pt x="45720" y="49911"/>
                  </a:lnTo>
                  <a:lnTo>
                    <a:pt x="45863" y="49828"/>
                  </a:lnTo>
                  <a:close/>
                </a:path>
                <a:path w="257175" h="118745">
                  <a:moveTo>
                    <a:pt x="55600" y="49657"/>
                  </a:moveTo>
                  <a:lnTo>
                    <a:pt x="49657" y="49657"/>
                  </a:lnTo>
                  <a:lnTo>
                    <a:pt x="50165" y="49911"/>
                  </a:lnTo>
                  <a:lnTo>
                    <a:pt x="55727" y="49911"/>
                  </a:lnTo>
                  <a:lnTo>
                    <a:pt x="55600" y="49657"/>
                  </a:lnTo>
                  <a:close/>
                </a:path>
                <a:path w="257175" h="118745">
                  <a:moveTo>
                    <a:pt x="96304" y="49175"/>
                  </a:moveTo>
                  <a:lnTo>
                    <a:pt x="96215" y="49911"/>
                  </a:lnTo>
                  <a:lnTo>
                    <a:pt x="96304" y="49175"/>
                  </a:lnTo>
                  <a:close/>
                </a:path>
                <a:path w="257175" h="118745">
                  <a:moveTo>
                    <a:pt x="114528" y="49784"/>
                  </a:moveTo>
                  <a:lnTo>
                    <a:pt x="113131" y="49784"/>
                  </a:lnTo>
                  <a:lnTo>
                    <a:pt x="113588" y="49911"/>
                  </a:lnTo>
                  <a:lnTo>
                    <a:pt x="114528" y="49784"/>
                  </a:lnTo>
                  <a:close/>
                </a:path>
                <a:path w="257175" h="118745">
                  <a:moveTo>
                    <a:pt x="115023" y="49784"/>
                  </a:moveTo>
                  <a:close/>
                </a:path>
                <a:path w="257175" h="118745">
                  <a:moveTo>
                    <a:pt x="117877" y="49784"/>
                  </a:moveTo>
                  <a:close/>
                </a:path>
                <a:path w="257175" h="118745">
                  <a:moveTo>
                    <a:pt x="119157" y="49530"/>
                  </a:moveTo>
                  <a:lnTo>
                    <a:pt x="119176" y="49911"/>
                  </a:lnTo>
                  <a:lnTo>
                    <a:pt x="119157" y="49530"/>
                  </a:lnTo>
                  <a:close/>
                </a:path>
                <a:path w="257175" h="118745">
                  <a:moveTo>
                    <a:pt x="130598" y="48768"/>
                  </a:moveTo>
                  <a:lnTo>
                    <a:pt x="128104" y="48768"/>
                  </a:lnTo>
                  <a:lnTo>
                    <a:pt x="128132" y="49072"/>
                  </a:lnTo>
                  <a:lnTo>
                    <a:pt x="127901" y="49911"/>
                  </a:lnTo>
                  <a:lnTo>
                    <a:pt x="128041" y="49784"/>
                  </a:lnTo>
                  <a:lnTo>
                    <a:pt x="133565" y="49784"/>
                  </a:lnTo>
                  <a:lnTo>
                    <a:pt x="133997" y="49657"/>
                  </a:lnTo>
                  <a:lnTo>
                    <a:pt x="134302" y="49657"/>
                  </a:lnTo>
                  <a:lnTo>
                    <a:pt x="134124" y="49530"/>
                  </a:lnTo>
                  <a:lnTo>
                    <a:pt x="134315" y="49530"/>
                  </a:lnTo>
                  <a:lnTo>
                    <a:pt x="133451" y="49403"/>
                  </a:lnTo>
                  <a:lnTo>
                    <a:pt x="131051" y="49276"/>
                  </a:lnTo>
                  <a:lnTo>
                    <a:pt x="130822" y="49022"/>
                  </a:lnTo>
                  <a:lnTo>
                    <a:pt x="130581" y="49022"/>
                  </a:lnTo>
                  <a:lnTo>
                    <a:pt x="130598" y="48768"/>
                  </a:lnTo>
                  <a:close/>
                </a:path>
                <a:path w="257175" h="118745">
                  <a:moveTo>
                    <a:pt x="134302" y="49657"/>
                  </a:moveTo>
                  <a:lnTo>
                    <a:pt x="134010" y="49657"/>
                  </a:lnTo>
                  <a:lnTo>
                    <a:pt x="134010" y="49911"/>
                  </a:lnTo>
                  <a:lnTo>
                    <a:pt x="134410" y="49784"/>
                  </a:lnTo>
                  <a:lnTo>
                    <a:pt x="134302" y="49657"/>
                  </a:lnTo>
                  <a:close/>
                </a:path>
                <a:path w="257175" h="118745">
                  <a:moveTo>
                    <a:pt x="135699" y="48768"/>
                  </a:moveTo>
                  <a:lnTo>
                    <a:pt x="134340" y="48768"/>
                  </a:lnTo>
                  <a:lnTo>
                    <a:pt x="134813" y="48993"/>
                  </a:lnTo>
                  <a:lnTo>
                    <a:pt x="134531" y="49276"/>
                  </a:lnTo>
                  <a:lnTo>
                    <a:pt x="134848" y="49530"/>
                  </a:lnTo>
                  <a:lnTo>
                    <a:pt x="134688" y="49623"/>
                  </a:lnTo>
                  <a:lnTo>
                    <a:pt x="134518" y="49911"/>
                  </a:lnTo>
                  <a:lnTo>
                    <a:pt x="135915" y="49911"/>
                  </a:lnTo>
                  <a:lnTo>
                    <a:pt x="135487" y="49795"/>
                  </a:lnTo>
                  <a:lnTo>
                    <a:pt x="135572" y="49657"/>
                  </a:lnTo>
                  <a:lnTo>
                    <a:pt x="135356" y="49657"/>
                  </a:lnTo>
                  <a:lnTo>
                    <a:pt x="134988" y="49530"/>
                  </a:lnTo>
                  <a:lnTo>
                    <a:pt x="135153" y="49149"/>
                  </a:lnTo>
                  <a:lnTo>
                    <a:pt x="135756" y="49149"/>
                  </a:lnTo>
                  <a:lnTo>
                    <a:pt x="135699" y="48768"/>
                  </a:lnTo>
                  <a:close/>
                </a:path>
                <a:path w="257175" h="118745">
                  <a:moveTo>
                    <a:pt x="142595" y="49149"/>
                  </a:moveTo>
                  <a:lnTo>
                    <a:pt x="143094" y="49808"/>
                  </a:lnTo>
                  <a:lnTo>
                    <a:pt x="151632" y="49784"/>
                  </a:lnTo>
                  <a:lnTo>
                    <a:pt x="151698" y="49657"/>
                  </a:lnTo>
                  <a:lnTo>
                    <a:pt x="149402" y="49657"/>
                  </a:lnTo>
                  <a:lnTo>
                    <a:pt x="149250" y="49403"/>
                  </a:lnTo>
                  <a:lnTo>
                    <a:pt x="143446" y="49403"/>
                  </a:lnTo>
                  <a:lnTo>
                    <a:pt x="142595" y="49149"/>
                  </a:lnTo>
                  <a:close/>
                </a:path>
                <a:path w="257175" h="118745">
                  <a:moveTo>
                    <a:pt x="36629" y="49623"/>
                  </a:moveTo>
                  <a:lnTo>
                    <a:pt x="36722" y="49791"/>
                  </a:lnTo>
                  <a:lnTo>
                    <a:pt x="36629" y="49623"/>
                  </a:lnTo>
                  <a:close/>
                </a:path>
                <a:path w="257175" h="118745">
                  <a:moveTo>
                    <a:pt x="47510" y="49149"/>
                  </a:moveTo>
                  <a:lnTo>
                    <a:pt x="45593" y="49149"/>
                  </a:lnTo>
                  <a:lnTo>
                    <a:pt x="46151" y="49403"/>
                  </a:lnTo>
                  <a:lnTo>
                    <a:pt x="46875" y="49784"/>
                  </a:lnTo>
                  <a:lnTo>
                    <a:pt x="47510" y="49149"/>
                  </a:lnTo>
                  <a:close/>
                </a:path>
                <a:path w="257175" h="118745">
                  <a:moveTo>
                    <a:pt x="55537" y="49530"/>
                  </a:moveTo>
                  <a:lnTo>
                    <a:pt x="49174" y="49530"/>
                  </a:lnTo>
                  <a:lnTo>
                    <a:pt x="49441" y="49657"/>
                  </a:lnTo>
                  <a:lnTo>
                    <a:pt x="49530" y="49784"/>
                  </a:lnTo>
                  <a:lnTo>
                    <a:pt x="49657" y="49657"/>
                  </a:lnTo>
                  <a:lnTo>
                    <a:pt x="55600" y="49657"/>
                  </a:lnTo>
                  <a:close/>
                </a:path>
                <a:path w="257175" h="118745">
                  <a:moveTo>
                    <a:pt x="112007" y="48260"/>
                  </a:moveTo>
                  <a:lnTo>
                    <a:pt x="63855" y="48260"/>
                  </a:lnTo>
                  <a:lnTo>
                    <a:pt x="63863" y="48993"/>
                  </a:lnTo>
                  <a:lnTo>
                    <a:pt x="63982" y="49403"/>
                  </a:lnTo>
                  <a:lnTo>
                    <a:pt x="63804" y="49530"/>
                  </a:lnTo>
                  <a:lnTo>
                    <a:pt x="63461" y="49657"/>
                  </a:lnTo>
                  <a:lnTo>
                    <a:pt x="64071" y="49657"/>
                  </a:lnTo>
                  <a:lnTo>
                    <a:pt x="64198" y="49784"/>
                  </a:lnTo>
                  <a:lnTo>
                    <a:pt x="64135" y="49530"/>
                  </a:lnTo>
                  <a:lnTo>
                    <a:pt x="65862" y="49276"/>
                  </a:lnTo>
                  <a:lnTo>
                    <a:pt x="92316" y="49276"/>
                  </a:lnTo>
                  <a:lnTo>
                    <a:pt x="92252" y="49022"/>
                  </a:lnTo>
                  <a:lnTo>
                    <a:pt x="94729" y="49022"/>
                  </a:lnTo>
                  <a:lnTo>
                    <a:pt x="94919" y="48895"/>
                  </a:lnTo>
                  <a:lnTo>
                    <a:pt x="107509" y="48895"/>
                  </a:lnTo>
                  <a:lnTo>
                    <a:pt x="86321" y="48768"/>
                  </a:lnTo>
                  <a:lnTo>
                    <a:pt x="85953" y="48641"/>
                  </a:lnTo>
                  <a:lnTo>
                    <a:pt x="107455" y="48641"/>
                  </a:lnTo>
                  <a:lnTo>
                    <a:pt x="112147" y="48514"/>
                  </a:lnTo>
                  <a:lnTo>
                    <a:pt x="112007" y="48260"/>
                  </a:lnTo>
                  <a:close/>
                </a:path>
                <a:path w="257175" h="118745">
                  <a:moveTo>
                    <a:pt x="106466" y="49403"/>
                  </a:moveTo>
                  <a:lnTo>
                    <a:pt x="106045" y="49403"/>
                  </a:lnTo>
                  <a:lnTo>
                    <a:pt x="106527" y="49784"/>
                  </a:lnTo>
                  <a:lnTo>
                    <a:pt x="106466" y="49403"/>
                  </a:lnTo>
                  <a:close/>
                </a:path>
                <a:path w="257175" h="118745">
                  <a:moveTo>
                    <a:pt x="107535" y="49022"/>
                  </a:moveTo>
                  <a:lnTo>
                    <a:pt x="96100" y="49022"/>
                  </a:lnTo>
                  <a:lnTo>
                    <a:pt x="96316" y="49149"/>
                  </a:lnTo>
                  <a:lnTo>
                    <a:pt x="106426" y="49149"/>
                  </a:lnTo>
                  <a:lnTo>
                    <a:pt x="107696" y="49784"/>
                  </a:lnTo>
                  <a:lnTo>
                    <a:pt x="107535" y="49022"/>
                  </a:lnTo>
                  <a:close/>
                </a:path>
                <a:path w="257175" h="118745">
                  <a:moveTo>
                    <a:pt x="117475" y="49657"/>
                  </a:moveTo>
                  <a:lnTo>
                    <a:pt x="117405" y="49784"/>
                  </a:lnTo>
                  <a:lnTo>
                    <a:pt x="117475" y="49657"/>
                  </a:lnTo>
                  <a:close/>
                </a:path>
                <a:path w="257175" h="118745">
                  <a:moveTo>
                    <a:pt x="124714" y="48895"/>
                  </a:moveTo>
                  <a:lnTo>
                    <a:pt x="124510" y="49784"/>
                  </a:lnTo>
                  <a:lnTo>
                    <a:pt x="124865" y="49784"/>
                  </a:lnTo>
                  <a:lnTo>
                    <a:pt x="124714" y="48895"/>
                  </a:lnTo>
                  <a:close/>
                </a:path>
                <a:path w="257175" h="118745">
                  <a:moveTo>
                    <a:pt x="19184" y="48895"/>
                  </a:moveTo>
                  <a:lnTo>
                    <a:pt x="16738" y="48895"/>
                  </a:lnTo>
                  <a:lnTo>
                    <a:pt x="16954" y="48993"/>
                  </a:lnTo>
                  <a:lnTo>
                    <a:pt x="17043" y="49276"/>
                  </a:lnTo>
                  <a:lnTo>
                    <a:pt x="17360" y="49530"/>
                  </a:lnTo>
                  <a:lnTo>
                    <a:pt x="18923" y="49530"/>
                  </a:lnTo>
                  <a:lnTo>
                    <a:pt x="19177" y="49657"/>
                  </a:lnTo>
                  <a:lnTo>
                    <a:pt x="19184" y="48895"/>
                  </a:lnTo>
                  <a:close/>
                </a:path>
                <a:path w="257175" h="118745">
                  <a:moveTo>
                    <a:pt x="42227" y="49149"/>
                  </a:moveTo>
                  <a:lnTo>
                    <a:pt x="41135" y="49149"/>
                  </a:lnTo>
                  <a:lnTo>
                    <a:pt x="41211" y="49530"/>
                  </a:lnTo>
                  <a:lnTo>
                    <a:pt x="40995" y="49657"/>
                  </a:lnTo>
                  <a:lnTo>
                    <a:pt x="45529" y="49657"/>
                  </a:lnTo>
                  <a:lnTo>
                    <a:pt x="45533" y="49403"/>
                  </a:lnTo>
                  <a:lnTo>
                    <a:pt x="42545" y="49403"/>
                  </a:lnTo>
                  <a:lnTo>
                    <a:pt x="42227" y="49149"/>
                  </a:lnTo>
                  <a:close/>
                </a:path>
                <a:path w="257175" h="118745">
                  <a:moveTo>
                    <a:pt x="59651" y="47879"/>
                  </a:moveTo>
                  <a:lnTo>
                    <a:pt x="57404" y="47879"/>
                  </a:lnTo>
                  <a:lnTo>
                    <a:pt x="57588" y="48247"/>
                  </a:lnTo>
                  <a:lnTo>
                    <a:pt x="58072" y="48768"/>
                  </a:lnTo>
                  <a:lnTo>
                    <a:pt x="58130" y="48924"/>
                  </a:lnTo>
                  <a:lnTo>
                    <a:pt x="57827" y="49072"/>
                  </a:lnTo>
                  <a:lnTo>
                    <a:pt x="57711" y="49276"/>
                  </a:lnTo>
                  <a:lnTo>
                    <a:pt x="57835" y="49657"/>
                  </a:lnTo>
                  <a:lnTo>
                    <a:pt x="58420" y="49149"/>
                  </a:lnTo>
                  <a:lnTo>
                    <a:pt x="58856" y="49149"/>
                  </a:lnTo>
                  <a:lnTo>
                    <a:pt x="58762" y="48895"/>
                  </a:lnTo>
                  <a:lnTo>
                    <a:pt x="58648" y="48514"/>
                  </a:lnTo>
                  <a:lnTo>
                    <a:pt x="58839" y="48514"/>
                  </a:lnTo>
                  <a:lnTo>
                    <a:pt x="59093" y="48387"/>
                  </a:lnTo>
                  <a:lnTo>
                    <a:pt x="59537" y="48387"/>
                  </a:lnTo>
                  <a:lnTo>
                    <a:pt x="59575" y="48133"/>
                  </a:lnTo>
                  <a:lnTo>
                    <a:pt x="59918" y="48133"/>
                  </a:lnTo>
                  <a:lnTo>
                    <a:pt x="59842" y="48006"/>
                  </a:lnTo>
                  <a:lnTo>
                    <a:pt x="59626" y="48006"/>
                  </a:lnTo>
                  <a:close/>
                </a:path>
                <a:path w="257175" h="118745">
                  <a:moveTo>
                    <a:pt x="58856" y="49149"/>
                  </a:moveTo>
                  <a:lnTo>
                    <a:pt x="58420" y="49149"/>
                  </a:lnTo>
                  <a:lnTo>
                    <a:pt x="58369" y="49276"/>
                  </a:lnTo>
                  <a:lnTo>
                    <a:pt x="57873" y="49657"/>
                  </a:lnTo>
                  <a:lnTo>
                    <a:pt x="59309" y="49657"/>
                  </a:lnTo>
                  <a:lnTo>
                    <a:pt x="59182" y="49403"/>
                  </a:lnTo>
                  <a:lnTo>
                    <a:pt x="58915" y="49276"/>
                  </a:lnTo>
                  <a:lnTo>
                    <a:pt x="58856" y="49149"/>
                  </a:lnTo>
                  <a:close/>
                </a:path>
                <a:path w="257175" h="118745">
                  <a:moveTo>
                    <a:pt x="63182" y="48514"/>
                  </a:moveTo>
                  <a:lnTo>
                    <a:pt x="60096" y="48514"/>
                  </a:lnTo>
                  <a:lnTo>
                    <a:pt x="61785" y="48641"/>
                  </a:lnTo>
                  <a:lnTo>
                    <a:pt x="62433" y="48895"/>
                  </a:lnTo>
                  <a:lnTo>
                    <a:pt x="62471" y="49276"/>
                  </a:lnTo>
                  <a:lnTo>
                    <a:pt x="61633" y="49276"/>
                  </a:lnTo>
                  <a:lnTo>
                    <a:pt x="61683" y="49530"/>
                  </a:lnTo>
                  <a:lnTo>
                    <a:pt x="61887" y="49657"/>
                  </a:lnTo>
                  <a:lnTo>
                    <a:pt x="62915" y="49530"/>
                  </a:lnTo>
                  <a:lnTo>
                    <a:pt x="63036" y="48587"/>
                  </a:lnTo>
                  <a:lnTo>
                    <a:pt x="63182" y="48514"/>
                  </a:lnTo>
                  <a:close/>
                </a:path>
                <a:path w="257175" h="118745">
                  <a:moveTo>
                    <a:pt x="62915" y="49530"/>
                  </a:moveTo>
                  <a:lnTo>
                    <a:pt x="61874" y="49530"/>
                  </a:lnTo>
                  <a:lnTo>
                    <a:pt x="62141" y="49657"/>
                  </a:lnTo>
                  <a:lnTo>
                    <a:pt x="63220" y="49657"/>
                  </a:lnTo>
                  <a:lnTo>
                    <a:pt x="62915" y="49530"/>
                  </a:lnTo>
                  <a:close/>
                </a:path>
                <a:path w="257175" h="118745">
                  <a:moveTo>
                    <a:pt x="63373" y="49530"/>
                  </a:moveTo>
                  <a:lnTo>
                    <a:pt x="63157" y="49530"/>
                  </a:lnTo>
                  <a:lnTo>
                    <a:pt x="63461" y="49657"/>
                  </a:lnTo>
                  <a:close/>
                </a:path>
                <a:path w="257175" h="118745">
                  <a:moveTo>
                    <a:pt x="117678" y="49403"/>
                  </a:moveTo>
                  <a:lnTo>
                    <a:pt x="117462" y="49403"/>
                  </a:lnTo>
                  <a:lnTo>
                    <a:pt x="117424" y="49657"/>
                  </a:lnTo>
                  <a:lnTo>
                    <a:pt x="117563" y="49530"/>
                  </a:lnTo>
                  <a:lnTo>
                    <a:pt x="117709" y="49530"/>
                  </a:lnTo>
                  <a:close/>
                </a:path>
                <a:path w="257175" h="118745">
                  <a:moveTo>
                    <a:pt x="117709" y="49530"/>
                  </a:moveTo>
                  <a:close/>
                </a:path>
                <a:path w="257175" h="118745">
                  <a:moveTo>
                    <a:pt x="117843" y="49530"/>
                  </a:moveTo>
                  <a:close/>
                </a:path>
                <a:path w="257175" h="118745">
                  <a:moveTo>
                    <a:pt x="125603" y="49022"/>
                  </a:moveTo>
                  <a:lnTo>
                    <a:pt x="125501" y="49403"/>
                  </a:lnTo>
                  <a:lnTo>
                    <a:pt x="125272" y="49657"/>
                  </a:lnTo>
                  <a:lnTo>
                    <a:pt x="126212" y="49657"/>
                  </a:lnTo>
                  <a:lnTo>
                    <a:pt x="125603" y="49022"/>
                  </a:lnTo>
                  <a:close/>
                </a:path>
                <a:path w="257175" h="118745">
                  <a:moveTo>
                    <a:pt x="126307" y="48768"/>
                  </a:moveTo>
                  <a:lnTo>
                    <a:pt x="125034" y="48768"/>
                  </a:lnTo>
                  <a:lnTo>
                    <a:pt x="124942" y="49022"/>
                  </a:lnTo>
                  <a:lnTo>
                    <a:pt x="125984" y="49022"/>
                  </a:lnTo>
                  <a:lnTo>
                    <a:pt x="126212" y="49657"/>
                  </a:lnTo>
                  <a:lnTo>
                    <a:pt x="127927" y="49657"/>
                  </a:lnTo>
                  <a:lnTo>
                    <a:pt x="127552" y="49530"/>
                  </a:lnTo>
                  <a:lnTo>
                    <a:pt x="126352" y="49530"/>
                  </a:lnTo>
                  <a:lnTo>
                    <a:pt x="126307" y="48768"/>
                  </a:lnTo>
                  <a:close/>
                </a:path>
                <a:path w="257175" h="118745">
                  <a:moveTo>
                    <a:pt x="135756" y="49149"/>
                  </a:moveTo>
                  <a:lnTo>
                    <a:pt x="135153" y="49149"/>
                  </a:lnTo>
                  <a:lnTo>
                    <a:pt x="135337" y="49276"/>
                  </a:lnTo>
                  <a:lnTo>
                    <a:pt x="135439" y="49530"/>
                  </a:lnTo>
                  <a:lnTo>
                    <a:pt x="135572" y="49657"/>
                  </a:lnTo>
                  <a:lnTo>
                    <a:pt x="135756" y="49149"/>
                  </a:lnTo>
                  <a:close/>
                </a:path>
                <a:path w="257175" h="118745">
                  <a:moveTo>
                    <a:pt x="150736" y="49200"/>
                  </a:moveTo>
                  <a:lnTo>
                    <a:pt x="149402" y="49657"/>
                  </a:lnTo>
                  <a:lnTo>
                    <a:pt x="151698" y="49657"/>
                  </a:lnTo>
                  <a:lnTo>
                    <a:pt x="151638" y="49403"/>
                  </a:lnTo>
                  <a:lnTo>
                    <a:pt x="150749" y="49276"/>
                  </a:lnTo>
                  <a:close/>
                </a:path>
                <a:path w="257175" h="118745">
                  <a:moveTo>
                    <a:pt x="36641" y="48641"/>
                  </a:moveTo>
                  <a:lnTo>
                    <a:pt x="36080" y="48641"/>
                  </a:lnTo>
                  <a:lnTo>
                    <a:pt x="36629" y="49623"/>
                  </a:lnTo>
                  <a:lnTo>
                    <a:pt x="36996" y="49530"/>
                  </a:lnTo>
                  <a:lnTo>
                    <a:pt x="36969" y="49149"/>
                  </a:lnTo>
                  <a:lnTo>
                    <a:pt x="36563" y="49149"/>
                  </a:lnTo>
                  <a:lnTo>
                    <a:pt x="36641" y="48641"/>
                  </a:lnTo>
                  <a:close/>
                </a:path>
                <a:path w="257175" h="118745">
                  <a:moveTo>
                    <a:pt x="22921" y="48618"/>
                  </a:moveTo>
                  <a:lnTo>
                    <a:pt x="22796" y="49530"/>
                  </a:lnTo>
                  <a:lnTo>
                    <a:pt x="23469" y="49530"/>
                  </a:lnTo>
                  <a:lnTo>
                    <a:pt x="23799" y="49149"/>
                  </a:lnTo>
                  <a:lnTo>
                    <a:pt x="24625" y="49149"/>
                  </a:lnTo>
                  <a:lnTo>
                    <a:pt x="24536" y="48895"/>
                  </a:lnTo>
                  <a:lnTo>
                    <a:pt x="23444" y="48895"/>
                  </a:lnTo>
                  <a:lnTo>
                    <a:pt x="22921" y="48618"/>
                  </a:lnTo>
                  <a:close/>
                </a:path>
                <a:path w="257175" h="118745">
                  <a:moveTo>
                    <a:pt x="35833" y="45593"/>
                  </a:moveTo>
                  <a:lnTo>
                    <a:pt x="34620" y="45593"/>
                  </a:lnTo>
                  <a:lnTo>
                    <a:pt x="34846" y="45905"/>
                  </a:lnTo>
                  <a:lnTo>
                    <a:pt x="34965" y="46143"/>
                  </a:lnTo>
                  <a:lnTo>
                    <a:pt x="34195" y="47564"/>
                  </a:lnTo>
                  <a:lnTo>
                    <a:pt x="33642" y="47752"/>
                  </a:lnTo>
                  <a:lnTo>
                    <a:pt x="32956" y="47752"/>
                  </a:lnTo>
                  <a:lnTo>
                    <a:pt x="32916" y="48768"/>
                  </a:lnTo>
                  <a:lnTo>
                    <a:pt x="33286" y="49530"/>
                  </a:lnTo>
                  <a:lnTo>
                    <a:pt x="33032" y="47879"/>
                  </a:lnTo>
                  <a:lnTo>
                    <a:pt x="36759" y="47879"/>
                  </a:lnTo>
                  <a:lnTo>
                    <a:pt x="36871" y="47680"/>
                  </a:lnTo>
                  <a:lnTo>
                    <a:pt x="37096" y="47625"/>
                  </a:lnTo>
                  <a:lnTo>
                    <a:pt x="37261" y="47498"/>
                  </a:lnTo>
                  <a:lnTo>
                    <a:pt x="41063" y="47498"/>
                  </a:lnTo>
                  <a:lnTo>
                    <a:pt x="41554" y="47117"/>
                  </a:lnTo>
                  <a:lnTo>
                    <a:pt x="41450" y="46665"/>
                  </a:lnTo>
                  <a:lnTo>
                    <a:pt x="41427" y="46101"/>
                  </a:lnTo>
                  <a:lnTo>
                    <a:pt x="107168" y="46101"/>
                  </a:lnTo>
                  <a:lnTo>
                    <a:pt x="107175" y="45974"/>
                  </a:lnTo>
                  <a:lnTo>
                    <a:pt x="35941" y="45974"/>
                  </a:lnTo>
                  <a:lnTo>
                    <a:pt x="35833" y="45593"/>
                  </a:lnTo>
                  <a:close/>
                </a:path>
                <a:path w="257175" h="118745">
                  <a:moveTo>
                    <a:pt x="92748" y="49276"/>
                  </a:moveTo>
                  <a:lnTo>
                    <a:pt x="92379" y="49530"/>
                  </a:lnTo>
                  <a:lnTo>
                    <a:pt x="93167" y="49530"/>
                  </a:lnTo>
                  <a:lnTo>
                    <a:pt x="93014" y="49403"/>
                  </a:lnTo>
                  <a:lnTo>
                    <a:pt x="92748" y="49276"/>
                  </a:lnTo>
                  <a:close/>
                </a:path>
                <a:path w="257175" h="118745">
                  <a:moveTo>
                    <a:pt x="94253" y="49149"/>
                  </a:moveTo>
                  <a:lnTo>
                    <a:pt x="93878" y="49149"/>
                  </a:lnTo>
                  <a:lnTo>
                    <a:pt x="93903" y="49403"/>
                  </a:lnTo>
                  <a:lnTo>
                    <a:pt x="93116" y="49403"/>
                  </a:lnTo>
                  <a:lnTo>
                    <a:pt x="94191" y="49530"/>
                  </a:lnTo>
                  <a:lnTo>
                    <a:pt x="94437" y="49276"/>
                  </a:lnTo>
                  <a:lnTo>
                    <a:pt x="94284" y="49276"/>
                  </a:lnTo>
                  <a:lnTo>
                    <a:pt x="94253" y="49149"/>
                  </a:lnTo>
                  <a:close/>
                </a:path>
                <a:path w="257175" h="118745">
                  <a:moveTo>
                    <a:pt x="94881" y="49022"/>
                  </a:moveTo>
                  <a:lnTo>
                    <a:pt x="94856" y="49530"/>
                  </a:lnTo>
                  <a:lnTo>
                    <a:pt x="95686" y="49530"/>
                  </a:lnTo>
                  <a:lnTo>
                    <a:pt x="95970" y="49403"/>
                  </a:lnTo>
                  <a:lnTo>
                    <a:pt x="95046" y="49276"/>
                  </a:lnTo>
                  <a:lnTo>
                    <a:pt x="94881" y="49022"/>
                  </a:lnTo>
                  <a:close/>
                </a:path>
                <a:path w="257175" h="118745">
                  <a:moveTo>
                    <a:pt x="95970" y="49403"/>
                  </a:moveTo>
                  <a:lnTo>
                    <a:pt x="95643" y="49403"/>
                  </a:lnTo>
                  <a:lnTo>
                    <a:pt x="95973" y="49530"/>
                  </a:lnTo>
                  <a:close/>
                </a:path>
                <a:path w="257175" h="118745">
                  <a:moveTo>
                    <a:pt x="115102" y="48768"/>
                  </a:moveTo>
                  <a:lnTo>
                    <a:pt x="107892" y="48768"/>
                  </a:lnTo>
                  <a:lnTo>
                    <a:pt x="108124" y="48895"/>
                  </a:lnTo>
                  <a:lnTo>
                    <a:pt x="108232" y="49149"/>
                  </a:lnTo>
                  <a:lnTo>
                    <a:pt x="107861" y="49530"/>
                  </a:lnTo>
                  <a:lnTo>
                    <a:pt x="108318" y="49403"/>
                  </a:lnTo>
                  <a:lnTo>
                    <a:pt x="115341" y="49403"/>
                  </a:lnTo>
                  <a:lnTo>
                    <a:pt x="115201" y="49276"/>
                  </a:lnTo>
                  <a:lnTo>
                    <a:pt x="115102" y="48768"/>
                  </a:lnTo>
                  <a:close/>
                </a:path>
                <a:path w="257175" h="118745">
                  <a:moveTo>
                    <a:pt x="120019" y="48768"/>
                  </a:moveTo>
                  <a:lnTo>
                    <a:pt x="117227" y="48768"/>
                  </a:lnTo>
                  <a:lnTo>
                    <a:pt x="117284" y="49022"/>
                  </a:lnTo>
                  <a:lnTo>
                    <a:pt x="116738" y="49022"/>
                  </a:lnTo>
                  <a:lnTo>
                    <a:pt x="117144" y="49149"/>
                  </a:lnTo>
                  <a:lnTo>
                    <a:pt x="117005" y="49530"/>
                  </a:lnTo>
                  <a:lnTo>
                    <a:pt x="117462" y="49403"/>
                  </a:lnTo>
                  <a:lnTo>
                    <a:pt x="117678" y="49403"/>
                  </a:lnTo>
                  <a:lnTo>
                    <a:pt x="118059" y="49276"/>
                  </a:lnTo>
                  <a:lnTo>
                    <a:pt x="122961" y="49276"/>
                  </a:lnTo>
                  <a:lnTo>
                    <a:pt x="122847" y="49149"/>
                  </a:lnTo>
                  <a:lnTo>
                    <a:pt x="122878" y="48895"/>
                  </a:lnTo>
                  <a:lnTo>
                    <a:pt x="119976" y="48895"/>
                  </a:lnTo>
                  <a:close/>
                </a:path>
                <a:path w="257175" h="118745">
                  <a:moveTo>
                    <a:pt x="127146" y="48768"/>
                  </a:moveTo>
                  <a:lnTo>
                    <a:pt x="126568" y="48768"/>
                  </a:lnTo>
                  <a:lnTo>
                    <a:pt x="126453" y="49403"/>
                  </a:lnTo>
                  <a:lnTo>
                    <a:pt x="127552" y="49530"/>
                  </a:lnTo>
                  <a:lnTo>
                    <a:pt x="127177" y="49403"/>
                  </a:lnTo>
                  <a:lnTo>
                    <a:pt x="127146" y="48768"/>
                  </a:lnTo>
                  <a:close/>
                </a:path>
                <a:path w="257175" h="118745">
                  <a:moveTo>
                    <a:pt x="155638" y="48768"/>
                  </a:moveTo>
                  <a:lnTo>
                    <a:pt x="152444" y="48768"/>
                  </a:lnTo>
                  <a:lnTo>
                    <a:pt x="152692" y="49530"/>
                  </a:lnTo>
                  <a:lnTo>
                    <a:pt x="153174" y="49022"/>
                  </a:lnTo>
                  <a:lnTo>
                    <a:pt x="156883" y="49022"/>
                  </a:lnTo>
                  <a:lnTo>
                    <a:pt x="155638" y="48768"/>
                  </a:lnTo>
                  <a:close/>
                </a:path>
                <a:path w="257175" h="118745">
                  <a:moveTo>
                    <a:pt x="36893" y="49022"/>
                  </a:moveTo>
                  <a:lnTo>
                    <a:pt x="36563" y="49149"/>
                  </a:lnTo>
                  <a:lnTo>
                    <a:pt x="36969" y="49149"/>
                  </a:lnTo>
                  <a:lnTo>
                    <a:pt x="37338" y="49403"/>
                  </a:lnTo>
                  <a:lnTo>
                    <a:pt x="37122" y="49149"/>
                  </a:lnTo>
                  <a:lnTo>
                    <a:pt x="36893" y="49022"/>
                  </a:lnTo>
                  <a:close/>
                </a:path>
                <a:path w="257175" h="118745">
                  <a:moveTo>
                    <a:pt x="42214" y="48514"/>
                  </a:moveTo>
                  <a:lnTo>
                    <a:pt x="41935" y="48514"/>
                  </a:lnTo>
                  <a:lnTo>
                    <a:pt x="42293" y="48901"/>
                  </a:lnTo>
                  <a:lnTo>
                    <a:pt x="42420" y="49195"/>
                  </a:lnTo>
                  <a:lnTo>
                    <a:pt x="42545" y="49403"/>
                  </a:lnTo>
                  <a:lnTo>
                    <a:pt x="45533" y="49403"/>
                  </a:lnTo>
                  <a:lnTo>
                    <a:pt x="45593" y="49149"/>
                  </a:lnTo>
                  <a:lnTo>
                    <a:pt x="55905" y="49149"/>
                  </a:lnTo>
                  <a:lnTo>
                    <a:pt x="55870" y="48768"/>
                  </a:lnTo>
                  <a:lnTo>
                    <a:pt x="43040" y="48768"/>
                  </a:lnTo>
                  <a:lnTo>
                    <a:pt x="42875" y="48641"/>
                  </a:lnTo>
                  <a:lnTo>
                    <a:pt x="42468" y="48641"/>
                  </a:lnTo>
                  <a:lnTo>
                    <a:pt x="42214" y="48514"/>
                  </a:lnTo>
                  <a:close/>
                </a:path>
                <a:path w="257175" h="118745">
                  <a:moveTo>
                    <a:pt x="56609" y="48678"/>
                  </a:moveTo>
                  <a:lnTo>
                    <a:pt x="55968" y="49276"/>
                  </a:lnTo>
                  <a:lnTo>
                    <a:pt x="56921" y="49403"/>
                  </a:lnTo>
                  <a:lnTo>
                    <a:pt x="56743" y="49276"/>
                  </a:lnTo>
                  <a:lnTo>
                    <a:pt x="56638" y="48895"/>
                  </a:lnTo>
                  <a:lnTo>
                    <a:pt x="56609" y="48678"/>
                  </a:lnTo>
                  <a:close/>
                </a:path>
                <a:path w="257175" h="118745">
                  <a:moveTo>
                    <a:pt x="94221" y="49022"/>
                  </a:moveTo>
                  <a:lnTo>
                    <a:pt x="92760" y="49022"/>
                  </a:lnTo>
                  <a:lnTo>
                    <a:pt x="92938" y="49149"/>
                  </a:lnTo>
                  <a:lnTo>
                    <a:pt x="93014" y="49403"/>
                  </a:lnTo>
                  <a:lnTo>
                    <a:pt x="93687" y="49403"/>
                  </a:lnTo>
                  <a:lnTo>
                    <a:pt x="93878" y="49149"/>
                  </a:lnTo>
                  <a:lnTo>
                    <a:pt x="94253" y="49149"/>
                  </a:lnTo>
                  <a:close/>
                </a:path>
                <a:path w="257175" h="118745">
                  <a:moveTo>
                    <a:pt x="116230" y="48768"/>
                  </a:moveTo>
                  <a:lnTo>
                    <a:pt x="115661" y="48768"/>
                  </a:lnTo>
                  <a:lnTo>
                    <a:pt x="115466" y="49200"/>
                  </a:lnTo>
                  <a:lnTo>
                    <a:pt x="115811" y="49403"/>
                  </a:lnTo>
                  <a:lnTo>
                    <a:pt x="116615" y="49072"/>
                  </a:lnTo>
                  <a:lnTo>
                    <a:pt x="116230" y="48768"/>
                  </a:lnTo>
                  <a:close/>
                </a:path>
                <a:path w="257175" h="118745">
                  <a:moveTo>
                    <a:pt x="127838" y="48768"/>
                  </a:moveTo>
                  <a:lnTo>
                    <a:pt x="127349" y="48768"/>
                  </a:lnTo>
                  <a:lnTo>
                    <a:pt x="127768" y="49022"/>
                  </a:lnTo>
                  <a:lnTo>
                    <a:pt x="127882" y="49276"/>
                  </a:lnTo>
                  <a:lnTo>
                    <a:pt x="127984" y="49149"/>
                  </a:lnTo>
                  <a:lnTo>
                    <a:pt x="127838" y="48768"/>
                  </a:lnTo>
                  <a:close/>
                </a:path>
                <a:path w="257175" h="118745">
                  <a:moveTo>
                    <a:pt x="134289" y="48768"/>
                  </a:moveTo>
                  <a:lnTo>
                    <a:pt x="133477" y="48768"/>
                  </a:lnTo>
                  <a:lnTo>
                    <a:pt x="133794" y="49403"/>
                  </a:lnTo>
                  <a:lnTo>
                    <a:pt x="134283" y="49403"/>
                  </a:lnTo>
                  <a:lnTo>
                    <a:pt x="134289" y="48768"/>
                  </a:lnTo>
                  <a:close/>
                </a:path>
                <a:path w="257175" h="118745">
                  <a:moveTo>
                    <a:pt x="148821" y="48768"/>
                  </a:moveTo>
                  <a:lnTo>
                    <a:pt x="143837" y="48768"/>
                  </a:lnTo>
                  <a:lnTo>
                    <a:pt x="143840" y="49403"/>
                  </a:lnTo>
                  <a:lnTo>
                    <a:pt x="149250" y="49403"/>
                  </a:lnTo>
                  <a:lnTo>
                    <a:pt x="148821" y="48768"/>
                  </a:lnTo>
                  <a:close/>
                </a:path>
                <a:path w="257175" h="118745">
                  <a:moveTo>
                    <a:pt x="5067" y="47752"/>
                  </a:moveTo>
                  <a:lnTo>
                    <a:pt x="4914" y="48006"/>
                  </a:lnTo>
                  <a:lnTo>
                    <a:pt x="4826" y="48895"/>
                  </a:lnTo>
                  <a:lnTo>
                    <a:pt x="4940" y="49276"/>
                  </a:lnTo>
                  <a:lnTo>
                    <a:pt x="5588" y="49276"/>
                  </a:lnTo>
                  <a:lnTo>
                    <a:pt x="5659" y="48993"/>
                  </a:lnTo>
                  <a:lnTo>
                    <a:pt x="5918" y="48768"/>
                  </a:lnTo>
                  <a:lnTo>
                    <a:pt x="5130" y="48768"/>
                  </a:lnTo>
                  <a:lnTo>
                    <a:pt x="5067" y="47752"/>
                  </a:lnTo>
                  <a:close/>
                </a:path>
                <a:path w="257175" h="118745">
                  <a:moveTo>
                    <a:pt x="16243" y="48895"/>
                  </a:moveTo>
                  <a:lnTo>
                    <a:pt x="8750" y="48895"/>
                  </a:lnTo>
                  <a:lnTo>
                    <a:pt x="9245" y="49022"/>
                  </a:lnTo>
                  <a:lnTo>
                    <a:pt x="15265" y="49022"/>
                  </a:lnTo>
                  <a:lnTo>
                    <a:pt x="16344" y="49276"/>
                  </a:lnTo>
                  <a:lnTo>
                    <a:pt x="16243" y="48895"/>
                  </a:lnTo>
                  <a:close/>
                </a:path>
                <a:path w="257175" h="118745">
                  <a:moveTo>
                    <a:pt x="35483" y="48768"/>
                  </a:moveTo>
                  <a:lnTo>
                    <a:pt x="35166" y="48768"/>
                  </a:lnTo>
                  <a:lnTo>
                    <a:pt x="35560" y="49276"/>
                  </a:lnTo>
                  <a:lnTo>
                    <a:pt x="35483" y="48768"/>
                  </a:lnTo>
                  <a:close/>
                </a:path>
                <a:path w="257175" h="118745">
                  <a:moveTo>
                    <a:pt x="57226" y="48641"/>
                  </a:moveTo>
                  <a:lnTo>
                    <a:pt x="56743" y="49276"/>
                  </a:lnTo>
                  <a:lnTo>
                    <a:pt x="56972" y="49276"/>
                  </a:lnTo>
                  <a:lnTo>
                    <a:pt x="57226" y="48641"/>
                  </a:lnTo>
                  <a:close/>
                </a:path>
                <a:path w="257175" h="118745">
                  <a:moveTo>
                    <a:pt x="107509" y="48895"/>
                  </a:moveTo>
                  <a:lnTo>
                    <a:pt x="94932" y="48895"/>
                  </a:lnTo>
                  <a:lnTo>
                    <a:pt x="95046" y="49276"/>
                  </a:lnTo>
                  <a:lnTo>
                    <a:pt x="95967" y="49276"/>
                  </a:lnTo>
                  <a:lnTo>
                    <a:pt x="95964" y="49149"/>
                  </a:lnTo>
                  <a:lnTo>
                    <a:pt x="95338" y="49149"/>
                  </a:lnTo>
                  <a:lnTo>
                    <a:pt x="107535" y="49022"/>
                  </a:lnTo>
                  <a:close/>
                </a:path>
                <a:path w="257175" h="118745">
                  <a:moveTo>
                    <a:pt x="132441" y="48768"/>
                  </a:moveTo>
                  <a:lnTo>
                    <a:pt x="130962" y="48768"/>
                  </a:lnTo>
                  <a:lnTo>
                    <a:pt x="130937" y="49149"/>
                  </a:lnTo>
                  <a:lnTo>
                    <a:pt x="131051" y="49276"/>
                  </a:lnTo>
                  <a:lnTo>
                    <a:pt x="132295" y="49276"/>
                  </a:lnTo>
                  <a:lnTo>
                    <a:pt x="132270" y="49149"/>
                  </a:lnTo>
                  <a:lnTo>
                    <a:pt x="132676" y="49149"/>
                  </a:lnTo>
                  <a:lnTo>
                    <a:pt x="132441" y="48768"/>
                  </a:lnTo>
                  <a:close/>
                </a:path>
                <a:path w="257175" h="118745">
                  <a:moveTo>
                    <a:pt x="133248" y="48768"/>
                  </a:moveTo>
                  <a:lnTo>
                    <a:pt x="132664" y="48768"/>
                  </a:lnTo>
                  <a:lnTo>
                    <a:pt x="132676" y="49149"/>
                  </a:lnTo>
                  <a:lnTo>
                    <a:pt x="132283" y="49149"/>
                  </a:lnTo>
                  <a:lnTo>
                    <a:pt x="132422" y="49276"/>
                  </a:lnTo>
                  <a:lnTo>
                    <a:pt x="133515" y="49276"/>
                  </a:lnTo>
                  <a:lnTo>
                    <a:pt x="133527" y="49022"/>
                  </a:lnTo>
                  <a:lnTo>
                    <a:pt x="133096" y="49022"/>
                  </a:lnTo>
                  <a:lnTo>
                    <a:pt x="133248" y="48768"/>
                  </a:lnTo>
                  <a:close/>
                </a:path>
                <a:path w="257175" h="118745">
                  <a:moveTo>
                    <a:pt x="151257" y="49022"/>
                  </a:moveTo>
                  <a:lnTo>
                    <a:pt x="150809" y="49175"/>
                  </a:lnTo>
                  <a:lnTo>
                    <a:pt x="151511" y="49276"/>
                  </a:lnTo>
                  <a:lnTo>
                    <a:pt x="151257" y="49022"/>
                  </a:lnTo>
                  <a:close/>
                </a:path>
                <a:path w="257175" h="118745">
                  <a:moveTo>
                    <a:pt x="150782" y="48768"/>
                  </a:moveTo>
                  <a:lnTo>
                    <a:pt x="150736" y="49200"/>
                  </a:lnTo>
                  <a:lnTo>
                    <a:pt x="150782" y="48768"/>
                  </a:lnTo>
                  <a:close/>
                </a:path>
                <a:path w="257175" h="118745">
                  <a:moveTo>
                    <a:pt x="5651" y="46990"/>
                  </a:moveTo>
                  <a:lnTo>
                    <a:pt x="5130" y="46990"/>
                  </a:lnTo>
                  <a:lnTo>
                    <a:pt x="5178" y="47625"/>
                  </a:lnTo>
                  <a:lnTo>
                    <a:pt x="5302" y="48133"/>
                  </a:lnTo>
                  <a:lnTo>
                    <a:pt x="5381" y="48290"/>
                  </a:lnTo>
                  <a:lnTo>
                    <a:pt x="5130" y="48768"/>
                  </a:lnTo>
                  <a:lnTo>
                    <a:pt x="5918" y="48768"/>
                  </a:lnTo>
                  <a:lnTo>
                    <a:pt x="5791" y="49149"/>
                  </a:lnTo>
                  <a:lnTo>
                    <a:pt x="8102" y="49149"/>
                  </a:lnTo>
                  <a:lnTo>
                    <a:pt x="8750" y="48895"/>
                  </a:lnTo>
                  <a:lnTo>
                    <a:pt x="19184" y="48895"/>
                  </a:lnTo>
                  <a:lnTo>
                    <a:pt x="19187" y="48641"/>
                  </a:lnTo>
                  <a:lnTo>
                    <a:pt x="16802" y="48641"/>
                  </a:lnTo>
                  <a:lnTo>
                    <a:pt x="5422" y="48514"/>
                  </a:lnTo>
                  <a:lnTo>
                    <a:pt x="5651" y="46990"/>
                  </a:lnTo>
                  <a:close/>
                </a:path>
                <a:path w="257175" h="118745">
                  <a:moveTo>
                    <a:pt x="36759" y="47879"/>
                  </a:moveTo>
                  <a:lnTo>
                    <a:pt x="33032" y="47879"/>
                  </a:lnTo>
                  <a:lnTo>
                    <a:pt x="33583" y="48368"/>
                  </a:lnTo>
                  <a:lnTo>
                    <a:pt x="33648" y="48514"/>
                  </a:lnTo>
                  <a:lnTo>
                    <a:pt x="33764" y="49054"/>
                  </a:lnTo>
                  <a:lnTo>
                    <a:pt x="34112" y="49149"/>
                  </a:lnTo>
                  <a:lnTo>
                    <a:pt x="33858" y="48895"/>
                  </a:lnTo>
                  <a:lnTo>
                    <a:pt x="35166" y="48768"/>
                  </a:lnTo>
                  <a:lnTo>
                    <a:pt x="35483" y="48768"/>
                  </a:lnTo>
                  <a:lnTo>
                    <a:pt x="36080" y="48641"/>
                  </a:lnTo>
                  <a:lnTo>
                    <a:pt x="36641" y="48641"/>
                  </a:lnTo>
                  <a:lnTo>
                    <a:pt x="36759" y="47879"/>
                  </a:lnTo>
                  <a:close/>
                </a:path>
                <a:path w="257175" h="118745">
                  <a:moveTo>
                    <a:pt x="40789" y="49072"/>
                  </a:moveTo>
                  <a:close/>
                </a:path>
                <a:path w="257175" h="118745">
                  <a:moveTo>
                    <a:pt x="41478" y="48514"/>
                  </a:moveTo>
                  <a:lnTo>
                    <a:pt x="41605" y="48768"/>
                  </a:lnTo>
                  <a:lnTo>
                    <a:pt x="41160" y="49149"/>
                  </a:lnTo>
                  <a:lnTo>
                    <a:pt x="42075" y="49149"/>
                  </a:lnTo>
                  <a:lnTo>
                    <a:pt x="41478" y="48514"/>
                  </a:lnTo>
                  <a:close/>
                </a:path>
                <a:path w="257175" h="118745">
                  <a:moveTo>
                    <a:pt x="95961" y="49022"/>
                  </a:moveTo>
                  <a:lnTo>
                    <a:pt x="95313" y="49022"/>
                  </a:lnTo>
                  <a:lnTo>
                    <a:pt x="95964" y="49149"/>
                  </a:lnTo>
                  <a:close/>
                </a:path>
                <a:path w="257175" h="118745">
                  <a:moveTo>
                    <a:pt x="41414" y="48514"/>
                  </a:moveTo>
                  <a:lnTo>
                    <a:pt x="40843" y="48641"/>
                  </a:lnTo>
                  <a:lnTo>
                    <a:pt x="40789" y="49072"/>
                  </a:lnTo>
                  <a:lnTo>
                    <a:pt x="41414" y="48514"/>
                  </a:lnTo>
                  <a:close/>
                </a:path>
                <a:path w="257175" h="118745">
                  <a:moveTo>
                    <a:pt x="58839" y="48895"/>
                  </a:moveTo>
                  <a:close/>
                </a:path>
                <a:path w="257175" h="118745">
                  <a:moveTo>
                    <a:pt x="111836" y="47879"/>
                  </a:moveTo>
                  <a:lnTo>
                    <a:pt x="59715" y="47879"/>
                  </a:lnTo>
                  <a:lnTo>
                    <a:pt x="60058" y="48006"/>
                  </a:lnTo>
                  <a:lnTo>
                    <a:pt x="60121" y="48514"/>
                  </a:lnTo>
                  <a:lnTo>
                    <a:pt x="63271" y="48514"/>
                  </a:lnTo>
                  <a:lnTo>
                    <a:pt x="63350" y="48924"/>
                  </a:lnTo>
                  <a:lnTo>
                    <a:pt x="63525" y="49022"/>
                  </a:lnTo>
                  <a:lnTo>
                    <a:pt x="63648" y="48381"/>
                  </a:lnTo>
                  <a:lnTo>
                    <a:pt x="63855" y="48260"/>
                  </a:lnTo>
                  <a:lnTo>
                    <a:pt x="112007" y="48260"/>
                  </a:lnTo>
                  <a:lnTo>
                    <a:pt x="111836" y="47879"/>
                  </a:lnTo>
                  <a:close/>
                </a:path>
                <a:path w="257175" h="118745">
                  <a:moveTo>
                    <a:pt x="124841" y="48768"/>
                  </a:moveTo>
                  <a:lnTo>
                    <a:pt x="124320" y="48768"/>
                  </a:lnTo>
                  <a:lnTo>
                    <a:pt x="124498" y="49022"/>
                  </a:lnTo>
                  <a:lnTo>
                    <a:pt x="124684" y="49022"/>
                  </a:lnTo>
                  <a:lnTo>
                    <a:pt x="124891" y="48895"/>
                  </a:lnTo>
                  <a:close/>
                </a:path>
                <a:path w="257175" h="118745">
                  <a:moveTo>
                    <a:pt x="124891" y="48895"/>
                  </a:moveTo>
                  <a:lnTo>
                    <a:pt x="124714" y="48895"/>
                  </a:lnTo>
                  <a:lnTo>
                    <a:pt x="124942" y="49022"/>
                  </a:lnTo>
                  <a:close/>
                </a:path>
                <a:path w="257175" h="118745">
                  <a:moveTo>
                    <a:pt x="130787" y="48768"/>
                  </a:moveTo>
                  <a:lnTo>
                    <a:pt x="130581" y="49022"/>
                  </a:lnTo>
                  <a:lnTo>
                    <a:pt x="130822" y="49022"/>
                  </a:lnTo>
                  <a:lnTo>
                    <a:pt x="130787" y="48768"/>
                  </a:lnTo>
                  <a:close/>
                </a:path>
                <a:path w="257175" h="118745">
                  <a:moveTo>
                    <a:pt x="133197" y="48895"/>
                  </a:moveTo>
                  <a:close/>
                </a:path>
                <a:path w="257175" h="118745">
                  <a:moveTo>
                    <a:pt x="133286" y="48895"/>
                  </a:moveTo>
                  <a:lnTo>
                    <a:pt x="133527" y="49022"/>
                  </a:lnTo>
                  <a:lnTo>
                    <a:pt x="133286" y="48895"/>
                  </a:lnTo>
                  <a:close/>
                </a:path>
                <a:path w="257175" h="118745">
                  <a:moveTo>
                    <a:pt x="149491" y="48768"/>
                  </a:moveTo>
                  <a:lnTo>
                    <a:pt x="148988" y="48768"/>
                  </a:lnTo>
                  <a:lnTo>
                    <a:pt x="148980" y="48901"/>
                  </a:lnTo>
                  <a:lnTo>
                    <a:pt x="149860" y="49022"/>
                  </a:lnTo>
                  <a:lnTo>
                    <a:pt x="149555" y="48895"/>
                  </a:lnTo>
                  <a:close/>
                </a:path>
                <a:path w="257175" h="118745">
                  <a:moveTo>
                    <a:pt x="24218" y="46863"/>
                  </a:moveTo>
                  <a:lnTo>
                    <a:pt x="22809" y="46863"/>
                  </a:lnTo>
                  <a:lnTo>
                    <a:pt x="23393" y="47117"/>
                  </a:lnTo>
                  <a:lnTo>
                    <a:pt x="23799" y="47625"/>
                  </a:lnTo>
                  <a:lnTo>
                    <a:pt x="23881" y="48217"/>
                  </a:lnTo>
                  <a:lnTo>
                    <a:pt x="23774" y="48514"/>
                  </a:lnTo>
                  <a:lnTo>
                    <a:pt x="23444" y="48895"/>
                  </a:lnTo>
                  <a:lnTo>
                    <a:pt x="25196" y="48895"/>
                  </a:lnTo>
                  <a:lnTo>
                    <a:pt x="25025" y="48641"/>
                  </a:lnTo>
                  <a:lnTo>
                    <a:pt x="24777" y="48641"/>
                  </a:lnTo>
                  <a:lnTo>
                    <a:pt x="24340" y="47625"/>
                  </a:lnTo>
                  <a:lnTo>
                    <a:pt x="24231" y="47117"/>
                  </a:lnTo>
                  <a:lnTo>
                    <a:pt x="24053" y="46990"/>
                  </a:lnTo>
                  <a:lnTo>
                    <a:pt x="24218" y="46863"/>
                  </a:lnTo>
                  <a:close/>
                </a:path>
                <a:path w="257175" h="118745">
                  <a:moveTo>
                    <a:pt x="37807" y="48133"/>
                  </a:moveTo>
                  <a:lnTo>
                    <a:pt x="37630" y="48133"/>
                  </a:lnTo>
                  <a:lnTo>
                    <a:pt x="38100" y="48768"/>
                  </a:lnTo>
                  <a:lnTo>
                    <a:pt x="38404" y="48895"/>
                  </a:lnTo>
                  <a:lnTo>
                    <a:pt x="38354" y="48514"/>
                  </a:lnTo>
                  <a:lnTo>
                    <a:pt x="38100" y="48514"/>
                  </a:lnTo>
                  <a:lnTo>
                    <a:pt x="37947" y="48368"/>
                  </a:lnTo>
                  <a:lnTo>
                    <a:pt x="37824" y="48217"/>
                  </a:lnTo>
                  <a:close/>
                </a:path>
                <a:path w="257175" h="118745">
                  <a:moveTo>
                    <a:pt x="57378" y="47879"/>
                  </a:moveTo>
                  <a:lnTo>
                    <a:pt x="56654" y="47879"/>
                  </a:lnTo>
                  <a:lnTo>
                    <a:pt x="57492" y="48895"/>
                  </a:lnTo>
                  <a:lnTo>
                    <a:pt x="57378" y="47879"/>
                  </a:lnTo>
                  <a:close/>
                </a:path>
                <a:path w="257175" h="118745">
                  <a:moveTo>
                    <a:pt x="59537" y="48387"/>
                  </a:moveTo>
                  <a:lnTo>
                    <a:pt x="59093" y="48387"/>
                  </a:lnTo>
                  <a:lnTo>
                    <a:pt x="59453" y="48528"/>
                  </a:lnTo>
                  <a:lnTo>
                    <a:pt x="59575" y="48895"/>
                  </a:lnTo>
                  <a:lnTo>
                    <a:pt x="59537" y="48387"/>
                  </a:lnTo>
                  <a:close/>
                </a:path>
                <a:path w="257175" h="118745">
                  <a:moveTo>
                    <a:pt x="116886" y="48768"/>
                  </a:moveTo>
                  <a:close/>
                </a:path>
                <a:path w="257175" h="118745">
                  <a:moveTo>
                    <a:pt x="123024" y="48768"/>
                  </a:moveTo>
                  <a:lnTo>
                    <a:pt x="120218" y="48768"/>
                  </a:lnTo>
                  <a:lnTo>
                    <a:pt x="119976" y="48895"/>
                  </a:lnTo>
                  <a:lnTo>
                    <a:pt x="122878" y="48895"/>
                  </a:lnTo>
                  <a:lnTo>
                    <a:pt x="123024" y="48768"/>
                  </a:lnTo>
                  <a:close/>
                </a:path>
                <a:path w="257175" h="118745">
                  <a:moveTo>
                    <a:pt x="149890" y="48768"/>
                  </a:moveTo>
                  <a:lnTo>
                    <a:pt x="149738" y="48768"/>
                  </a:lnTo>
                  <a:lnTo>
                    <a:pt x="149890" y="48768"/>
                  </a:lnTo>
                  <a:close/>
                </a:path>
                <a:path w="257175" h="118745">
                  <a:moveTo>
                    <a:pt x="43002" y="48387"/>
                  </a:moveTo>
                  <a:lnTo>
                    <a:pt x="43040" y="48768"/>
                  </a:lnTo>
                  <a:lnTo>
                    <a:pt x="44475" y="48768"/>
                  </a:lnTo>
                  <a:lnTo>
                    <a:pt x="44183" y="48641"/>
                  </a:lnTo>
                  <a:lnTo>
                    <a:pt x="43345" y="48641"/>
                  </a:lnTo>
                  <a:lnTo>
                    <a:pt x="43002" y="48387"/>
                  </a:lnTo>
                  <a:close/>
                </a:path>
                <a:path w="257175" h="118745">
                  <a:moveTo>
                    <a:pt x="106540" y="46863"/>
                  </a:moveTo>
                  <a:lnTo>
                    <a:pt x="43307" y="46863"/>
                  </a:lnTo>
                  <a:lnTo>
                    <a:pt x="43573" y="47371"/>
                  </a:lnTo>
                  <a:lnTo>
                    <a:pt x="43990" y="47564"/>
                  </a:lnTo>
                  <a:lnTo>
                    <a:pt x="44049" y="48422"/>
                  </a:lnTo>
                  <a:lnTo>
                    <a:pt x="44475" y="48768"/>
                  </a:lnTo>
                  <a:lnTo>
                    <a:pt x="55870" y="48768"/>
                  </a:lnTo>
                  <a:lnTo>
                    <a:pt x="55994" y="48133"/>
                  </a:lnTo>
                  <a:lnTo>
                    <a:pt x="56640" y="48133"/>
                  </a:lnTo>
                  <a:lnTo>
                    <a:pt x="56654" y="47879"/>
                  </a:lnTo>
                  <a:lnTo>
                    <a:pt x="106997" y="47879"/>
                  </a:lnTo>
                  <a:lnTo>
                    <a:pt x="106759" y="47759"/>
                  </a:lnTo>
                  <a:lnTo>
                    <a:pt x="106540" y="47244"/>
                  </a:lnTo>
                  <a:lnTo>
                    <a:pt x="106540" y="46863"/>
                  </a:lnTo>
                  <a:close/>
                </a:path>
                <a:path w="257175" h="118745">
                  <a:moveTo>
                    <a:pt x="107661" y="48641"/>
                  </a:moveTo>
                  <a:lnTo>
                    <a:pt x="107455" y="48641"/>
                  </a:lnTo>
                  <a:lnTo>
                    <a:pt x="107482" y="48768"/>
                  </a:lnTo>
                  <a:lnTo>
                    <a:pt x="107892" y="48768"/>
                  </a:lnTo>
                  <a:lnTo>
                    <a:pt x="107661" y="48641"/>
                  </a:lnTo>
                  <a:close/>
                </a:path>
                <a:path w="257175" h="118745">
                  <a:moveTo>
                    <a:pt x="115755" y="48641"/>
                  </a:moveTo>
                  <a:lnTo>
                    <a:pt x="115117" y="48641"/>
                  </a:lnTo>
                  <a:lnTo>
                    <a:pt x="115102" y="48768"/>
                  </a:lnTo>
                  <a:lnTo>
                    <a:pt x="115661" y="48768"/>
                  </a:lnTo>
                  <a:lnTo>
                    <a:pt x="115755" y="48641"/>
                  </a:lnTo>
                  <a:close/>
                </a:path>
                <a:path w="257175" h="118745">
                  <a:moveTo>
                    <a:pt x="116573" y="48641"/>
                  </a:moveTo>
                  <a:lnTo>
                    <a:pt x="116039" y="48641"/>
                  </a:lnTo>
                  <a:lnTo>
                    <a:pt x="116230" y="48768"/>
                  </a:lnTo>
                  <a:lnTo>
                    <a:pt x="116573" y="48768"/>
                  </a:lnTo>
                  <a:lnTo>
                    <a:pt x="116573" y="48641"/>
                  </a:lnTo>
                  <a:close/>
                </a:path>
                <a:path w="257175" h="118745">
                  <a:moveTo>
                    <a:pt x="116806" y="48641"/>
                  </a:moveTo>
                  <a:lnTo>
                    <a:pt x="116579" y="48641"/>
                  </a:lnTo>
                  <a:lnTo>
                    <a:pt x="116573" y="48768"/>
                  </a:lnTo>
                  <a:lnTo>
                    <a:pt x="116797" y="48768"/>
                  </a:lnTo>
                  <a:lnTo>
                    <a:pt x="116806" y="48641"/>
                  </a:lnTo>
                  <a:close/>
                </a:path>
                <a:path w="257175" h="118745">
                  <a:moveTo>
                    <a:pt x="117198" y="48641"/>
                  </a:moveTo>
                  <a:lnTo>
                    <a:pt x="116983" y="48641"/>
                  </a:lnTo>
                  <a:lnTo>
                    <a:pt x="116886" y="48768"/>
                  </a:lnTo>
                  <a:lnTo>
                    <a:pt x="117227" y="48768"/>
                  </a:lnTo>
                  <a:lnTo>
                    <a:pt x="117198" y="48641"/>
                  </a:lnTo>
                  <a:close/>
                </a:path>
                <a:path w="257175" h="118745">
                  <a:moveTo>
                    <a:pt x="120161" y="48641"/>
                  </a:moveTo>
                  <a:lnTo>
                    <a:pt x="120019" y="48768"/>
                  </a:lnTo>
                  <a:lnTo>
                    <a:pt x="120218" y="48768"/>
                  </a:lnTo>
                  <a:lnTo>
                    <a:pt x="120161" y="48641"/>
                  </a:lnTo>
                  <a:close/>
                </a:path>
                <a:path w="257175" h="118745">
                  <a:moveTo>
                    <a:pt x="120484" y="48641"/>
                  </a:moveTo>
                  <a:lnTo>
                    <a:pt x="120307" y="48641"/>
                  </a:lnTo>
                  <a:lnTo>
                    <a:pt x="120319" y="48768"/>
                  </a:lnTo>
                  <a:lnTo>
                    <a:pt x="120484" y="48641"/>
                  </a:lnTo>
                  <a:close/>
                </a:path>
                <a:path w="257175" h="118745">
                  <a:moveTo>
                    <a:pt x="123214" y="48641"/>
                  </a:moveTo>
                  <a:lnTo>
                    <a:pt x="123037" y="48768"/>
                  </a:lnTo>
                  <a:lnTo>
                    <a:pt x="123191" y="48768"/>
                  </a:lnTo>
                  <a:lnTo>
                    <a:pt x="123214" y="48641"/>
                  </a:lnTo>
                  <a:close/>
                </a:path>
                <a:path w="257175" h="118745">
                  <a:moveTo>
                    <a:pt x="124231" y="48641"/>
                  </a:moveTo>
                  <a:lnTo>
                    <a:pt x="123952" y="48641"/>
                  </a:lnTo>
                  <a:lnTo>
                    <a:pt x="123431" y="48768"/>
                  </a:lnTo>
                  <a:lnTo>
                    <a:pt x="124320" y="48768"/>
                  </a:lnTo>
                  <a:lnTo>
                    <a:pt x="124231" y="48641"/>
                  </a:lnTo>
                  <a:close/>
                </a:path>
                <a:path w="257175" h="118745">
                  <a:moveTo>
                    <a:pt x="125079" y="48641"/>
                  </a:moveTo>
                  <a:lnTo>
                    <a:pt x="124790" y="48641"/>
                  </a:lnTo>
                  <a:lnTo>
                    <a:pt x="124841" y="48768"/>
                  </a:lnTo>
                  <a:lnTo>
                    <a:pt x="125034" y="48768"/>
                  </a:lnTo>
                  <a:lnTo>
                    <a:pt x="125079" y="48641"/>
                  </a:lnTo>
                  <a:close/>
                </a:path>
                <a:path w="257175" h="118745">
                  <a:moveTo>
                    <a:pt x="126568" y="48641"/>
                  </a:moveTo>
                  <a:lnTo>
                    <a:pt x="126272" y="48641"/>
                  </a:lnTo>
                  <a:lnTo>
                    <a:pt x="126307" y="48768"/>
                  </a:lnTo>
                  <a:lnTo>
                    <a:pt x="126568" y="48768"/>
                  </a:lnTo>
                  <a:lnTo>
                    <a:pt x="126568" y="48641"/>
                  </a:lnTo>
                  <a:close/>
                </a:path>
                <a:path w="257175" h="118745">
                  <a:moveTo>
                    <a:pt x="127139" y="48641"/>
                  </a:moveTo>
                  <a:lnTo>
                    <a:pt x="127146" y="48768"/>
                  </a:lnTo>
                  <a:lnTo>
                    <a:pt x="127349" y="48768"/>
                  </a:lnTo>
                  <a:lnTo>
                    <a:pt x="127139" y="48641"/>
                  </a:lnTo>
                  <a:close/>
                </a:path>
                <a:path w="257175" h="118745">
                  <a:moveTo>
                    <a:pt x="127787" y="48641"/>
                  </a:moveTo>
                  <a:lnTo>
                    <a:pt x="127838" y="48768"/>
                  </a:lnTo>
                  <a:lnTo>
                    <a:pt x="128104" y="48768"/>
                  </a:lnTo>
                  <a:lnTo>
                    <a:pt x="127787" y="48641"/>
                  </a:lnTo>
                  <a:close/>
                </a:path>
                <a:path w="257175" h="118745">
                  <a:moveTo>
                    <a:pt x="130759" y="48641"/>
                  </a:moveTo>
                  <a:lnTo>
                    <a:pt x="130606" y="48641"/>
                  </a:lnTo>
                  <a:lnTo>
                    <a:pt x="130598" y="48768"/>
                  </a:lnTo>
                  <a:lnTo>
                    <a:pt x="130759" y="48641"/>
                  </a:lnTo>
                  <a:close/>
                </a:path>
                <a:path w="257175" h="118745">
                  <a:moveTo>
                    <a:pt x="130968" y="48641"/>
                  </a:moveTo>
                  <a:lnTo>
                    <a:pt x="130759" y="48641"/>
                  </a:lnTo>
                  <a:lnTo>
                    <a:pt x="130787" y="48768"/>
                  </a:lnTo>
                  <a:lnTo>
                    <a:pt x="130962" y="48768"/>
                  </a:lnTo>
                  <a:lnTo>
                    <a:pt x="130968" y="48641"/>
                  </a:lnTo>
                  <a:close/>
                </a:path>
                <a:path w="257175" h="118745">
                  <a:moveTo>
                    <a:pt x="131133" y="48641"/>
                  </a:moveTo>
                  <a:lnTo>
                    <a:pt x="131203" y="48768"/>
                  </a:lnTo>
                  <a:lnTo>
                    <a:pt x="131133" y="48641"/>
                  </a:lnTo>
                  <a:close/>
                </a:path>
                <a:path w="257175" h="118745">
                  <a:moveTo>
                    <a:pt x="132384" y="48641"/>
                  </a:moveTo>
                  <a:lnTo>
                    <a:pt x="132202" y="48641"/>
                  </a:lnTo>
                  <a:lnTo>
                    <a:pt x="132219" y="48768"/>
                  </a:lnTo>
                  <a:lnTo>
                    <a:pt x="132384" y="48641"/>
                  </a:lnTo>
                  <a:close/>
                </a:path>
                <a:path w="257175" h="118745">
                  <a:moveTo>
                    <a:pt x="132657" y="48641"/>
                  </a:moveTo>
                  <a:lnTo>
                    <a:pt x="132387" y="48641"/>
                  </a:lnTo>
                  <a:lnTo>
                    <a:pt x="132441" y="48768"/>
                  </a:lnTo>
                  <a:lnTo>
                    <a:pt x="132664" y="48768"/>
                  </a:lnTo>
                  <a:lnTo>
                    <a:pt x="132657" y="48641"/>
                  </a:lnTo>
                  <a:close/>
                </a:path>
                <a:path w="257175" h="118745">
                  <a:moveTo>
                    <a:pt x="134226" y="48641"/>
                  </a:moveTo>
                  <a:lnTo>
                    <a:pt x="134289" y="48768"/>
                  </a:lnTo>
                  <a:lnTo>
                    <a:pt x="134226" y="48641"/>
                  </a:lnTo>
                  <a:close/>
                </a:path>
                <a:path w="257175" h="118745">
                  <a:moveTo>
                    <a:pt x="141909" y="48641"/>
                  </a:moveTo>
                  <a:lnTo>
                    <a:pt x="135661" y="48641"/>
                  </a:lnTo>
                  <a:lnTo>
                    <a:pt x="135699" y="48768"/>
                  </a:lnTo>
                  <a:lnTo>
                    <a:pt x="141897" y="48768"/>
                  </a:lnTo>
                  <a:lnTo>
                    <a:pt x="141909" y="48641"/>
                  </a:lnTo>
                  <a:close/>
                </a:path>
                <a:path w="257175" h="118745">
                  <a:moveTo>
                    <a:pt x="143827" y="48641"/>
                  </a:moveTo>
                  <a:lnTo>
                    <a:pt x="142201" y="48641"/>
                  </a:lnTo>
                  <a:lnTo>
                    <a:pt x="142240" y="48768"/>
                  </a:lnTo>
                  <a:lnTo>
                    <a:pt x="143837" y="48768"/>
                  </a:lnTo>
                  <a:lnTo>
                    <a:pt x="143827" y="48641"/>
                  </a:lnTo>
                  <a:close/>
                </a:path>
                <a:path w="257175" h="118745">
                  <a:moveTo>
                    <a:pt x="145827" y="48641"/>
                  </a:moveTo>
                  <a:lnTo>
                    <a:pt x="145745" y="48768"/>
                  </a:lnTo>
                  <a:lnTo>
                    <a:pt x="145827" y="48641"/>
                  </a:lnTo>
                  <a:close/>
                </a:path>
                <a:path w="257175" h="118745">
                  <a:moveTo>
                    <a:pt x="149044" y="48641"/>
                  </a:moveTo>
                  <a:lnTo>
                    <a:pt x="148729" y="48641"/>
                  </a:lnTo>
                  <a:lnTo>
                    <a:pt x="148821" y="48768"/>
                  </a:lnTo>
                  <a:lnTo>
                    <a:pt x="148988" y="48768"/>
                  </a:lnTo>
                  <a:lnTo>
                    <a:pt x="149044" y="48641"/>
                  </a:lnTo>
                  <a:close/>
                </a:path>
                <a:path w="257175" h="118745">
                  <a:moveTo>
                    <a:pt x="149693" y="48641"/>
                  </a:moveTo>
                  <a:lnTo>
                    <a:pt x="149428" y="48641"/>
                  </a:lnTo>
                  <a:lnTo>
                    <a:pt x="149491" y="48768"/>
                  </a:lnTo>
                  <a:lnTo>
                    <a:pt x="149738" y="48768"/>
                  </a:lnTo>
                  <a:lnTo>
                    <a:pt x="149693" y="48641"/>
                  </a:lnTo>
                  <a:close/>
                </a:path>
                <a:path w="257175" h="118745">
                  <a:moveTo>
                    <a:pt x="150641" y="48641"/>
                  </a:moveTo>
                  <a:lnTo>
                    <a:pt x="149997" y="48641"/>
                  </a:lnTo>
                  <a:lnTo>
                    <a:pt x="149890" y="48768"/>
                  </a:lnTo>
                  <a:lnTo>
                    <a:pt x="150662" y="48768"/>
                  </a:lnTo>
                  <a:lnTo>
                    <a:pt x="150641" y="48641"/>
                  </a:lnTo>
                  <a:close/>
                </a:path>
                <a:path w="257175" h="118745">
                  <a:moveTo>
                    <a:pt x="152403" y="48641"/>
                  </a:moveTo>
                  <a:lnTo>
                    <a:pt x="150804" y="48641"/>
                  </a:lnTo>
                  <a:lnTo>
                    <a:pt x="150782" y="48768"/>
                  </a:lnTo>
                  <a:lnTo>
                    <a:pt x="152444" y="48768"/>
                  </a:lnTo>
                  <a:lnTo>
                    <a:pt x="152403" y="48641"/>
                  </a:lnTo>
                  <a:close/>
                </a:path>
                <a:path w="257175" h="118745">
                  <a:moveTo>
                    <a:pt x="56631" y="48290"/>
                  </a:moveTo>
                  <a:lnTo>
                    <a:pt x="56609" y="48678"/>
                  </a:lnTo>
                  <a:lnTo>
                    <a:pt x="56850" y="48453"/>
                  </a:lnTo>
                  <a:lnTo>
                    <a:pt x="56631" y="48290"/>
                  </a:lnTo>
                  <a:close/>
                </a:path>
                <a:path w="257175" h="118745">
                  <a:moveTo>
                    <a:pt x="17018" y="48387"/>
                  </a:moveTo>
                  <a:lnTo>
                    <a:pt x="16903" y="48641"/>
                  </a:lnTo>
                  <a:lnTo>
                    <a:pt x="17399" y="48641"/>
                  </a:lnTo>
                  <a:lnTo>
                    <a:pt x="17018" y="48387"/>
                  </a:lnTo>
                  <a:close/>
                </a:path>
                <a:path w="257175" h="118745">
                  <a:moveTo>
                    <a:pt x="18097" y="46863"/>
                  </a:moveTo>
                  <a:lnTo>
                    <a:pt x="18013" y="47008"/>
                  </a:lnTo>
                  <a:lnTo>
                    <a:pt x="17887" y="47498"/>
                  </a:lnTo>
                  <a:lnTo>
                    <a:pt x="18135" y="47879"/>
                  </a:lnTo>
                  <a:lnTo>
                    <a:pt x="18313" y="48006"/>
                  </a:lnTo>
                  <a:lnTo>
                    <a:pt x="17995" y="48006"/>
                  </a:lnTo>
                  <a:lnTo>
                    <a:pt x="17705" y="48368"/>
                  </a:lnTo>
                  <a:lnTo>
                    <a:pt x="17399" y="48641"/>
                  </a:lnTo>
                  <a:lnTo>
                    <a:pt x="19187" y="48641"/>
                  </a:lnTo>
                  <a:lnTo>
                    <a:pt x="19189" y="48387"/>
                  </a:lnTo>
                  <a:lnTo>
                    <a:pt x="20074" y="48387"/>
                  </a:lnTo>
                  <a:lnTo>
                    <a:pt x="20243" y="47879"/>
                  </a:lnTo>
                  <a:lnTo>
                    <a:pt x="21336" y="47879"/>
                  </a:lnTo>
                  <a:lnTo>
                    <a:pt x="21971" y="47625"/>
                  </a:lnTo>
                  <a:lnTo>
                    <a:pt x="22828" y="47625"/>
                  </a:lnTo>
                  <a:lnTo>
                    <a:pt x="22818" y="47244"/>
                  </a:lnTo>
                  <a:lnTo>
                    <a:pt x="22301" y="47244"/>
                  </a:lnTo>
                  <a:lnTo>
                    <a:pt x="18707" y="47117"/>
                  </a:lnTo>
                  <a:lnTo>
                    <a:pt x="18097" y="46863"/>
                  </a:lnTo>
                  <a:close/>
                </a:path>
                <a:path w="257175" h="118745">
                  <a:moveTo>
                    <a:pt x="20074" y="48387"/>
                  </a:moveTo>
                  <a:lnTo>
                    <a:pt x="19189" y="48387"/>
                  </a:lnTo>
                  <a:lnTo>
                    <a:pt x="19989" y="48641"/>
                  </a:lnTo>
                  <a:lnTo>
                    <a:pt x="20074" y="48387"/>
                  </a:lnTo>
                  <a:close/>
                </a:path>
                <a:path w="257175" h="118745">
                  <a:moveTo>
                    <a:pt x="24904" y="48461"/>
                  </a:moveTo>
                  <a:lnTo>
                    <a:pt x="24777" y="48641"/>
                  </a:lnTo>
                  <a:lnTo>
                    <a:pt x="25025" y="48641"/>
                  </a:lnTo>
                  <a:lnTo>
                    <a:pt x="24904" y="48461"/>
                  </a:lnTo>
                  <a:close/>
                </a:path>
                <a:path w="257175" h="118745">
                  <a:moveTo>
                    <a:pt x="26552" y="48006"/>
                  </a:moveTo>
                  <a:lnTo>
                    <a:pt x="25920" y="48006"/>
                  </a:lnTo>
                  <a:lnTo>
                    <a:pt x="26441" y="48641"/>
                  </a:lnTo>
                  <a:lnTo>
                    <a:pt x="26550" y="48368"/>
                  </a:lnTo>
                  <a:lnTo>
                    <a:pt x="26552" y="48006"/>
                  </a:lnTo>
                  <a:close/>
                </a:path>
                <a:path w="257175" h="118745">
                  <a:moveTo>
                    <a:pt x="42633" y="48260"/>
                  </a:moveTo>
                  <a:lnTo>
                    <a:pt x="42468" y="48641"/>
                  </a:lnTo>
                  <a:lnTo>
                    <a:pt x="42875" y="48641"/>
                  </a:lnTo>
                  <a:lnTo>
                    <a:pt x="42633" y="48260"/>
                  </a:lnTo>
                  <a:close/>
                </a:path>
                <a:path w="257175" h="118745">
                  <a:moveTo>
                    <a:pt x="43434" y="48260"/>
                  </a:moveTo>
                  <a:lnTo>
                    <a:pt x="43522" y="48641"/>
                  </a:lnTo>
                  <a:lnTo>
                    <a:pt x="44183" y="48641"/>
                  </a:lnTo>
                  <a:lnTo>
                    <a:pt x="43434" y="48260"/>
                  </a:lnTo>
                  <a:close/>
                </a:path>
                <a:path w="257175" h="118745">
                  <a:moveTo>
                    <a:pt x="112147" y="48514"/>
                  </a:moveTo>
                  <a:lnTo>
                    <a:pt x="107429" y="48514"/>
                  </a:lnTo>
                  <a:lnTo>
                    <a:pt x="107661" y="48641"/>
                  </a:lnTo>
                  <a:lnTo>
                    <a:pt x="112229" y="48641"/>
                  </a:lnTo>
                  <a:close/>
                </a:path>
                <a:path w="257175" h="118745">
                  <a:moveTo>
                    <a:pt x="112382" y="48260"/>
                  </a:moveTo>
                  <a:lnTo>
                    <a:pt x="112229" y="48641"/>
                  </a:lnTo>
                  <a:lnTo>
                    <a:pt x="115117" y="48641"/>
                  </a:lnTo>
                  <a:lnTo>
                    <a:pt x="112687" y="48514"/>
                  </a:lnTo>
                  <a:lnTo>
                    <a:pt x="112471" y="48387"/>
                  </a:lnTo>
                  <a:close/>
                </a:path>
                <a:path w="257175" h="118745">
                  <a:moveTo>
                    <a:pt x="115849" y="48514"/>
                  </a:moveTo>
                  <a:lnTo>
                    <a:pt x="116039" y="48641"/>
                  </a:lnTo>
                  <a:lnTo>
                    <a:pt x="115849" y="48514"/>
                  </a:lnTo>
                  <a:close/>
                </a:path>
                <a:path w="257175" h="118745">
                  <a:moveTo>
                    <a:pt x="120967" y="48133"/>
                  </a:moveTo>
                  <a:lnTo>
                    <a:pt x="115811" y="48133"/>
                  </a:lnTo>
                  <a:lnTo>
                    <a:pt x="116387" y="48422"/>
                  </a:lnTo>
                  <a:lnTo>
                    <a:pt x="116573" y="48641"/>
                  </a:lnTo>
                  <a:lnTo>
                    <a:pt x="116624" y="48260"/>
                  </a:lnTo>
                  <a:lnTo>
                    <a:pt x="120897" y="48260"/>
                  </a:lnTo>
                  <a:close/>
                </a:path>
                <a:path w="257175" h="118745">
                  <a:moveTo>
                    <a:pt x="116641" y="48514"/>
                  </a:moveTo>
                  <a:close/>
                </a:path>
                <a:path w="257175" h="118745">
                  <a:moveTo>
                    <a:pt x="120897" y="48260"/>
                  </a:moveTo>
                  <a:lnTo>
                    <a:pt x="116687" y="48260"/>
                  </a:lnTo>
                  <a:lnTo>
                    <a:pt x="116806" y="48641"/>
                  </a:lnTo>
                  <a:lnTo>
                    <a:pt x="116983" y="48641"/>
                  </a:lnTo>
                  <a:lnTo>
                    <a:pt x="120294" y="48514"/>
                  </a:lnTo>
                  <a:lnTo>
                    <a:pt x="120827" y="48387"/>
                  </a:lnTo>
                  <a:close/>
                </a:path>
                <a:path w="257175" h="118745">
                  <a:moveTo>
                    <a:pt x="120103" y="48514"/>
                  </a:moveTo>
                  <a:lnTo>
                    <a:pt x="117170" y="48514"/>
                  </a:lnTo>
                  <a:lnTo>
                    <a:pt x="120061" y="48641"/>
                  </a:lnTo>
                  <a:close/>
                </a:path>
                <a:path w="257175" h="118745">
                  <a:moveTo>
                    <a:pt x="120294" y="48514"/>
                  </a:moveTo>
                  <a:lnTo>
                    <a:pt x="120103" y="48514"/>
                  </a:lnTo>
                  <a:lnTo>
                    <a:pt x="120307" y="48641"/>
                  </a:lnTo>
                  <a:close/>
                </a:path>
                <a:path w="257175" h="118745">
                  <a:moveTo>
                    <a:pt x="120587" y="48561"/>
                  </a:moveTo>
                  <a:lnTo>
                    <a:pt x="120726" y="48641"/>
                  </a:lnTo>
                  <a:lnTo>
                    <a:pt x="120587" y="48561"/>
                  </a:lnTo>
                  <a:close/>
                </a:path>
                <a:path w="257175" h="118745">
                  <a:moveTo>
                    <a:pt x="120801" y="48453"/>
                  </a:moveTo>
                  <a:lnTo>
                    <a:pt x="120650" y="48514"/>
                  </a:lnTo>
                  <a:lnTo>
                    <a:pt x="120801" y="48453"/>
                  </a:lnTo>
                  <a:close/>
                </a:path>
                <a:path w="257175" h="118745">
                  <a:moveTo>
                    <a:pt x="121221" y="48133"/>
                  </a:moveTo>
                  <a:lnTo>
                    <a:pt x="120985" y="48368"/>
                  </a:lnTo>
                  <a:lnTo>
                    <a:pt x="120801" y="48453"/>
                  </a:lnTo>
                  <a:lnTo>
                    <a:pt x="120726" y="48641"/>
                  </a:lnTo>
                  <a:lnTo>
                    <a:pt x="123148" y="48641"/>
                  </a:lnTo>
                  <a:lnTo>
                    <a:pt x="123263" y="48368"/>
                  </a:lnTo>
                  <a:lnTo>
                    <a:pt x="121297" y="48260"/>
                  </a:lnTo>
                  <a:close/>
                </a:path>
                <a:path w="257175" h="118745">
                  <a:moveTo>
                    <a:pt x="123482" y="48260"/>
                  </a:moveTo>
                  <a:lnTo>
                    <a:pt x="123339" y="48422"/>
                  </a:lnTo>
                  <a:lnTo>
                    <a:pt x="123214" y="48641"/>
                  </a:lnTo>
                  <a:lnTo>
                    <a:pt x="123952" y="48641"/>
                  </a:lnTo>
                  <a:lnTo>
                    <a:pt x="123601" y="48282"/>
                  </a:lnTo>
                  <a:close/>
                </a:path>
                <a:path w="257175" h="118745">
                  <a:moveTo>
                    <a:pt x="124688" y="48387"/>
                  </a:moveTo>
                  <a:lnTo>
                    <a:pt x="124231" y="48641"/>
                  </a:lnTo>
                  <a:lnTo>
                    <a:pt x="124790" y="48641"/>
                  </a:lnTo>
                  <a:lnTo>
                    <a:pt x="124688" y="48387"/>
                  </a:lnTo>
                  <a:close/>
                </a:path>
                <a:path w="257175" h="118745">
                  <a:moveTo>
                    <a:pt x="127584" y="47244"/>
                  </a:moveTo>
                  <a:lnTo>
                    <a:pt x="124739" y="47244"/>
                  </a:lnTo>
                  <a:lnTo>
                    <a:pt x="124917" y="47371"/>
                  </a:lnTo>
                  <a:lnTo>
                    <a:pt x="124711" y="47498"/>
                  </a:lnTo>
                  <a:lnTo>
                    <a:pt x="124904" y="48006"/>
                  </a:lnTo>
                  <a:lnTo>
                    <a:pt x="124993" y="48133"/>
                  </a:lnTo>
                  <a:lnTo>
                    <a:pt x="125079" y="48641"/>
                  </a:lnTo>
                  <a:lnTo>
                    <a:pt x="125691" y="48641"/>
                  </a:lnTo>
                  <a:lnTo>
                    <a:pt x="126580" y="48514"/>
                  </a:lnTo>
                  <a:lnTo>
                    <a:pt x="126510" y="48368"/>
                  </a:lnTo>
                  <a:lnTo>
                    <a:pt x="127622" y="48260"/>
                  </a:lnTo>
                  <a:lnTo>
                    <a:pt x="127097" y="47759"/>
                  </a:lnTo>
                  <a:lnTo>
                    <a:pt x="127482" y="47371"/>
                  </a:lnTo>
                  <a:close/>
                </a:path>
                <a:path w="257175" h="118745">
                  <a:moveTo>
                    <a:pt x="126238" y="48514"/>
                  </a:moveTo>
                  <a:lnTo>
                    <a:pt x="125717" y="48514"/>
                  </a:lnTo>
                  <a:lnTo>
                    <a:pt x="126272" y="48641"/>
                  </a:lnTo>
                  <a:close/>
                </a:path>
                <a:path w="257175" h="118745">
                  <a:moveTo>
                    <a:pt x="126580" y="48514"/>
                  </a:moveTo>
                  <a:lnTo>
                    <a:pt x="126238" y="48514"/>
                  </a:lnTo>
                  <a:lnTo>
                    <a:pt x="126568" y="48641"/>
                  </a:lnTo>
                  <a:close/>
                </a:path>
                <a:path w="257175" h="118745">
                  <a:moveTo>
                    <a:pt x="127622" y="48260"/>
                  </a:moveTo>
                  <a:lnTo>
                    <a:pt x="126390" y="48260"/>
                  </a:lnTo>
                  <a:lnTo>
                    <a:pt x="126651" y="48368"/>
                  </a:lnTo>
                  <a:lnTo>
                    <a:pt x="126631" y="48641"/>
                  </a:lnTo>
                  <a:lnTo>
                    <a:pt x="128181" y="48641"/>
                  </a:lnTo>
                  <a:lnTo>
                    <a:pt x="127749" y="48514"/>
                  </a:lnTo>
                  <a:lnTo>
                    <a:pt x="127889" y="48514"/>
                  </a:lnTo>
                  <a:lnTo>
                    <a:pt x="127622" y="48260"/>
                  </a:lnTo>
                  <a:close/>
                </a:path>
                <a:path w="257175" h="118745">
                  <a:moveTo>
                    <a:pt x="129362" y="48006"/>
                  </a:moveTo>
                  <a:lnTo>
                    <a:pt x="128128" y="48006"/>
                  </a:lnTo>
                  <a:lnTo>
                    <a:pt x="128181" y="48641"/>
                  </a:lnTo>
                  <a:lnTo>
                    <a:pt x="130606" y="48641"/>
                  </a:lnTo>
                  <a:lnTo>
                    <a:pt x="130473" y="48514"/>
                  </a:lnTo>
                  <a:lnTo>
                    <a:pt x="129451" y="48514"/>
                  </a:lnTo>
                  <a:lnTo>
                    <a:pt x="129362" y="48006"/>
                  </a:lnTo>
                  <a:close/>
                </a:path>
                <a:path w="257175" h="118745">
                  <a:moveTo>
                    <a:pt x="131064" y="48514"/>
                  </a:moveTo>
                  <a:close/>
                </a:path>
                <a:path w="257175" h="118745">
                  <a:moveTo>
                    <a:pt x="132054" y="47625"/>
                  </a:moveTo>
                  <a:lnTo>
                    <a:pt x="132003" y="48006"/>
                  </a:lnTo>
                  <a:lnTo>
                    <a:pt x="131724" y="48133"/>
                  </a:lnTo>
                  <a:lnTo>
                    <a:pt x="131795" y="48368"/>
                  </a:lnTo>
                  <a:lnTo>
                    <a:pt x="131686" y="48514"/>
                  </a:lnTo>
                  <a:lnTo>
                    <a:pt x="131064" y="48514"/>
                  </a:lnTo>
                  <a:lnTo>
                    <a:pt x="132202" y="48641"/>
                  </a:lnTo>
                  <a:lnTo>
                    <a:pt x="132257" y="47879"/>
                  </a:lnTo>
                  <a:lnTo>
                    <a:pt x="132193" y="47680"/>
                  </a:lnTo>
                  <a:lnTo>
                    <a:pt x="132054" y="47625"/>
                  </a:lnTo>
                  <a:close/>
                </a:path>
                <a:path w="257175" h="118745">
                  <a:moveTo>
                    <a:pt x="132334" y="48514"/>
                  </a:moveTo>
                  <a:close/>
                </a:path>
                <a:path w="257175" h="118745">
                  <a:moveTo>
                    <a:pt x="135420" y="47498"/>
                  </a:moveTo>
                  <a:lnTo>
                    <a:pt x="134391" y="48387"/>
                  </a:lnTo>
                  <a:lnTo>
                    <a:pt x="132422" y="48387"/>
                  </a:lnTo>
                  <a:lnTo>
                    <a:pt x="132657" y="48641"/>
                  </a:lnTo>
                  <a:lnTo>
                    <a:pt x="134200" y="48641"/>
                  </a:lnTo>
                  <a:lnTo>
                    <a:pt x="135623" y="48514"/>
                  </a:lnTo>
                  <a:lnTo>
                    <a:pt x="135420" y="47498"/>
                  </a:lnTo>
                  <a:close/>
                </a:path>
                <a:path w="257175" h="118745">
                  <a:moveTo>
                    <a:pt x="135623" y="48514"/>
                  </a:moveTo>
                  <a:lnTo>
                    <a:pt x="134112" y="48514"/>
                  </a:lnTo>
                  <a:lnTo>
                    <a:pt x="135661" y="48641"/>
                  </a:lnTo>
                  <a:close/>
                </a:path>
                <a:path w="257175" h="118745">
                  <a:moveTo>
                    <a:pt x="141935" y="48387"/>
                  </a:moveTo>
                  <a:lnTo>
                    <a:pt x="141909" y="48641"/>
                  </a:lnTo>
                  <a:lnTo>
                    <a:pt x="142201" y="48641"/>
                  </a:lnTo>
                  <a:lnTo>
                    <a:pt x="142148" y="48453"/>
                  </a:lnTo>
                  <a:lnTo>
                    <a:pt x="141935" y="48387"/>
                  </a:lnTo>
                  <a:close/>
                </a:path>
                <a:path w="257175" h="118745">
                  <a:moveTo>
                    <a:pt x="142379" y="48133"/>
                  </a:moveTo>
                  <a:lnTo>
                    <a:pt x="142430" y="48641"/>
                  </a:lnTo>
                  <a:lnTo>
                    <a:pt x="142379" y="48133"/>
                  </a:lnTo>
                  <a:close/>
                </a:path>
                <a:path w="257175" h="118745">
                  <a:moveTo>
                    <a:pt x="142582" y="48514"/>
                  </a:moveTo>
                  <a:lnTo>
                    <a:pt x="142925" y="48641"/>
                  </a:lnTo>
                  <a:lnTo>
                    <a:pt x="142582" y="48514"/>
                  </a:lnTo>
                  <a:close/>
                </a:path>
                <a:path w="257175" h="118745">
                  <a:moveTo>
                    <a:pt x="143319" y="48514"/>
                  </a:moveTo>
                  <a:close/>
                </a:path>
                <a:path w="257175" h="118745">
                  <a:moveTo>
                    <a:pt x="144170" y="48260"/>
                  </a:moveTo>
                  <a:lnTo>
                    <a:pt x="143764" y="48260"/>
                  </a:lnTo>
                  <a:lnTo>
                    <a:pt x="143827" y="48641"/>
                  </a:lnTo>
                  <a:lnTo>
                    <a:pt x="144475" y="48641"/>
                  </a:lnTo>
                  <a:lnTo>
                    <a:pt x="144235" y="48422"/>
                  </a:lnTo>
                  <a:lnTo>
                    <a:pt x="144170" y="48260"/>
                  </a:lnTo>
                  <a:close/>
                </a:path>
                <a:path w="257175" h="118745">
                  <a:moveTo>
                    <a:pt x="145053" y="48006"/>
                  </a:moveTo>
                  <a:lnTo>
                    <a:pt x="144843" y="48006"/>
                  </a:lnTo>
                  <a:lnTo>
                    <a:pt x="144830" y="48387"/>
                  </a:lnTo>
                  <a:lnTo>
                    <a:pt x="144399" y="48387"/>
                  </a:lnTo>
                  <a:lnTo>
                    <a:pt x="144475" y="48641"/>
                  </a:lnTo>
                  <a:lnTo>
                    <a:pt x="145719" y="48641"/>
                  </a:lnTo>
                  <a:lnTo>
                    <a:pt x="145503" y="48133"/>
                  </a:lnTo>
                  <a:lnTo>
                    <a:pt x="145161" y="48133"/>
                  </a:lnTo>
                  <a:lnTo>
                    <a:pt x="145053" y="48006"/>
                  </a:lnTo>
                  <a:close/>
                </a:path>
                <a:path w="257175" h="118745">
                  <a:moveTo>
                    <a:pt x="146405" y="48387"/>
                  </a:moveTo>
                  <a:lnTo>
                    <a:pt x="146240" y="48387"/>
                  </a:lnTo>
                  <a:lnTo>
                    <a:pt x="145910" y="48514"/>
                  </a:lnTo>
                  <a:lnTo>
                    <a:pt x="148729" y="48641"/>
                  </a:lnTo>
                  <a:lnTo>
                    <a:pt x="146634" y="48514"/>
                  </a:lnTo>
                  <a:lnTo>
                    <a:pt x="146405" y="48387"/>
                  </a:lnTo>
                  <a:close/>
                </a:path>
                <a:path w="257175" h="118745">
                  <a:moveTo>
                    <a:pt x="149745" y="47879"/>
                  </a:moveTo>
                  <a:lnTo>
                    <a:pt x="148971" y="48133"/>
                  </a:lnTo>
                  <a:lnTo>
                    <a:pt x="148475" y="48133"/>
                  </a:lnTo>
                  <a:lnTo>
                    <a:pt x="149138" y="48247"/>
                  </a:lnTo>
                  <a:lnTo>
                    <a:pt x="149044" y="48641"/>
                  </a:lnTo>
                  <a:lnTo>
                    <a:pt x="149428" y="48641"/>
                  </a:lnTo>
                  <a:lnTo>
                    <a:pt x="149466" y="48006"/>
                  </a:lnTo>
                  <a:lnTo>
                    <a:pt x="150317" y="48006"/>
                  </a:lnTo>
                  <a:lnTo>
                    <a:pt x="149745" y="47879"/>
                  </a:lnTo>
                  <a:close/>
                </a:path>
                <a:path w="257175" h="118745">
                  <a:moveTo>
                    <a:pt x="150533" y="48006"/>
                  </a:moveTo>
                  <a:lnTo>
                    <a:pt x="149466" y="48006"/>
                  </a:lnTo>
                  <a:lnTo>
                    <a:pt x="149693" y="48641"/>
                  </a:lnTo>
                  <a:lnTo>
                    <a:pt x="149997" y="48641"/>
                  </a:lnTo>
                  <a:lnTo>
                    <a:pt x="150533" y="48006"/>
                  </a:lnTo>
                  <a:close/>
                </a:path>
                <a:path w="257175" h="118745">
                  <a:moveTo>
                    <a:pt x="157657" y="47625"/>
                  </a:moveTo>
                  <a:lnTo>
                    <a:pt x="149961" y="47625"/>
                  </a:lnTo>
                  <a:lnTo>
                    <a:pt x="150177" y="47752"/>
                  </a:lnTo>
                  <a:lnTo>
                    <a:pt x="150317" y="48006"/>
                  </a:lnTo>
                  <a:lnTo>
                    <a:pt x="150533" y="48006"/>
                  </a:lnTo>
                  <a:lnTo>
                    <a:pt x="150641" y="48641"/>
                  </a:lnTo>
                  <a:lnTo>
                    <a:pt x="150804" y="48641"/>
                  </a:lnTo>
                  <a:lnTo>
                    <a:pt x="150774" y="48260"/>
                  </a:lnTo>
                  <a:lnTo>
                    <a:pt x="157238" y="48260"/>
                  </a:lnTo>
                  <a:lnTo>
                    <a:pt x="157162" y="48006"/>
                  </a:lnTo>
                  <a:lnTo>
                    <a:pt x="157492" y="47879"/>
                  </a:lnTo>
                  <a:lnTo>
                    <a:pt x="157657" y="47625"/>
                  </a:lnTo>
                  <a:close/>
                </a:path>
                <a:path w="257175" h="118745">
                  <a:moveTo>
                    <a:pt x="152361" y="48514"/>
                  </a:moveTo>
                  <a:lnTo>
                    <a:pt x="151866" y="48514"/>
                  </a:lnTo>
                  <a:lnTo>
                    <a:pt x="152260" y="48641"/>
                  </a:lnTo>
                  <a:close/>
                </a:path>
                <a:path w="257175" h="118745">
                  <a:moveTo>
                    <a:pt x="157734" y="48133"/>
                  </a:moveTo>
                  <a:lnTo>
                    <a:pt x="157238" y="48260"/>
                  </a:lnTo>
                  <a:lnTo>
                    <a:pt x="152044" y="48260"/>
                  </a:lnTo>
                  <a:lnTo>
                    <a:pt x="151993" y="48514"/>
                  </a:lnTo>
                  <a:lnTo>
                    <a:pt x="152361" y="48514"/>
                  </a:lnTo>
                  <a:lnTo>
                    <a:pt x="155807" y="48641"/>
                  </a:lnTo>
                  <a:lnTo>
                    <a:pt x="156197" y="48387"/>
                  </a:lnTo>
                  <a:lnTo>
                    <a:pt x="157310" y="48387"/>
                  </a:lnTo>
                  <a:lnTo>
                    <a:pt x="157734" y="48133"/>
                  </a:lnTo>
                  <a:close/>
                </a:path>
                <a:path w="257175" h="118745">
                  <a:moveTo>
                    <a:pt x="22771" y="48387"/>
                  </a:moveTo>
                  <a:lnTo>
                    <a:pt x="22921" y="48618"/>
                  </a:lnTo>
                  <a:lnTo>
                    <a:pt x="22817" y="48422"/>
                  </a:lnTo>
                  <a:close/>
                </a:path>
                <a:path w="257175" h="118745">
                  <a:moveTo>
                    <a:pt x="143262" y="48006"/>
                  </a:moveTo>
                  <a:lnTo>
                    <a:pt x="143078" y="48006"/>
                  </a:lnTo>
                  <a:lnTo>
                    <a:pt x="142960" y="48368"/>
                  </a:lnTo>
                  <a:lnTo>
                    <a:pt x="143054" y="48587"/>
                  </a:lnTo>
                  <a:lnTo>
                    <a:pt x="143230" y="48514"/>
                  </a:lnTo>
                  <a:lnTo>
                    <a:pt x="143459" y="48514"/>
                  </a:lnTo>
                  <a:lnTo>
                    <a:pt x="143764" y="48260"/>
                  </a:lnTo>
                  <a:lnTo>
                    <a:pt x="144170" y="48260"/>
                  </a:lnTo>
                  <a:lnTo>
                    <a:pt x="143510" y="48133"/>
                  </a:lnTo>
                  <a:lnTo>
                    <a:pt x="143262" y="48006"/>
                  </a:lnTo>
                  <a:close/>
                </a:path>
                <a:path w="257175" h="118745">
                  <a:moveTo>
                    <a:pt x="120827" y="48387"/>
                  </a:moveTo>
                  <a:lnTo>
                    <a:pt x="120281" y="48387"/>
                  </a:lnTo>
                  <a:lnTo>
                    <a:pt x="120587" y="48561"/>
                  </a:lnTo>
                  <a:lnTo>
                    <a:pt x="120770" y="48465"/>
                  </a:lnTo>
                  <a:close/>
                </a:path>
                <a:path w="257175" h="118745">
                  <a:moveTo>
                    <a:pt x="123329" y="48006"/>
                  </a:moveTo>
                  <a:lnTo>
                    <a:pt x="123231" y="48546"/>
                  </a:lnTo>
                  <a:lnTo>
                    <a:pt x="123462" y="48282"/>
                  </a:lnTo>
                  <a:lnTo>
                    <a:pt x="123329" y="48006"/>
                  </a:lnTo>
                  <a:close/>
                </a:path>
                <a:path w="257175" h="118745">
                  <a:moveTo>
                    <a:pt x="9169" y="47117"/>
                  </a:moveTo>
                  <a:lnTo>
                    <a:pt x="8470" y="47117"/>
                  </a:lnTo>
                  <a:lnTo>
                    <a:pt x="7797" y="47371"/>
                  </a:lnTo>
                  <a:lnTo>
                    <a:pt x="6629" y="47625"/>
                  </a:lnTo>
                  <a:lnTo>
                    <a:pt x="6197" y="48133"/>
                  </a:lnTo>
                  <a:lnTo>
                    <a:pt x="6083" y="48387"/>
                  </a:lnTo>
                  <a:lnTo>
                    <a:pt x="5422" y="48514"/>
                  </a:lnTo>
                  <a:lnTo>
                    <a:pt x="6565" y="48514"/>
                  </a:lnTo>
                  <a:lnTo>
                    <a:pt x="7061" y="48387"/>
                  </a:lnTo>
                  <a:lnTo>
                    <a:pt x="7226" y="48260"/>
                  </a:lnTo>
                  <a:lnTo>
                    <a:pt x="15811" y="48260"/>
                  </a:lnTo>
                  <a:lnTo>
                    <a:pt x="15963" y="48133"/>
                  </a:lnTo>
                  <a:lnTo>
                    <a:pt x="16006" y="47879"/>
                  </a:lnTo>
                  <a:lnTo>
                    <a:pt x="9461" y="47879"/>
                  </a:lnTo>
                  <a:lnTo>
                    <a:pt x="9146" y="47371"/>
                  </a:lnTo>
                  <a:lnTo>
                    <a:pt x="9169" y="47117"/>
                  </a:lnTo>
                  <a:close/>
                </a:path>
                <a:path w="257175" h="118745">
                  <a:moveTo>
                    <a:pt x="15963" y="48133"/>
                  </a:moveTo>
                  <a:lnTo>
                    <a:pt x="15760" y="48133"/>
                  </a:lnTo>
                  <a:lnTo>
                    <a:pt x="7226" y="48260"/>
                  </a:lnTo>
                  <a:lnTo>
                    <a:pt x="7353" y="48514"/>
                  </a:lnTo>
                  <a:lnTo>
                    <a:pt x="16192" y="48514"/>
                  </a:lnTo>
                  <a:lnTo>
                    <a:pt x="15963" y="48133"/>
                  </a:lnTo>
                  <a:close/>
                </a:path>
                <a:path w="257175" h="118745">
                  <a:moveTo>
                    <a:pt x="16192" y="47371"/>
                  </a:moveTo>
                  <a:lnTo>
                    <a:pt x="16141" y="48006"/>
                  </a:lnTo>
                  <a:lnTo>
                    <a:pt x="16446" y="48133"/>
                  </a:lnTo>
                  <a:lnTo>
                    <a:pt x="16411" y="48368"/>
                  </a:lnTo>
                  <a:lnTo>
                    <a:pt x="16192" y="48514"/>
                  </a:lnTo>
                  <a:lnTo>
                    <a:pt x="16713" y="48514"/>
                  </a:lnTo>
                  <a:lnTo>
                    <a:pt x="16624" y="47879"/>
                  </a:lnTo>
                  <a:lnTo>
                    <a:pt x="16192" y="47371"/>
                  </a:lnTo>
                  <a:close/>
                </a:path>
                <a:path w="257175" h="118745">
                  <a:moveTo>
                    <a:pt x="26301" y="46863"/>
                  </a:moveTo>
                  <a:lnTo>
                    <a:pt x="25977" y="46990"/>
                  </a:lnTo>
                  <a:lnTo>
                    <a:pt x="25076" y="48217"/>
                  </a:lnTo>
                  <a:lnTo>
                    <a:pt x="24986" y="48453"/>
                  </a:lnTo>
                  <a:lnTo>
                    <a:pt x="25408" y="48282"/>
                  </a:lnTo>
                  <a:lnTo>
                    <a:pt x="25514" y="48133"/>
                  </a:lnTo>
                  <a:lnTo>
                    <a:pt x="25920" y="48006"/>
                  </a:lnTo>
                  <a:lnTo>
                    <a:pt x="26552" y="48006"/>
                  </a:lnTo>
                  <a:lnTo>
                    <a:pt x="26468" y="47498"/>
                  </a:lnTo>
                  <a:lnTo>
                    <a:pt x="26301" y="46863"/>
                  </a:lnTo>
                  <a:close/>
                </a:path>
                <a:path w="257175" h="118745">
                  <a:moveTo>
                    <a:pt x="25514" y="48260"/>
                  </a:moveTo>
                  <a:lnTo>
                    <a:pt x="25514" y="48514"/>
                  </a:lnTo>
                  <a:lnTo>
                    <a:pt x="25514" y="48260"/>
                  </a:lnTo>
                  <a:close/>
                </a:path>
                <a:path w="257175" h="118745">
                  <a:moveTo>
                    <a:pt x="38303" y="48133"/>
                  </a:moveTo>
                  <a:lnTo>
                    <a:pt x="38100" y="48514"/>
                  </a:lnTo>
                  <a:lnTo>
                    <a:pt x="38354" y="48514"/>
                  </a:lnTo>
                  <a:lnTo>
                    <a:pt x="38303" y="48133"/>
                  </a:lnTo>
                  <a:close/>
                </a:path>
                <a:path w="257175" h="118745">
                  <a:moveTo>
                    <a:pt x="123545" y="47625"/>
                  </a:moveTo>
                  <a:lnTo>
                    <a:pt x="113372" y="47625"/>
                  </a:lnTo>
                  <a:lnTo>
                    <a:pt x="113322" y="48133"/>
                  </a:lnTo>
                  <a:lnTo>
                    <a:pt x="112687" y="48514"/>
                  </a:lnTo>
                  <a:lnTo>
                    <a:pt x="115133" y="48514"/>
                  </a:lnTo>
                  <a:lnTo>
                    <a:pt x="115228" y="48247"/>
                  </a:lnTo>
                  <a:lnTo>
                    <a:pt x="115811" y="48133"/>
                  </a:lnTo>
                  <a:lnTo>
                    <a:pt x="121005" y="48133"/>
                  </a:lnTo>
                  <a:lnTo>
                    <a:pt x="121081" y="48006"/>
                  </a:lnTo>
                  <a:lnTo>
                    <a:pt x="124018" y="48006"/>
                  </a:lnTo>
                  <a:lnTo>
                    <a:pt x="123952" y="47748"/>
                  </a:lnTo>
                  <a:lnTo>
                    <a:pt x="123545" y="47625"/>
                  </a:lnTo>
                  <a:close/>
                </a:path>
                <a:path w="257175" h="118745">
                  <a:moveTo>
                    <a:pt x="130073" y="48133"/>
                  </a:moveTo>
                  <a:lnTo>
                    <a:pt x="129806" y="48133"/>
                  </a:lnTo>
                  <a:lnTo>
                    <a:pt x="129552" y="48514"/>
                  </a:lnTo>
                  <a:lnTo>
                    <a:pt x="130365" y="48514"/>
                  </a:lnTo>
                  <a:lnTo>
                    <a:pt x="130238" y="48290"/>
                  </a:lnTo>
                  <a:lnTo>
                    <a:pt x="130073" y="48133"/>
                  </a:lnTo>
                  <a:close/>
                </a:path>
                <a:path w="257175" h="118745">
                  <a:moveTo>
                    <a:pt x="130377" y="48422"/>
                  </a:moveTo>
                  <a:close/>
                </a:path>
                <a:path w="257175" h="118745">
                  <a:moveTo>
                    <a:pt x="131102" y="47117"/>
                  </a:moveTo>
                  <a:lnTo>
                    <a:pt x="130606" y="48133"/>
                  </a:lnTo>
                  <a:lnTo>
                    <a:pt x="130416" y="48133"/>
                  </a:lnTo>
                  <a:lnTo>
                    <a:pt x="130551" y="48217"/>
                  </a:lnTo>
                  <a:lnTo>
                    <a:pt x="130640" y="48422"/>
                  </a:lnTo>
                  <a:lnTo>
                    <a:pt x="130822" y="48514"/>
                  </a:lnTo>
                  <a:lnTo>
                    <a:pt x="131076" y="48514"/>
                  </a:lnTo>
                  <a:lnTo>
                    <a:pt x="130860" y="48260"/>
                  </a:lnTo>
                  <a:lnTo>
                    <a:pt x="131248" y="48260"/>
                  </a:lnTo>
                  <a:lnTo>
                    <a:pt x="131233" y="47484"/>
                  </a:lnTo>
                  <a:lnTo>
                    <a:pt x="131102" y="47117"/>
                  </a:lnTo>
                  <a:close/>
                </a:path>
                <a:path w="257175" h="118745">
                  <a:moveTo>
                    <a:pt x="142506" y="47752"/>
                  </a:moveTo>
                  <a:lnTo>
                    <a:pt x="140997" y="47752"/>
                  </a:lnTo>
                  <a:lnTo>
                    <a:pt x="141414" y="48260"/>
                  </a:lnTo>
                  <a:lnTo>
                    <a:pt x="141503" y="48514"/>
                  </a:lnTo>
                  <a:lnTo>
                    <a:pt x="141609" y="48217"/>
                  </a:lnTo>
                  <a:lnTo>
                    <a:pt x="142379" y="48133"/>
                  </a:lnTo>
                  <a:lnTo>
                    <a:pt x="142786" y="48006"/>
                  </a:lnTo>
                  <a:lnTo>
                    <a:pt x="143262" y="48006"/>
                  </a:lnTo>
                  <a:lnTo>
                    <a:pt x="143014" y="47879"/>
                  </a:lnTo>
                  <a:lnTo>
                    <a:pt x="142506" y="47752"/>
                  </a:lnTo>
                  <a:close/>
                </a:path>
                <a:path w="257175" h="118745">
                  <a:moveTo>
                    <a:pt x="142297" y="48247"/>
                  </a:moveTo>
                  <a:lnTo>
                    <a:pt x="142187" y="48465"/>
                  </a:lnTo>
                  <a:lnTo>
                    <a:pt x="142341" y="48514"/>
                  </a:lnTo>
                  <a:lnTo>
                    <a:pt x="142297" y="48247"/>
                  </a:lnTo>
                  <a:close/>
                </a:path>
                <a:path w="257175" h="118745">
                  <a:moveTo>
                    <a:pt x="145656" y="47879"/>
                  </a:moveTo>
                  <a:lnTo>
                    <a:pt x="145681" y="48514"/>
                  </a:lnTo>
                  <a:lnTo>
                    <a:pt x="145656" y="47879"/>
                  </a:lnTo>
                  <a:close/>
                </a:path>
                <a:path w="257175" h="118745">
                  <a:moveTo>
                    <a:pt x="157594" y="45847"/>
                  </a:moveTo>
                  <a:lnTo>
                    <a:pt x="157226" y="46101"/>
                  </a:lnTo>
                  <a:lnTo>
                    <a:pt x="156819" y="46609"/>
                  </a:lnTo>
                  <a:lnTo>
                    <a:pt x="146418" y="46609"/>
                  </a:lnTo>
                  <a:lnTo>
                    <a:pt x="146629" y="47244"/>
                  </a:lnTo>
                  <a:lnTo>
                    <a:pt x="146744" y="47484"/>
                  </a:lnTo>
                  <a:lnTo>
                    <a:pt x="146867" y="47879"/>
                  </a:lnTo>
                  <a:lnTo>
                    <a:pt x="146634" y="48514"/>
                  </a:lnTo>
                  <a:lnTo>
                    <a:pt x="148666" y="48514"/>
                  </a:lnTo>
                  <a:lnTo>
                    <a:pt x="148475" y="48133"/>
                  </a:lnTo>
                  <a:lnTo>
                    <a:pt x="148971" y="48133"/>
                  </a:lnTo>
                  <a:lnTo>
                    <a:pt x="148635" y="47625"/>
                  </a:lnTo>
                  <a:lnTo>
                    <a:pt x="148310" y="47625"/>
                  </a:lnTo>
                  <a:lnTo>
                    <a:pt x="148259" y="47498"/>
                  </a:lnTo>
                  <a:lnTo>
                    <a:pt x="149256" y="47498"/>
                  </a:lnTo>
                  <a:lnTo>
                    <a:pt x="157670" y="47371"/>
                  </a:lnTo>
                  <a:lnTo>
                    <a:pt x="149288" y="47244"/>
                  </a:lnTo>
                  <a:lnTo>
                    <a:pt x="149136" y="46863"/>
                  </a:lnTo>
                  <a:lnTo>
                    <a:pt x="158743" y="46863"/>
                  </a:lnTo>
                  <a:lnTo>
                    <a:pt x="158889" y="46736"/>
                  </a:lnTo>
                  <a:lnTo>
                    <a:pt x="158750" y="46736"/>
                  </a:lnTo>
                  <a:lnTo>
                    <a:pt x="158539" y="46228"/>
                  </a:lnTo>
                  <a:lnTo>
                    <a:pt x="157899" y="46228"/>
                  </a:lnTo>
                  <a:lnTo>
                    <a:pt x="157707" y="45941"/>
                  </a:lnTo>
                  <a:close/>
                </a:path>
                <a:path w="257175" h="118745">
                  <a:moveTo>
                    <a:pt x="152044" y="48260"/>
                  </a:moveTo>
                  <a:lnTo>
                    <a:pt x="150774" y="48260"/>
                  </a:lnTo>
                  <a:lnTo>
                    <a:pt x="151058" y="48422"/>
                  </a:lnTo>
                  <a:lnTo>
                    <a:pt x="152044" y="48260"/>
                  </a:lnTo>
                  <a:close/>
                </a:path>
                <a:path w="257175" h="118745">
                  <a:moveTo>
                    <a:pt x="157310" y="48387"/>
                  </a:moveTo>
                  <a:lnTo>
                    <a:pt x="156197" y="48387"/>
                  </a:lnTo>
                  <a:lnTo>
                    <a:pt x="157099" y="48514"/>
                  </a:lnTo>
                  <a:lnTo>
                    <a:pt x="157310" y="48387"/>
                  </a:lnTo>
                  <a:close/>
                </a:path>
                <a:path w="257175" h="118745">
                  <a:moveTo>
                    <a:pt x="130187" y="47752"/>
                  </a:moveTo>
                  <a:lnTo>
                    <a:pt x="130276" y="48133"/>
                  </a:lnTo>
                  <a:lnTo>
                    <a:pt x="130377" y="48422"/>
                  </a:lnTo>
                  <a:lnTo>
                    <a:pt x="130416" y="48133"/>
                  </a:lnTo>
                  <a:lnTo>
                    <a:pt x="130606" y="48133"/>
                  </a:lnTo>
                  <a:lnTo>
                    <a:pt x="130187" y="47752"/>
                  </a:lnTo>
                  <a:close/>
                </a:path>
                <a:path w="257175" h="118745">
                  <a:moveTo>
                    <a:pt x="27335" y="46355"/>
                  </a:moveTo>
                  <a:lnTo>
                    <a:pt x="26377" y="46355"/>
                  </a:lnTo>
                  <a:lnTo>
                    <a:pt x="26708" y="46482"/>
                  </a:lnTo>
                  <a:lnTo>
                    <a:pt x="26390" y="46736"/>
                  </a:lnTo>
                  <a:lnTo>
                    <a:pt x="26406" y="47117"/>
                  </a:lnTo>
                  <a:lnTo>
                    <a:pt x="27393" y="47117"/>
                  </a:lnTo>
                  <a:lnTo>
                    <a:pt x="26593" y="48260"/>
                  </a:lnTo>
                  <a:lnTo>
                    <a:pt x="27343" y="48387"/>
                  </a:lnTo>
                  <a:lnTo>
                    <a:pt x="27149" y="48290"/>
                  </a:lnTo>
                  <a:lnTo>
                    <a:pt x="27089" y="47752"/>
                  </a:lnTo>
                  <a:lnTo>
                    <a:pt x="28359" y="47752"/>
                  </a:lnTo>
                  <a:lnTo>
                    <a:pt x="28460" y="47244"/>
                  </a:lnTo>
                  <a:lnTo>
                    <a:pt x="27914" y="47244"/>
                  </a:lnTo>
                  <a:lnTo>
                    <a:pt x="27584" y="46863"/>
                  </a:lnTo>
                  <a:lnTo>
                    <a:pt x="27338" y="46665"/>
                  </a:lnTo>
                  <a:lnTo>
                    <a:pt x="27335" y="46355"/>
                  </a:lnTo>
                  <a:close/>
                </a:path>
                <a:path w="257175" h="118745">
                  <a:moveTo>
                    <a:pt x="59918" y="48133"/>
                  </a:moveTo>
                  <a:lnTo>
                    <a:pt x="59766" y="48133"/>
                  </a:lnTo>
                  <a:lnTo>
                    <a:pt x="60071" y="48387"/>
                  </a:lnTo>
                  <a:lnTo>
                    <a:pt x="59918" y="48133"/>
                  </a:lnTo>
                  <a:close/>
                </a:path>
                <a:path w="257175" h="118745">
                  <a:moveTo>
                    <a:pt x="112737" y="47752"/>
                  </a:moveTo>
                  <a:lnTo>
                    <a:pt x="112598" y="47752"/>
                  </a:lnTo>
                  <a:lnTo>
                    <a:pt x="112471" y="48387"/>
                  </a:lnTo>
                  <a:lnTo>
                    <a:pt x="112672" y="48282"/>
                  </a:lnTo>
                  <a:lnTo>
                    <a:pt x="112737" y="47752"/>
                  </a:lnTo>
                  <a:close/>
                </a:path>
                <a:path w="257175" h="118745">
                  <a:moveTo>
                    <a:pt x="124018" y="48006"/>
                  </a:moveTo>
                  <a:lnTo>
                    <a:pt x="123329" y="48006"/>
                  </a:lnTo>
                  <a:lnTo>
                    <a:pt x="123537" y="48217"/>
                  </a:lnTo>
                  <a:lnTo>
                    <a:pt x="124142" y="48387"/>
                  </a:lnTo>
                  <a:lnTo>
                    <a:pt x="124018" y="48006"/>
                  </a:lnTo>
                  <a:close/>
                </a:path>
                <a:path w="257175" h="118745">
                  <a:moveTo>
                    <a:pt x="130969" y="48368"/>
                  </a:moveTo>
                  <a:close/>
                </a:path>
                <a:path w="257175" h="118745">
                  <a:moveTo>
                    <a:pt x="131248" y="48260"/>
                  </a:moveTo>
                  <a:lnTo>
                    <a:pt x="130937" y="48260"/>
                  </a:lnTo>
                  <a:lnTo>
                    <a:pt x="131162" y="48387"/>
                  </a:lnTo>
                  <a:close/>
                </a:path>
                <a:path w="257175" h="118745">
                  <a:moveTo>
                    <a:pt x="133248" y="46990"/>
                  </a:moveTo>
                  <a:lnTo>
                    <a:pt x="133121" y="47244"/>
                  </a:lnTo>
                  <a:lnTo>
                    <a:pt x="132994" y="48133"/>
                  </a:lnTo>
                  <a:lnTo>
                    <a:pt x="132600" y="48387"/>
                  </a:lnTo>
                  <a:lnTo>
                    <a:pt x="133756" y="48387"/>
                  </a:lnTo>
                  <a:lnTo>
                    <a:pt x="133743" y="48133"/>
                  </a:lnTo>
                  <a:lnTo>
                    <a:pt x="134416" y="48133"/>
                  </a:lnTo>
                  <a:lnTo>
                    <a:pt x="133870" y="48006"/>
                  </a:lnTo>
                  <a:lnTo>
                    <a:pt x="133413" y="48006"/>
                  </a:lnTo>
                  <a:lnTo>
                    <a:pt x="133769" y="47752"/>
                  </a:lnTo>
                  <a:lnTo>
                    <a:pt x="134124" y="47752"/>
                  </a:lnTo>
                  <a:lnTo>
                    <a:pt x="134330" y="47564"/>
                  </a:lnTo>
                  <a:lnTo>
                    <a:pt x="133769" y="47244"/>
                  </a:lnTo>
                  <a:lnTo>
                    <a:pt x="133565" y="47117"/>
                  </a:lnTo>
                  <a:lnTo>
                    <a:pt x="133248" y="46990"/>
                  </a:lnTo>
                  <a:close/>
                </a:path>
                <a:path w="257175" h="118745">
                  <a:moveTo>
                    <a:pt x="133959" y="48217"/>
                  </a:moveTo>
                  <a:lnTo>
                    <a:pt x="133799" y="48247"/>
                  </a:lnTo>
                  <a:lnTo>
                    <a:pt x="133756" y="48387"/>
                  </a:lnTo>
                  <a:lnTo>
                    <a:pt x="134067" y="48260"/>
                  </a:lnTo>
                  <a:close/>
                </a:path>
                <a:path w="257175" h="118745">
                  <a:moveTo>
                    <a:pt x="134067" y="48260"/>
                  </a:moveTo>
                  <a:lnTo>
                    <a:pt x="133756" y="48260"/>
                  </a:lnTo>
                  <a:lnTo>
                    <a:pt x="134391" y="48387"/>
                  </a:lnTo>
                  <a:lnTo>
                    <a:pt x="134067" y="48260"/>
                  </a:lnTo>
                  <a:close/>
                </a:path>
                <a:path w="257175" h="118745">
                  <a:moveTo>
                    <a:pt x="144995" y="47244"/>
                  </a:moveTo>
                  <a:lnTo>
                    <a:pt x="144843" y="47371"/>
                  </a:lnTo>
                  <a:lnTo>
                    <a:pt x="144594" y="47879"/>
                  </a:lnTo>
                  <a:lnTo>
                    <a:pt x="144411" y="48387"/>
                  </a:lnTo>
                  <a:lnTo>
                    <a:pt x="144830" y="48387"/>
                  </a:lnTo>
                  <a:lnTo>
                    <a:pt x="144729" y="48133"/>
                  </a:lnTo>
                  <a:lnTo>
                    <a:pt x="144640" y="48006"/>
                  </a:lnTo>
                  <a:lnTo>
                    <a:pt x="145053" y="48006"/>
                  </a:lnTo>
                  <a:lnTo>
                    <a:pt x="145161" y="47625"/>
                  </a:lnTo>
                  <a:lnTo>
                    <a:pt x="145122" y="47371"/>
                  </a:lnTo>
                  <a:close/>
                </a:path>
                <a:path w="257175" h="118745">
                  <a:moveTo>
                    <a:pt x="145834" y="48260"/>
                  </a:moveTo>
                  <a:lnTo>
                    <a:pt x="146240" y="48387"/>
                  </a:lnTo>
                  <a:lnTo>
                    <a:pt x="145834" y="48260"/>
                  </a:lnTo>
                  <a:close/>
                </a:path>
                <a:path w="257175" h="118745">
                  <a:moveTo>
                    <a:pt x="56640" y="48133"/>
                  </a:moveTo>
                  <a:lnTo>
                    <a:pt x="56159" y="48133"/>
                  </a:lnTo>
                  <a:lnTo>
                    <a:pt x="56631" y="48290"/>
                  </a:lnTo>
                  <a:lnTo>
                    <a:pt x="56640" y="48133"/>
                  </a:lnTo>
                  <a:close/>
                </a:path>
                <a:path w="257175" h="118745">
                  <a:moveTo>
                    <a:pt x="123578" y="48260"/>
                  </a:moveTo>
                  <a:close/>
                </a:path>
                <a:path w="257175" h="118745">
                  <a:moveTo>
                    <a:pt x="121005" y="48133"/>
                  </a:moveTo>
                  <a:close/>
                </a:path>
                <a:path w="257175" h="118745">
                  <a:moveTo>
                    <a:pt x="123329" y="48006"/>
                  </a:moveTo>
                  <a:lnTo>
                    <a:pt x="121183" y="48006"/>
                  </a:lnTo>
                  <a:lnTo>
                    <a:pt x="121348" y="48260"/>
                  </a:lnTo>
                  <a:lnTo>
                    <a:pt x="123283" y="48260"/>
                  </a:lnTo>
                  <a:lnTo>
                    <a:pt x="123329" y="48006"/>
                  </a:lnTo>
                  <a:close/>
                </a:path>
                <a:path w="257175" h="118745">
                  <a:moveTo>
                    <a:pt x="140068" y="46863"/>
                  </a:moveTo>
                  <a:lnTo>
                    <a:pt x="139922" y="47087"/>
                  </a:lnTo>
                  <a:lnTo>
                    <a:pt x="139799" y="47498"/>
                  </a:lnTo>
                  <a:lnTo>
                    <a:pt x="140169" y="48260"/>
                  </a:lnTo>
                  <a:lnTo>
                    <a:pt x="140830" y="47680"/>
                  </a:lnTo>
                  <a:lnTo>
                    <a:pt x="140696" y="47117"/>
                  </a:lnTo>
                  <a:lnTo>
                    <a:pt x="140068" y="47117"/>
                  </a:lnTo>
                  <a:lnTo>
                    <a:pt x="140068" y="46863"/>
                  </a:lnTo>
                  <a:close/>
                </a:path>
                <a:path w="257175" h="118745">
                  <a:moveTo>
                    <a:pt x="141757" y="48133"/>
                  </a:moveTo>
                  <a:close/>
                </a:path>
                <a:path w="257175" h="118745">
                  <a:moveTo>
                    <a:pt x="133743" y="48133"/>
                  </a:moveTo>
                  <a:lnTo>
                    <a:pt x="133959" y="48217"/>
                  </a:lnTo>
                  <a:lnTo>
                    <a:pt x="133743" y="48133"/>
                  </a:lnTo>
                  <a:close/>
                </a:path>
                <a:path w="257175" h="118745">
                  <a:moveTo>
                    <a:pt x="142354" y="48133"/>
                  </a:moveTo>
                  <a:close/>
                </a:path>
                <a:path w="257175" h="118745">
                  <a:moveTo>
                    <a:pt x="134416" y="48133"/>
                  </a:moveTo>
                  <a:lnTo>
                    <a:pt x="133743" y="48133"/>
                  </a:lnTo>
                  <a:lnTo>
                    <a:pt x="133959" y="48217"/>
                  </a:lnTo>
                  <a:lnTo>
                    <a:pt x="134416" y="48133"/>
                  </a:lnTo>
                  <a:close/>
                </a:path>
                <a:path w="257175" h="118745">
                  <a:moveTo>
                    <a:pt x="39738" y="47498"/>
                  </a:moveTo>
                  <a:lnTo>
                    <a:pt x="37909" y="47498"/>
                  </a:lnTo>
                  <a:lnTo>
                    <a:pt x="37579" y="48133"/>
                  </a:lnTo>
                  <a:lnTo>
                    <a:pt x="38569" y="48133"/>
                  </a:lnTo>
                  <a:lnTo>
                    <a:pt x="38474" y="47748"/>
                  </a:lnTo>
                  <a:lnTo>
                    <a:pt x="39738" y="47498"/>
                  </a:lnTo>
                  <a:close/>
                </a:path>
                <a:path w="257175" h="118745">
                  <a:moveTo>
                    <a:pt x="41063" y="47498"/>
                  </a:moveTo>
                  <a:lnTo>
                    <a:pt x="39738" y="47498"/>
                  </a:lnTo>
                  <a:lnTo>
                    <a:pt x="40246" y="48133"/>
                  </a:lnTo>
                  <a:lnTo>
                    <a:pt x="41063" y="47498"/>
                  </a:lnTo>
                  <a:close/>
                </a:path>
                <a:path w="257175" h="118745">
                  <a:moveTo>
                    <a:pt x="112204" y="47879"/>
                  </a:moveTo>
                  <a:lnTo>
                    <a:pt x="111836" y="47879"/>
                  </a:lnTo>
                  <a:lnTo>
                    <a:pt x="112090" y="48133"/>
                  </a:lnTo>
                  <a:lnTo>
                    <a:pt x="112204" y="47879"/>
                  </a:lnTo>
                  <a:close/>
                </a:path>
                <a:path w="257175" h="118745">
                  <a:moveTo>
                    <a:pt x="128993" y="47371"/>
                  </a:moveTo>
                  <a:lnTo>
                    <a:pt x="128986" y="47564"/>
                  </a:lnTo>
                  <a:lnTo>
                    <a:pt x="129099" y="47759"/>
                  </a:lnTo>
                  <a:lnTo>
                    <a:pt x="128828" y="48006"/>
                  </a:lnTo>
                  <a:lnTo>
                    <a:pt x="129362" y="48006"/>
                  </a:lnTo>
                  <a:lnTo>
                    <a:pt x="129489" y="48133"/>
                  </a:lnTo>
                  <a:lnTo>
                    <a:pt x="129730" y="47879"/>
                  </a:lnTo>
                  <a:lnTo>
                    <a:pt x="129336" y="47879"/>
                  </a:lnTo>
                  <a:lnTo>
                    <a:pt x="129209" y="47625"/>
                  </a:lnTo>
                  <a:lnTo>
                    <a:pt x="129062" y="47484"/>
                  </a:lnTo>
                  <a:close/>
                </a:path>
                <a:path w="257175" h="118745">
                  <a:moveTo>
                    <a:pt x="143979" y="46863"/>
                  </a:moveTo>
                  <a:lnTo>
                    <a:pt x="143873" y="47484"/>
                  </a:lnTo>
                  <a:lnTo>
                    <a:pt x="143747" y="47879"/>
                  </a:lnTo>
                  <a:lnTo>
                    <a:pt x="143586" y="48133"/>
                  </a:lnTo>
                  <a:lnTo>
                    <a:pt x="144145" y="48133"/>
                  </a:lnTo>
                  <a:lnTo>
                    <a:pt x="144245" y="47484"/>
                  </a:lnTo>
                  <a:lnTo>
                    <a:pt x="144454" y="47244"/>
                  </a:lnTo>
                  <a:lnTo>
                    <a:pt x="144495" y="47087"/>
                  </a:lnTo>
                  <a:lnTo>
                    <a:pt x="143979" y="46863"/>
                  </a:lnTo>
                  <a:close/>
                </a:path>
                <a:path w="257175" h="118745">
                  <a:moveTo>
                    <a:pt x="21336" y="47879"/>
                  </a:moveTo>
                  <a:lnTo>
                    <a:pt x="20243" y="47879"/>
                  </a:lnTo>
                  <a:lnTo>
                    <a:pt x="21018" y="48006"/>
                  </a:lnTo>
                  <a:lnTo>
                    <a:pt x="21336" y="47879"/>
                  </a:lnTo>
                  <a:close/>
                </a:path>
                <a:path w="257175" h="118745">
                  <a:moveTo>
                    <a:pt x="107168" y="46101"/>
                  </a:moveTo>
                  <a:lnTo>
                    <a:pt x="41427" y="46101"/>
                  </a:lnTo>
                  <a:lnTo>
                    <a:pt x="42341" y="46228"/>
                  </a:lnTo>
                  <a:lnTo>
                    <a:pt x="42379" y="48006"/>
                  </a:lnTo>
                  <a:lnTo>
                    <a:pt x="43307" y="46863"/>
                  </a:lnTo>
                  <a:lnTo>
                    <a:pt x="106540" y="46863"/>
                  </a:lnTo>
                  <a:lnTo>
                    <a:pt x="107137" y="46736"/>
                  </a:lnTo>
                  <a:lnTo>
                    <a:pt x="107168" y="46101"/>
                  </a:lnTo>
                  <a:close/>
                </a:path>
                <a:path w="257175" h="118745">
                  <a:moveTo>
                    <a:pt x="128117" y="47879"/>
                  </a:moveTo>
                  <a:close/>
                </a:path>
                <a:path w="257175" h="118745">
                  <a:moveTo>
                    <a:pt x="10642" y="46355"/>
                  </a:moveTo>
                  <a:lnTo>
                    <a:pt x="9461" y="47879"/>
                  </a:lnTo>
                  <a:lnTo>
                    <a:pt x="16006" y="47879"/>
                  </a:lnTo>
                  <a:lnTo>
                    <a:pt x="16128" y="47748"/>
                  </a:lnTo>
                  <a:lnTo>
                    <a:pt x="12242" y="47625"/>
                  </a:lnTo>
                  <a:lnTo>
                    <a:pt x="10642" y="46355"/>
                  </a:lnTo>
                  <a:close/>
                </a:path>
                <a:path w="257175" h="118745">
                  <a:moveTo>
                    <a:pt x="16624" y="47752"/>
                  </a:moveTo>
                  <a:close/>
                </a:path>
                <a:path w="257175" h="118745">
                  <a:moveTo>
                    <a:pt x="22828" y="47625"/>
                  </a:moveTo>
                  <a:lnTo>
                    <a:pt x="21971" y="47625"/>
                  </a:lnTo>
                  <a:lnTo>
                    <a:pt x="22834" y="47879"/>
                  </a:lnTo>
                  <a:lnTo>
                    <a:pt x="22828" y="47625"/>
                  </a:lnTo>
                  <a:close/>
                </a:path>
                <a:path w="257175" h="118745">
                  <a:moveTo>
                    <a:pt x="28359" y="47752"/>
                  </a:moveTo>
                  <a:lnTo>
                    <a:pt x="27089" y="47752"/>
                  </a:lnTo>
                  <a:lnTo>
                    <a:pt x="28333" y="47879"/>
                  </a:lnTo>
                  <a:close/>
                </a:path>
                <a:path w="257175" h="118745">
                  <a:moveTo>
                    <a:pt x="37654" y="47759"/>
                  </a:moveTo>
                  <a:close/>
                </a:path>
                <a:path w="257175" h="118745">
                  <a:moveTo>
                    <a:pt x="111099" y="46863"/>
                  </a:moveTo>
                  <a:lnTo>
                    <a:pt x="108305" y="46863"/>
                  </a:lnTo>
                  <a:lnTo>
                    <a:pt x="107721" y="46990"/>
                  </a:lnTo>
                  <a:lnTo>
                    <a:pt x="107176" y="47759"/>
                  </a:lnTo>
                  <a:lnTo>
                    <a:pt x="106997" y="47879"/>
                  </a:lnTo>
                  <a:lnTo>
                    <a:pt x="112128" y="47879"/>
                  </a:lnTo>
                  <a:lnTo>
                    <a:pt x="112026" y="47625"/>
                  </a:lnTo>
                  <a:lnTo>
                    <a:pt x="123545" y="47625"/>
                  </a:lnTo>
                  <a:lnTo>
                    <a:pt x="123418" y="47371"/>
                  </a:lnTo>
                  <a:lnTo>
                    <a:pt x="123342" y="47117"/>
                  </a:lnTo>
                  <a:lnTo>
                    <a:pt x="111328" y="47117"/>
                  </a:lnTo>
                  <a:lnTo>
                    <a:pt x="111099" y="46863"/>
                  </a:lnTo>
                  <a:close/>
                </a:path>
                <a:path w="257175" h="118745">
                  <a:moveTo>
                    <a:pt x="112277" y="47680"/>
                  </a:moveTo>
                  <a:lnTo>
                    <a:pt x="112128" y="47879"/>
                  </a:lnTo>
                  <a:lnTo>
                    <a:pt x="112277" y="47680"/>
                  </a:lnTo>
                  <a:close/>
                </a:path>
                <a:path w="257175" h="118745">
                  <a:moveTo>
                    <a:pt x="124577" y="47498"/>
                  </a:moveTo>
                  <a:lnTo>
                    <a:pt x="124409" y="47498"/>
                  </a:lnTo>
                  <a:lnTo>
                    <a:pt x="124320" y="47879"/>
                  </a:lnTo>
                  <a:lnTo>
                    <a:pt x="124577" y="47498"/>
                  </a:lnTo>
                  <a:close/>
                </a:path>
                <a:path w="257175" h="118745">
                  <a:moveTo>
                    <a:pt x="145199" y="47625"/>
                  </a:moveTo>
                  <a:lnTo>
                    <a:pt x="145275" y="47879"/>
                  </a:lnTo>
                  <a:lnTo>
                    <a:pt x="145199" y="47625"/>
                  </a:lnTo>
                  <a:close/>
                </a:path>
                <a:path w="257175" h="118745">
                  <a:moveTo>
                    <a:pt x="157594" y="47498"/>
                  </a:moveTo>
                  <a:lnTo>
                    <a:pt x="149694" y="47498"/>
                  </a:lnTo>
                  <a:lnTo>
                    <a:pt x="149639" y="47759"/>
                  </a:lnTo>
                  <a:lnTo>
                    <a:pt x="149948" y="47879"/>
                  </a:lnTo>
                  <a:lnTo>
                    <a:pt x="149834" y="47625"/>
                  </a:lnTo>
                  <a:lnTo>
                    <a:pt x="157657" y="47625"/>
                  </a:lnTo>
                  <a:lnTo>
                    <a:pt x="157594" y="47498"/>
                  </a:lnTo>
                  <a:close/>
                </a:path>
                <a:path w="257175" h="118745">
                  <a:moveTo>
                    <a:pt x="112572" y="47625"/>
                  </a:moveTo>
                  <a:lnTo>
                    <a:pt x="112318" y="47625"/>
                  </a:lnTo>
                  <a:lnTo>
                    <a:pt x="112598" y="47752"/>
                  </a:lnTo>
                  <a:close/>
                </a:path>
                <a:path w="257175" h="118745">
                  <a:moveTo>
                    <a:pt x="113017" y="47625"/>
                  </a:moveTo>
                  <a:lnTo>
                    <a:pt x="112572" y="47625"/>
                  </a:lnTo>
                  <a:lnTo>
                    <a:pt x="112750" y="47752"/>
                  </a:lnTo>
                  <a:lnTo>
                    <a:pt x="112915" y="47752"/>
                  </a:lnTo>
                  <a:close/>
                </a:path>
                <a:path w="257175" h="118745">
                  <a:moveTo>
                    <a:pt x="140910" y="47645"/>
                  </a:moveTo>
                  <a:close/>
                </a:path>
                <a:path w="257175" h="118745">
                  <a:moveTo>
                    <a:pt x="140423" y="46355"/>
                  </a:moveTo>
                  <a:lnTo>
                    <a:pt x="140741" y="46990"/>
                  </a:lnTo>
                  <a:lnTo>
                    <a:pt x="140906" y="46990"/>
                  </a:lnTo>
                  <a:lnTo>
                    <a:pt x="141109" y="47244"/>
                  </a:lnTo>
                  <a:lnTo>
                    <a:pt x="141427" y="47752"/>
                  </a:lnTo>
                  <a:lnTo>
                    <a:pt x="141986" y="47752"/>
                  </a:lnTo>
                  <a:lnTo>
                    <a:pt x="141871" y="47244"/>
                  </a:lnTo>
                  <a:lnTo>
                    <a:pt x="141744" y="46990"/>
                  </a:lnTo>
                  <a:lnTo>
                    <a:pt x="141655" y="46736"/>
                  </a:lnTo>
                  <a:lnTo>
                    <a:pt x="141033" y="46736"/>
                  </a:lnTo>
                  <a:lnTo>
                    <a:pt x="140754" y="46482"/>
                  </a:lnTo>
                  <a:lnTo>
                    <a:pt x="140423" y="46355"/>
                  </a:lnTo>
                  <a:close/>
                </a:path>
                <a:path w="257175" h="118745">
                  <a:moveTo>
                    <a:pt x="37541" y="47498"/>
                  </a:moveTo>
                  <a:lnTo>
                    <a:pt x="37261" y="47498"/>
                  </a:lnTo>
                  <a:lnTo>
                    <a:pt x="37649" y="47748"/>
                  </a:lnTo>
                  <a:lnTo>
                    <a:pt x="37541" y="47498"/>
                  </a:lnTo>
                  <a:close/>
                </a:path>
                <a:path w="257175" h="118745">
                  <a:moveTo>
                    <a:pt x="112318" y="47625"/>
                  </a:moveTo>
                  <a:lnTo>
                    <a:pt x="112026" y="47625"/>
                  </a:lnTo>
                  <a:lnTo>
                    <a:pt x="112277" y="47680"/>
                  </a:lnTo>
                  <a:close/>
                </a:path>
                <a:path w="257175" h="118745">
                  <a:moveTo>
                    <a:pt x="140931" y="47625"/>
                  </a:moveTo>
                  <a:close/>
                </a:path>
                <a:path w="257175" h="118745">
                  <a:moveTo>
                    <a:pt x="13601" y="45974"/>
                  </a:moveTo>
                  <a:lnTo>
                    <a:pt x="13436" y="45974"/>
                  </a:lnTo>
                  <a:lnTo>
                    <a:pt x="12242" y="47625"/>
                  </a:lnTo>
                  <a:lnTo>
                    <a:pt x="16172" y="47625"/>
                  </a:lnTo>
                  <a:lnTo>
                    <a:pt x="15900" y="47244"/>
                  </a:lnTo>
                  <a:lnTo>
                    <a:pt x="15405" y="47244"/>
                  </a:lnTo>
                  <a:lnTo>
                    <a:pt x="13716" y="47117"/>
                  </a:lnTo>
                  <a:lnTo>
                    <a:pt x="13601" y="45974"/>
                  </a:lnTo>
                  <a:close/>
                </a:path>
                <a:path w="257175" h="118745">
                  <a:moveTo>
                    <a:pt x="29349" y="45085"/>
                  </a:moveTo>
                  <a:lnTo>
                    <a:pt x="29064" y="45304"/>
                  </a:lnTo>
                  <a:lnTo>
                    <a:pt x="28981" y="46101"/>
                  </a:lnTo>
                  <a:lnTo>
                    <a:pt x="29794" y="46101"/>
                  </a:lnTo>
                  <a:lnTo>
                    <a:pt x="30003" y="46355"/>
                  </a:lnTo>
                  <a:lnTo>
                    <a:pt x="30105" y="46665"/>
                  </a:lnTo>
                  <a:lnTo>
                    <a:pt x="29489" y="46990"/>
                  </a:lnTo>
                  <a:lnTo>
                    <a:pt x="30403" y="47244"/>
                  </a:lnTo>
                  <a:lnTo>
                    <a:pt x="30238" y="47625"/>
                  </a:lnTo>
                  <a:lnTo>
                    <a:pt x="31356" y="46863"/>
                  </a:lnTo>
                  <a:lnTo>
                    <a:pt x="30302" y="46355"/>
                  </a:lnTo>
                  <a:lnTo>
                    <a:pt x="30101" y="45720"/>
                  </a:lnTo>
                  <a:lnTo>
                    <a:pt x="29362" y="45720"/>
                  </a:lnTo>
                  <a:lnTo>
                    <a:pt x="29349" y="45085"/>
                  </a:lnTo>
                  <a:close/>
                </a:path>
                <a:path w="257175" h="118745">
                  <a:moveTo>
                    <a:pt x="129260" y="47371"/>
                  </a:moveTo>
                  <a:lnTo>
                    <a:pt x="129209" y="47625"/>
                  </a:lnTo>
                  <a:lnTo>
                    <a:pt x="129260" y="47371"/>
                  </a:lnTo>
                  <a:close/>
                </a:path>
                <a:path w="257175" h="118745">
                  <a:moveTo>
                    <a:pt x="148551" y="47498"/>
                  </a:moveTo>
                  <a:lnTo>
                    <a:pt x="148348" y="47498"/>
                  </a:lnTo>
                  <a:lnTo>
                    <a:pt x="148310" y="47625"/>
                  </a:lnTo>
                  <a:lnTo>
                    <a:pt x="148635" y="47625"/>
                  </a:lnTo>
                  <a:lnTo>
                    <a:pt x="148551" y="47498"/>
                  </a:lnTo>
                  <a:close/>
                </a:path>
                <a:path w="257175" h="118745">
                  <a:moveTo>
                    <a:pt x="149256" y="47498"/>
                  </a:moveTo>
                  <a:lnTo>
                    <a:pt x="148551" y="47498"/>
                  </a:lnTo>
                  <a:lnTo>
                    <a:pt x="149250" y="47625"/>
                  </a:lnTo>
                  <a:lnTo>
                    <a:pt x="149256" y="47498"/>
                  </a:lnTo>
                  <a:close/>
                </a:path>
                <a:path w="257175" h="118745">
                  <a:moveTo>
                    <a:pt x="26403" y="47117"/>
                  </a:moveTo>
                  <a:lnTo>
                    <a:pt x="26403" y="47498"/>
                  </a:lnTo>
                  <a:lnTo>
                    <a:pt x="26403" y="47117"/>
                  </a:lnTo>
                  <a:close/>
                </a:path>
                <a:path w="257175" h="118745">
                  <a:moveTo>
                    <a:pt x="26406" y="47117"/>
                  </a:moveTo>
                  <a:lnTo>
                    <a:pt x="26403" y="47498"/>
                  </a:lnTo>
                  <a:lnTo>
                    <a:pt x="26406" y="47117"/>
                  </a:lnTo>
                  <a:close/>
                </a:path>
                <a:path w="257175" h="118745">
                  <a:moveTo>
                    <a:pt x="124726" y="47371"/>
                  </a:moveTo>
                  <a:close/>
                </a:path>
                <a:path w="257175" h="118745">
                  <a:moveTo>
                    <a:pt x="128244" y="46990"/>
                  </a:moveTo>
                  <a:lnTo>
                    <a:pt x="127787" y="46990"/>
                  </a:lnTo>
                  <a:lnTo>
                    <a:pt x="128168" y="47498"/>
                  </a:lnTo>
                  <a:lnTo>
                    <a:pt x="128244" y="46990"/>
                  </a:lnTo>
                  <a:close/>
                </a:path>
                <a:path w="257175" h="118745">
                  <a:moveTo>
                    <a:pt x="130009" y="46990"/>
                  </a:moveTo>
                  <a:lnTo>
                    <a:pt x="129413" y="46990"/>
                  </a:lnTo>
                  <a:lnTo>
                    <a:pt x="129628" y="47117"/>
                  </a:lnTo>
                  <a:lnTo>
                    <a:pt x="129832" y="47371"/>
                  </a:lnTo>
                  <a:lnTo>
                    <a:pt x="130009" y="47498"/>
                  </a:lnTo>
                  <a:lnTo>
                    <a:pt x="130009" y="46990"/>
                  </a:lnTo>
                  <a:close/>
                </a:path>
                <a:path w="257175" h="118745">
                  <a:moveTo>
                    <a:pt x="157543" y="47371"/>
                  </a:moveTo>
                  <a:lnTo>
                    <a:pt x="149288" y="47371"/>
                  </a:lnTo>
                  <a:lnTo>
                    <a:pt x="157238" y="47498"/>
                  </a:lnTo>
                  <a:lnTo>
                    <a:pt x="157543" y="47371"/>
                  </a:lnTo>
                  <a:close/>
                </a:path>
                <a:path w="257175" h="118745">
                  <a:moveTo>
                    <a:pt x="129006" y="46355"/>
                  </a:moveTo>
                  <a:lnTo>
                    <a:pt x="128752" y="46355"/>
                  </a:lnTo>
                  <a:lnTo>
                    <a:pt x="128752" y="46609"/>
                  </a:lnTo>
                  <a:lnTo>
                    <a:pt x="124091" y="46609"/>
                  </a:lnTo>
                  <a:lnTo>
                    <a:pt x="124180" y="47117"/>
                  </a:lnTo>
                  <a:lnTo>
                    <a:pt x="124574" y="47117"/>
                  </a:lnTo>
                  <a:lnTo>
                    <a:pt x="124586" y="47484"/>
                  </a:lnTo>
                  <a:lnTo>
                    <a:pt x="124726" y="47371"/>
                  </a:lnTo>
                  <a:lnTo>
                    <a:pt x="127584" y="47244"/>
                  </a:lnTo>
                  <a:lnTo>
                    <a:pt x="127787" y="46990"/>
                  </a:lnTo>
                  <a:lnTo>
                    <a:pt x="130009" y="46990"/>
                  </a:lnTo>
                  <a:lnTo>
                    <a:pt x="130263" y="46482"/>
                  </a:lnTo>
                  <a:lnTo>
                    <a:pt x="129159" y="46482"/>
                  </a:lnTo>
                  <a:lnTo>
                    <a:pt x="129006" y="46355"/>
                  </a:lnTo>
                  <a:close/>
                </a:path>
                <a:path w="257175" h="118745">
                  <a:moveTo>
                    <a:pt x="16090" y="46355"/>
                  </a:moveTo>
                  <a:lnTo>
                    <a:pt x="15887" y="46609"/>
                  </a:lnTo>
                  <a:lnTo>
                    <a:pt x="15739" y="46863"/>
                  </a:lnTo>
                  <a:lnTo>
                    <a:pt x="15621" y="47117"/>
                  </a:lnTo>
                  <a:lnTo>
                    <a:pt x="15481" y="47244"/>
                  </a:lnTo>
                  <a:lnTo>
                    <a:pt x="15900" y="47244"/>
                  </a:lnTo>
                  <a:lnTo>
                    <a:pt x="16005" y="46863"/>
                  </a:lnTo>
                  <a:lnTo>
                    <a:pt x="16090" y="46355"/>
                  </a:lnTo>
                  <a:close/>
                </a:path>
                <a:path w="257175" h="118745">
                  <a:moveTo>
                    <a:pt x="16455" y="45340"/>
                  </a:moveTo>
                  <a:lnTo>
                    <a:pt x="16205" y="47244"/>
                  </a:lnTo>
                  <a:lnTo>
                    <a:pt x="17096" y="46101"/>
                  </a:lnTo>
                  <a:lnTo>
                    <a:pt x="17030" y="45720"/>
                  </a:lnTo>
                  <a:lnTo>
                    <a:pt x="16649" y="45720"/>
                  </a:lnTo>
                  <a:lnTo>
                    <a:pt x="16455" y="45340"/>
                  </a:lnTo>
                  <a:close/>
                </a:path>
                <a:path w="257175" h="118745">
                  <a:moveTo>
                    <a:pt x="24549" y="46609"/>
                  </a:moveTo>
                  <a:lnTo>
                    <a:pt x="22656" y="46609"/>
                  </a:lnTo>
                  <a:lnTo>
                    <a:pt x="22555" y="46990"/>
                  </a:lnTo>
                  <a:lnTo>
                    <a:pt x="22644" y="47117"/>
                  </a:lnTo>
                  <a:lnTo>
                    <a:pt x="22301" y="47244"/>
                  </a:lnTo>
                  <a:lnTo>
                    <a:pt x="22818" y="47244"/>
                  </a:lnTo>
                  <a:lnTo>
                    <a:pt x="22809" y="46863"/>
                  </a:lnTo>
                  <a:lnTo>
                    <a:pt x="24218" y="46863"/>
                  </a:lnTo>
                  <a:lnTo>
                    <a:pt x="24549" y="46609"/>
                  </a:lnTo>
                  <a:close/>
                </a:path>
                <a:path w="257175" h="118745">
                  <a:moveTo>
                    <a:pt x="27330" y="45212"/>
                  </a:moveTo>
                  <a:lnTo>
                    <a:pt x="25196" y="45212"/>
                  </a:lnTo>
                  <a:lnTo>
                    <a:pt x="25793" y="45466"/>
                  </a:lnTo>
                  <a:lnTo>
                    <a:pt x="25857" y="45847"/>
                  </a:lnTo>
                  <a:lnTo>
                    <a:pt x="25603" y="45974"/>
                  </a:lnTo>
                  <a:lnTo>
                    <a:pt x="25044" y="46355"/>
                  </a:lnTo>
                  <a:lnTo>
                    <a:pt x="25552" y="46482"/>
                  </a:lnTo>
                  <a:lnTo>
                    <a:pt x="25476" y="47244"/>
                  </a:lnTo>
                  <a:lnTo>
                    <a:pt x="25654" y="47117"/>
                  </a:lnTo>
                  <a:lnTo>
                    <a:pt x="25929" y="47008"/>
                  </a:lnTo>
                  <a:lnTo>
                    <a:pt x="26301" y="46482"/>
                  </a:lnTo>
                  <a:lnTo>
                    <a:pt x="27335" y="46355"/>
                  </a:lnTo>
                  <a:lnTo>
                    <a:pt x="27508" y="45720"/>
                  </a:lnTo>
                  <a:lnTo>
                    <a:pt x="27330" y="45212"/>
                  </a:lnTo>
                  <a:close/>
                </a:path>
                <a:path w="257175" h="118745">
                  <a:moveTo>
                    <a:pt x="28486" y="47117"/>
                  </a:moveTo>
                  <a:lnTo>
                    <a:pt x="28333" y="47244"/>
                  </a:lnTo>
                  <a:lnTo>
                    <a:pt x="28460" y="47244"/>
                  </a:lnTo>
                  <a:close/>
                </a:path>
                <a:path w="257175" h="118745">
                  <a:moveTo>
                    <a:pt x="129413" y="46990"/>
                  </a:moveTo>
                  <a:lnTo>
                    <a:pt x="128447" y="46990"/>
                  </a:lnTo>
                  <a:lnTo>
                    <a:pt x="129133" y="47244"/>
                  </a:lnTo>
                  <a:lnTo>
                    <a:pt x="129413" y="46990"/>
                  </a:lnTo>
                  <a:close/>
                </a:path>
                <a:path w="257175" h="118745">
                  <a:moveTo>
                    <a:pt x="145992" y="46665"/>
                  </a:moveTo>
                  <a:lnTo>
                    <a:pt x="145923" y="47244"/>
                  </a:lnTo>
                  <a:lnTo>
                    <a:pt x="146202" y="47244"/>
                  </a:lnTo>
                  <a:lnTo>
                    <a:pt x="146240" y="46863"/>
                  </a:lnTo>
                  <a:lnTo>
                    <a:pt x="145992" y="46665"/>
                  </a:lnTo>
                  <a:close/>
                </a:path>
                <a:path w="257175" h="118745">
                  <a:moveTo>
                    <a:pt x="157454" y="46863"/>
                  </a:moveTo>
                  <a:lnTo>
                    <a:pt x="149136" y="46863"/>
                  </a:lnTo>
                  <a:lnTo>
                    <a:pt x="149288" y="47244"/>
                  </a:lnTo>
                  <a:lnTo>
                    <a:pt x="157616" y="47244"/>
                  </a:lnTo>
                  <a:lnTo>
                    <a:pt x="157454" y="46863"/>
                  </a:lnTo>
                  <a:close/>
                </a:path>
                <a:path w="257175" h="118745">
                  <a:moveTo>
                    <a:pt x="161010" y="45847"/>
                  </a:moveTo>
                  <a:lnTo>
                    <a:pt x="159715" y="45847"/>
                  </a:lnTo>
                  <a:lnTo>
                    <a:pt x="159156" y="47244"/>
                  </a:lnTo>
                  <a:lnTo>
                    <a:pt x="160108" y="46863"/>
                  </a:lnTo>
                  <a:lnTo>
                    <a:pt x="160350" y="46863"/>
                  </a:lnTo>
                  <a:lnTo>
                    <a:pt x="161010" y="45847"/>
                  </a:lnTo>
                  <a:close/>
                </a:path>
                <a:path w="257175" h="118745">
                  <a:moveTo>
                    <a:pt x="14630" y="46101"/>
                  </a:moveTo>
                  <a:lnTo>
                    <a:pt x="13716" y="47117"/>
                  </a:lnTo>
                  <a:lnTo>
                    <a:pt x="15412" y="47117"/>
                  </a:lnTo>
                  <a:lnTo>
                    <a:pt x="15434" y="46736"/>
                  </a:lnTo>
                  <a:lnTo>
                    <a:pt x="15087" y="46736"/>
                  </a:lnTo>
                  <a:lnTo>
                    <a:pt x="14630" y="46101"/>
                  </a:lnTo>
                  <a:close/>
                </a:path>
                <a:path w="257175" h="118745">
                  <a:moveTo>
                    <a:pt x="19105" y="45974"/>
                  </a:moveTo>
                  <a:lnTo>
                    <a:pt x="18955" y="46665"/>
                  </a:lnTo>
                  <a:lnTo>
                    <a:pt x="18707" y="47117"/>
                  </a:lnTo>
                  <a:lnTo>
                    <a:pt x="22212" y="47117"/>
                  </a:lnTo>
                  <a:lnTo>
                    <a:pt x="22123" y="46990"/>
                  </a:lnTo>
                  <a:lnTo>
                    <a:pt x="20269" y="46990"/>
                  </a:lnTo>
                  <a:lnTo>
                    <a:pt x="20548" y="46863"/>
                  </a:lnTo>
                  <a:lnTo>
                    <a:pt x="20510" y="46609"/>
                  </a:lnTo>
                  <a:lnTo>
                    <a:pt x="20396" y="46482"/>
                  </a:lnTo>
                  <a:lnTo>
                    <a:pt x="19138" y="46482"/>
                  </a:lnTo>
                  <a:lnTo>
                    <a:pt x="19105" y="45974"/>
                  </a:lnTo>
                  <a:close/>
                </a:path>
                <a:path w="257175" h="118745">
                  <a:moveTo>
                    <a:pt x="26364" y="46863"/>
                  </a:moveTo>
                  <a:lnTo>
                    <a:pt x="26342" y="47117"/>
                  </a:lnTo>
                  <a:lnTo>
                    <a:pt x="26364" y="46863"/>
                  </a:lnTo>
                  <a:close/>
                </a:path>
                <a:path w="257175" h="118745">
                  <a:moveTo>
                    <a:pt x="29679" y="46482"/>
                  </a:moveTo>
                  <a:lnTo>
                    <a:pt x="28994" y="46482"/>
                  </a:lnTo>
                  <a:lnTo>
                    <a:pt x="29121" y="46863"/>
                  </a:lnTo>
                  <a:lnTo>
                    <a:pt x="29311" y="47117"/>
                  </a:lnTo>
                  <a:lnTo>
                    <a:pt x="29565" y="46863"/>
                  </a:lnTo>
                  <a:lnTo>
                    <a:pt x="29679" y="46482"/>
                  </a:lnTo>
                  <a:close/>
                </a:path>
                <a:path w="257175" h="118745">
                  <a:moveTo>
                    <a:pt x="107416" y="46609"/>
                  </a:moveTo>
                  <a:lnTo>
                    <a:pt x="107226" y="46609"/>
                  </a:lnTo>
                  <a:lnTo>
                    <a:pt x="107251" y="46863"/>
                  </a:lnTo>
                  <a:lnTo>
                    <a:pt x="106984" y="46863"/>
                  </a:lnTo>
                  <a:lnTo>
                    <a:pt x="107251" y="47117"/>
                  </a:lnTo>
                  <a:lnTo>
                    <a:pt x="107416" y="46609"/>
                  </a:lnTo>
                  <a:close/>
                </a:path>
                <a:path w="257175" h="118745">
                  <a:moveTo>
                    <a:pt x="108877" y="45974"/>
                  </a:moveTo>
                  <a:lnTo>
                    <a:pt x="108508" y="46228"/>
                  </a:lnTo>
                  <a:lnTo>
                    <a:pt x="108305" y="46228"/>
                  </a:lnTo>
                  <a:lnTo>
                    <a:pt x="108292" y="46863"/>
                  </a:lnTo>
                  <a:lnTo>
                    <a:pt x="111099" y="46863"/>
                  </a:lnTo>
                  <a:lnTo>
                    <a:pt x="111302" y="46990"/>
                  </a:lnTo>
                  <a:lnTo>
                    <a:pt x="111328" y="47117"/>
                  </a:lnTo>
                  <a:lnTo>
                    <a:pt x="120573" y="47117"/>
                  </a:lnTo>
                  <a:lnTo>
                    <a:pt x="120472" y="46990"/>
                  </a:lnTo>
                  <a:lnTo>
                    <a:pt x="120510" y="46736"/>
                  </a:lnTo>
                  <a:lnTo>
                    <a:pt x="112407" y="46736"/>
                  </a:lnTo>
                  <a:lnTo>
                    <a:pt x="109740" y="46609"/>
                  </a:lnTo>
                  <a:lnTo>
                    <a:pt x="109664" y="46482"/>
                  </a:lnTo>
                  <a:lnTo>
                    <a:pt x="109372" y="46482"/>
                  </a:lnTo>
                  <a:lnTo>
                    <a:pt x="109131" y="46355"/>
                  </a:lnTo>
                  <a:lnTo>
                    <a:pt x="108877" y="45974"/>
                  </a:lnTo>
                  <a:close/>
                </a:path>
                <a:path w="257175" h="118745">
                  <a:moveTo>
                    <a:pt x="123482" y="46736"/>
                  </a:moveTo>
                  <a:lnTo>
                    <a:pt x="120510" y="46736"/>
                  </a:lnTo>
                  <a:lnTo>
                    <a:pt x="120611" y="46990"/>
                  </a:lnTo>
                  <a:lnTo>
                    <a:pt x="120573" y="47117"/>
                  </a:lnTo>
                  <a:lnTo>
                    <a:pt x="123342" y="47117"/>
                  </a:lnTo>
                  <a:lnTo>
                    <a:pt x="123493" y="47008"/>
                  </a:lnTo>
                  <a:lnTo>
                    <a:pt x="123482" y="46736"/>
                  </a:lnTo>
                  <a:close/>
                </a:path>
                <a:path w="257175" h="118745">
                  <a:moveTo>
                    <a:pt x="140716" y="46990"/>
                  </a:moveTo>
                  <a:lnTo>
                    <a:pt x="140220" y="46990"/>
                  </a:lnTo>
                  <a:lnTo>
                    <a:pt x="140068" y="47117"/>
                  </a:lnTo>
                  <a:lnTo>
                    <a:pt x="140696" y="47117"/>
                  </a:lnTo>
                  <a:lnTo>
                    <a:pt x="140716" y="46990"/>
                  </a:lnTo>
                  <a:close/>
                </a:path>
                <a:path w="257175" h="118745">
                  <a:moveTo>
                    <a:pt x="158280" y="46863"/>
                  </a:moveTo>
                  <a:lnTo>
                    <a:pt x="157454" y="46863"/>
                  </a:lnTo>
                  <a:lnTo>
                    <a:pt x="158051" y="47117"/>
                  </a:lnTo>
                  <a:lnTo>
                    <a:pt x="158000" y="46990"/>
                  </a:lnTo>
                  <a:lnTo>
                    <a:pt x="158191" y="46990"/>
                  </a:lnTo>
                  <a:close/>
                </a:path>
                <a:path w="257175" h="118745">
                  <a:moveTo>
                    <a:pt x="25147" y="45593"/>
                  </a:moveTo>
                  <a:lnTo>
                    <a:pt x="22606" y="45593"/>
                  </a:lnTo>
                  <a:lnTo>
                    <a:pt x="22504" y="46609"/>
                  </a:lnTo>
                  <a:lnTo>
                    <a:pt x="24549" y="46609"/>
                  </a:lnTo>
                  <a:lnTo>
                    <a:pt x="24943" y="47087"/>
                  </a:lnTo>
                  <a:lnTo>
                    <a:pt x="25026" y="46482"/>
                  </a:lnTo>
                  <a:lnTo>
                    <a:pt x="23126" y="46482"/>
                  </a:lnTo>
                  <a:lnTo>
                    <a:pt x="23126" y="46101"/>
                  </a:lnTo>
                  <a:lnTo>
                    <a:pt x="24625" y="46101"/>
                  </a:lnTo>
                  <a:lnTo>
                    <a:pt x="24544" y="45905"/>
                  </a:lnTo>
                  <a:lnTo>
                    <a:pt x="25115" y="45847"/>
                  </a:lnTo>
                  <a:lnTo>
                    <a:pt x="25147" y="45593"/>
                  </a:lnTo>
                  <a:close/>
                </a:path>
                <a:path w="257175" h="118745">
                  <a:moveTo>
                    <a:pt x="26301" y="46482"/>
                  </a:moveTo>
                  <a:lnTo>
                    <a:pt x="25929" y="47008"/>
                  </a:lnTo>
                  <a:lnTo>
                    <a:pt x="26301" y="46863"/>
                  </a:lnTo>
                  <a:lnTo>
                    <a:pt x="26301" y="46482"/>
                  </a:lnTo>
                  <a:close/>
                </a:path>
                <a:path w="257175" h="118745">
                  <a:moveTo>
                    <a:pt x="21894" y="45847"/>
                  </a:moveTo>
                  <a:lnTo>
                    <a:pt x="21678" y="46228"/>
                  </a:lnTo>
                  <a:lnTo>
                    <a:pt x="21504" y="46482"/>
                  </a:lnTo>
                  <a:lnTo>
                    <a:pt x="21399" y="46863"/>
                  </a:lnTo>
                  <a:lnTo>
                    <a:pt x="20853" y="46990"/>
                  </a:lnTo>
                  <a:lnTo>
                    <a:pt x="22123" y="46990"/>
                  </a:lnTo>
                  <a:lnTo>
                    <a:pt x="21996" y="46736"/>
                  </a:lnTo>
                  <a:lnTo>
                    <a:pt x="22212" y="46736"/>
                  </a:lnTo>
                  <a:lnTo>
                    <a:pt x="22428" y="46609"/>
                  </a:lnTo>
                  <a:lnTo>
                    <a:pt x="21894" y="45847"/>
                  </a:lnTo>
                  <a:close/>
                </a:path>
                <a:path w="257175" h="118745">
                  <a:moveTo>
                    <a:pt x="107873" y="45593"/>
                  </a:moveTo>
                  <a:lnTo>
                    <a:pt x="107353" y="45593"/>
                  </a:lnTo>
                  <a:lnTo>
                    <a:pt x="107422" y="45766"/>
                  </a:lnTo>
                  <a:lnTo>
                    <a:pt x="107645" y="46990"/>
                  </a:lnTo>
                  <a:lnTo>
                    <a:pt x="108060" y="46228"/>
                  </a:lnTo>
                  <a:lnTo>
                    <a:pt x="107746" y="46228"/>
                  </a:lnTo>
                  <a:lnTo>
                    <a:pt x="107869" y="45847"/>
                  </a:lnTo>
                  <a:lnTo>
                    <a:pt x="107873" y="45593"/>
                  </a:lnTo>
                  <a:close/>
                </a:path>
                <a:path w="257175" h="118745">
                  <a:moveTo>
                    <a:pt x="158743" y="46863"/>
                  </a:moveTo>
                  <a:lnTo>
                    <a:pt x="158280" y="46863"/>
                  </a:lnTo>
                  <a:lnTo>
                    <a:pt x="158521" y="46990"/>
                  </a:lnTo>
                  <a:lnTo>
                    <a:pt x="158743" y="46863"/>
                  </a:lnTo>
                  <a:close/>
                </a:path>
                <a:path w="257175" h="118745">
                  <a:moveTo>
                    <a:pt x="107137" y="46736"/>
                  </a:moveTo>
                  <a:lnTo>
                    <a:pt x="106565" y="46736"/>
                  </a:lnTo>
                  <a:lnTo>
                    <a:pt x="106984" y="46863"/>
                  </a:lnTo>
                  <a:lnTo>
                    <a:pt x="107137" y="46736"/>
                  </a:lnTo>
                  <a:close/>
                </a:path>
                <a:path w="257175" h="118745">
                  <a:moveTo>
                    <a:pt x="143965" y="46355"/>
                  </a:moveTo>
                  <a:lnTo>
                    <a:pt x="142887" y="46355"/>
                  </a:lnTo>
                  <a:lnTo>
                    <a:pt x="143637" y="46863"/>
                  </a:lnTo>
                  <a:lnTo>
                    <a:pt x="143586" y="46609"/>
                  </a:lnTo>
                  <a:lnTo>
                    <a:pt x="144051" y="46609"/>
                  </a:lnTo>
                  <a:lnTo>
                    <a:pt x="143965" y="46355"/>
                  </a:lnTo>
                  <a:close/>
                </a:path>
                <a:path w="257175" h="118745">
                  <a:moveTo>
                    <a:pt x="15455" y="46355"/>
                  </a:moveTo>
                  <a:lnTo>
                    <a:pt x="15087" y="46736"/>
                  </a:lnTo>
                  <a:lnTo>
                    <a:pt x="15434" y="46736"/>
                  </a:lnTo>
                  <a:lnTo>
                    <a:pt x="15455" y="46355"/>
                  </a:lnTo>
                  <a:close/>
                </a:path>
                <a:path w="257175" h="118745">
                  <a:moveTo>
                    <a:pt x="26390" y="46482"/>
                  </a:moveTo>
                  <a:lnTo>
                    <a:pt x="26343" y="46736"/>
                  </a:lnTo>
                  <a:lnTo>
                    <a:pt x="26390" y="46482"/>
                  </a:lnTo>
                  <a:close/>
                </a:path>
                <a:path w="257175" h="118745">
                  <a:moveTo>
                    <a:pt x="123151" y="46609"/>
                  </a:moveTo>
                  <a:lnTo>
                    <a:pt x="112331" y="46609"/>
                  </a:lnTo>
                  <a:lnTo>
                    <a:pt x="123228" y="46736"/>
                  </a:lnTo>
                  <a:close/>
                </a:path>
                <a:path w="257175" h="118745">
                  <a:moveTo>
                    <a:pt x="112115" y="45593"/>
                  </a:moveTo>
                  <a:lnTo>
                    <a:pt x="112052" y="46482"/>
                  </a:lnTo>
                  <a:lnTo>
                    <a:pt x="111772" y="46609"/>
                  </a:lnTo>
                  <a:lnTo>
                    <a:pt x="123151" y="46609"/>
                  </a:lnTo>
                  <a:lnTo>
                    <a:pt x="123736" y="46736"/>
                  </a:lnTo>
                  <a:lnTo>
                    <a:pt x="123651" y="46482"/>
                  </a:lnTo>
                  <a:lnTo>
                    <a:pt x="122186" y="46482"/>
                  </a:lnTo>
                  <a:lnTo>
                    <a:pt x="122178" y="46228"/>
                  </a:lnTo>
                  <a:lnTo>
                    <a:pt x="120865" y="46228"/>
                  </a:lnTo>
                  <a:lnTo>
                    <a:pt x="120942" y="45974"/>
                  </a:lnTo>
                  <a:lnTo>
                    <a:pt x="121119" y="45974"/>
                  </a:lnTo>
                  <a:lnTo>
                    <a:pt x="113499" y="45847"/>
                  </a:lnTo>
                  <a:lnTo>
                    <a:pt x="112115" y="45593"/>
                  </a:lnTo>
                  <a:close/>
                </a:path>
                <a:path w="257175" h="118745">
                  <a:moveTo>
                    <a:pt x="142062" y="45085"/>
                  </a:moveTo>
                  <a:lnTo>
                    <a:pt x="141693" y="45339"/>
                  </a:lnTo>
                  <a:lnTo>
                    <a:pt x="141757" y="45847"/>
                  </a:lnTo>
                  <a:lnTo>
                    <a:pt x="141224" y="45847"/>
                  </a:lnTo>
                  <a:lnTo>
                    <a:pt x="141211" y="46482"/>
                  </a:lnTo>
                  <a:lnTo>
                    <a:pt x="141033" y="46736"/>
                  </a:lnTo>
                  <a:lnTo>
                    <a:pt x="141655" y="46736"/>
                  </a:lnTo>
                  <a:lnTo>
                    <a:pt x="141579" y="46355"/>
                  </a:lnTo>
                  <a:lnTo>
                    <a:pt x="143965" y="46355"/>
                  </a:lnTo>
                  <a:lnTo>
                    <a:pt x="143751" y="45720"/>
                  </a:lnTo>
                  <a:lnTo>
                    <a:pt x="142176" y="45720"/>
                  </a:lnTo>
                  <a:lnTo>
                    <a:pt x="142062" y="45085"/>
                  </a:lnTo>
                  <a:close/>
                </a:path>
                <a:path w="257175" h="118745">
                  <a:moveTo>
                    <a:pt x="144051" y="46609"/>
                  </a:moveTo>
                  <a:lnTo>
                    <a:pt x="143586" y="46609"/>
                  </a:lnTo>
                  <a:lnTo>
                    <a:pt x="144094" y="46736"/>
                  </a:lnTo>
                  <a:close/>
                </a:path>
                <a:path w="257175" h="118745">
                  <a:moveTo>
                    <a:pt x="156375" y="46355"/>
                  </a:moveTo>
                  <a:lnTo>
                    <a:pt x="145783" y="46355"/>
                  </a:lnTo>
                  <a:lnTo>
                    <a:pt x="146367" y="46609"/>
                  </a:lnTo>
                  <a:lnTo>
                    <a:pt x="156730" y="46609"/>
                  </a:lnTo>
                  <a:lnTo>
                    <a:pt x="156400" y="46482"/>
                  </a:lnTo>
                  <a:close/>
                </a:path>
                <a:path w="257175" h="118745">
                  <a:moveTo>
                    <a:pt x="145999" y="46609"/>
                  </a:moveTo>
                  <a:lnTo>
                    <a:pt x="145821" y="46609"/>
                  </a:lnTo>
                  <a:lnTo>
                    <a:pt x="145992" y="46665"/>
                  </a:lnTo>
                  <a:close/>
                </a:path>
                <a:path w="257175" h="118745">
                  <a:moveTo>
                    <a:pt x="27594" y="45720"/>
                  </a:moveTo>
                  <a:lnTo>
                    <a:pt x="28359" y="46609"/>
                  </a:lnTo>
                  <a:lnTo>
                    <a:pt x="28994" y="46482"/>
                  </a:lnTo>
                  <a:lnTo>
                    <a:pt x="29679" y="46482"/>
                  </a:lnTo>
                  <a:lnTo>
                    <a:pt x="29794" y="46101"/>
                  </a:lnTo>
                  <a:lnTo>
                    <a:pt x="28981" y="46101"/>
                  </a:lnTo>
                  <a:lnTo>
                    <a:pt x="27660" y="45847"/>
                  </a:lnTo>
                  <a:close/>
                </a:path>
                <a:path w="257175" h="118745">
                  <a:moveTo>
                    <a:pt x="107213" y="46482"/>
                  </a:moveTo>
                  <a:lnTo>
                    <a:pt x="107226" y="46609"/>
                  </a:lnTo>
                  <a:lnTo>
                    <a:pt x="107213" y="46482"/>
                  </a:lnTo>
                  <a:close/>
                </a:path>
                <a:path w="257175" h="118745">
                  <a:moveTo>
                    <a:pt x="110096" y="45847"/>
                  </a:moveTo>
                  <a:lnTo>
                    <a:pt x="109867" y="46355"/>
                  </a:lnTo>
                  <a:lnTo>
                    <a:pt x="109905" y="46609"/>
                  </a:lnTo>
                  <a:lnTo>
                    <a:pt x="110058" y="46609"/>
                  </a:lnTo>
                  <a:lnTo>
                    <a:pt x="110172" y="46143"/>
                  </a:lnTo>
                  <a:lnTo>
                    <a:pt x="110096" y="45847"/>
                  </a:lnTo>
                  <a:close/>
                </a:path>
                <a:path w="257175" h="118745">
                  <a:moveTo>
                    <a:pt x="110934" y="45212"/>
                  </a:moveTo>
                  <a:lnTo>
                    <a:pt x="110886" y="46143"/>
                  </a:lnTo>
                  <a:lnTo>
                    <a:pt x="110502" y="46482"/>
                  </a:lnTo>
                  <a:lnTo>
                    <a:pt x="110299" y="46609"/>
                  </a:lnTo>
                  <a:lnTo>
                    <a:pt x="111455" y="46609"/>
                  </a:lnTo>
                  <a:lnTo>
                    <a:pt x="111404" y="46482"/>
                  </a:lnTo>
                  <a:lnTo>
                    <a:pt x="111188" y="45974"/>
                  </a:lnTo>
                  <a:lnTo>
                    <a:pt x="111781" y="45974"/>
                  </a:lnTo>
                  <a:lnTo>
                    <a:pt x="111916" y="45847"/>
                  </a:lnTo>
                  <a:lnTo>
                    <a:pt x="111827" y="45466"/>
                  </a:lnTo>
                  <a:lnTo>
                    <a:pt x="111226" y="45466"/>
                  </a:lnTo>
                  <a:lnTo>
                    <a:pt x="110934" y="45212"/>
                  </a:lnTo>
                  <a:close/>
                </a:path>
                <a:path w="257175" h="118745">
                  <a:moveTo>
                    <a:pt x="111696" y="46228"/>
                  </a:moveTo>
                  <a:lnTo>
                    <a:pt x="111633" y="46609"/>
                  </a:lnTo>
                  <a:lnTo>
                    <a:pt x="111696" y="46228"/>
                  </a:lnTo>
                  <a:close/>
                </a:path>
                <a:path w="257175" h="118745">
                  <a:moveTo>
                    <a:pt x="111721" y="46482"/>
                  </a:moveTo>
                  <a:lnTo>
                    <a:pt x="111671" y="46609"/>
                  </a:lnTo>
                  <a:lnTo>
                    <a:pt x="111721" y="46482"/>
                  </a:lnTo>
                  <a:close/>
                </a:path>
                <a:path w="257175" h="118745">
                  <a:moveTo>
                    <a:pt x="128430" y="46228"/>
                  </a:moveTo>
                  <a:lnTo>
                    <a:pt x="123837" y="46228"/>
                  </a:lnTo>
                  <a:lnTo>
                    <a:pt x="124066" y="46355"/>
                  </a:lnTo>
                  <a:lnTo>
                    <a:pt x="124142" y="46609"/>
                  </a:lnTo>
                  <a:lnTo>
                    <a:pt x="127673" y="46609"/>
                  </a:lnTo>
                  <a:lnTo>
                    <a:pt x="127635" y="46355"/>
                  </a:lnTo>
                  <a:lnTo>
                    <a:pt x="128439" y="46355"/>
                  </a:lnTo>
                  <a:close/>
                </a:path>
                <a:path w="257175" h="118745">
                  <a:moveTo>
                    <a:pt x="128439" y="46355"/>
                  </a:moveTo>
                  <a:lnTo>
                    <a:pt x="127635" y="46355"/>
                  </a:lnTo>
                  <a:lnTo>
                    <a:pt x="128016" y="46609"/>
                  </a:lnTo>
                  <a:lnTo>
                    <a:pt x="128587" y="46609"/>
                  </a:lnTo>
                  <a:lnTo>
                    <a:pt x="128447" y="46482"/>
                  </a:lnTo>
                  <a:close/>
                </a:path>
                <a:path w="257175" h="118745">
                  <a:moveTo>
                    <a:pt x="145122" y="45847"/>
                  </a:moveTo>
                  <a:lnTo>
                    <a:pt x="145643" y="46609"/>
                  </a:lnTo>
                  <a:lnTo>
                    <a:pt x="145783" y="46355"/>
                  </a:lnTo>
                  <a:lnTo>
                    <a:pt x="156375" y="46355"/>
                  </a:lnTo>
                  <a:lnTo>
                    <a:pt x="145999" y="46228"/>
                  </a:lnTo>
                  <a:lnTo>
                    <a:pt x="145977" y="45974"/>
                  </a:lnTo>
                  <a:lnTo>
                    <a:pt x="145834" y="45974"/>
                  </a:lnTo>
                  <a:lnTo>
                    <a:pt x="145122" y="45847"/>
                  </a:lnTo>
                  <a:close/>
                </a:path>
                <a:path w="257175" h="118745">
                  <a:moveTo>
                    <a:pt x="18719" y="44450"/>
                  </a:moveTo>
                  <a:lnTo>
                    <a:pt x="18568" y="45207"/>
                  </a:lnTo>
                  <a:lnTo>
                    <a:pt x="18449" y="46101"/>
                  </a:lnTo>
                  <a:lnTo>
                    <a:pt x="18554" y="46482"/>
                  </a:lnTo>
                  <a:lnTo>
                    <a:pt x="19050" y="45974"/>
                  </a:lnTo>
                  <a:lnTo>
                    <a:pt x="19088" y="45720"/>
                  </a:lnTo>
                  <a:lnTo>
                    <a:pt x="19559" y="45720"/>
                  </a:lnTo>
                  <a:lnTo>
                    <a:pt x="18719" y="44450"/>
                  </a:lnTo>
                  <a:close/>
                </a:path>
                <a:path w="257175" h="118745">
                  <a:moveTo>
                    <a:pt x="20167" y="46228"/>
                  </a:moveTo>
                  <a:lnTo>
                    <a:pt x="19710" y="46228"/>
                  </a:lnTo>
                  <a:lnTo>
                    <a:pt x="19138" y="46482"/>
                  </a:lnTo>
                  <a:lnTo>
                    <a:pt x="20396" y="46482"/>
                  </a:lnTo>
                  <a:lnTo>
                    <a:pt x="20167" y="46228"/>
                  </a:lnTo>
                  <a:close/>
                </a:path>
                <a:path w="257175" h="118745">
                  <a:moveTo>
                    <a:pt x="24295" y="46101"/>
                  </a:moveTo>
                  <a:lnTo>
                    <a:pt x="24130" y="46101"/>
                  </a:lnTo>
                  <a:lnTo>
                    <a:pt x="24206" y="46355"/>
                  </a:lnTo>
                  <a:lnTo>
                    <a:pt x="23291" y="46355"/>
                  </a:lnTo>
                  <a:lnTo>
                    <a:pt x="25026" y="46482"/>
                  </a:lnTo>
                  <a:lnTo>
                    <a:pt x="24612" y="46228"/>
                  </a:lnTo>
                  <a:lnTo>
                    <a:pt x="24485" y="46228"/>
                  </a:lnTo>
                  <a:lnTo>
                    <a:pt x="24295" y="46101"/>
                  </a:lnTo>
                  <a:close/>
                </a:path>
                <a:path w="257175" h="118745">
                  <a:moveTo>
                    <a:pt x="109601" y="45466"/>
                  </a:moveTo>
                  <a:lnTo>
                    <a:pt x="109574" y="45820"/>
                  </a:lnTo>
                  <a:lnTo>
                    <a:pt x="109689" y="46228"/>
                  </a:lnTo>
                  <a:lnTo>
                    <a:pt x="109372" y="46482"/>
                  </a:lnTo>
                  <a:lnTo>
                    <a:pt x="109664" y="46482"/>
                  </a:lnTo>
                  <a:lnTo>
                    <a:pt x="109816" y="46355"/>
                  </a:lnTo>
                  <a:lnTo>
                    <a:pt x="109770" y="45941"/>
                  </a:lnTo>
                  <a:lnTo>
                    <a:pt x="109660" y="45720"/>
                  </a:lnTo>
                  <a:lnTo>
                    <a:pt x="109601" y="45466"/>
                  </a:lnTo>
                  <a:close/>
                </a:path>
                <a:path w="257175" h="118745">
                  <a:moveTo>
                    <a:pt x="127855" y="45593"/>
                  </a:moveTo>
                  <a:lnTo>
                    <a:pt x="120650" y="45593"/>
                  </a:lnTo>
                  <a:lnTo>
                    <a:pt x="122161" y="45720"/>
                  </a:lnTo>
                  <a:lnTo>
                    <a:pt x="122186" y="46482"/>
                  </a:lnTo>
                  <a:lnTo>
                    <a:pt x="123651" y="46482"/>
                  </a:lnTo>
                  <a:lnTo>
                    <a:pt x="123634" y="46228"/>
                  </a:lnTo>
                  <a:lnTo>
                    <a:pt x="128358" y="46228"/>
                  </a:lnTo>
                  <a:lnTo>
                    <a:pt x="128120" y="45941"/>
                  </a:lnTo>
                  <a:lnTo>
                    <a:pt x="127973" y="45720"/>
                  </a:lnTo>
                  <a:close/>
                </a:path>
                <a:path w="257175" h="118745">
                  <a:moveTo>
                    <a:pt x="123837" y="46228"/>
                  </a:moveTo>
                  <a:lnTo>
                    <a:pt x="123634" y="46228"/>
                  </a:lnTo>
                  <a:lnTo>
                    <a:pt x="123651" y="46482"/>
                  </a:lnTo>
                  <a:lnTo>
                    <a:pt x="124104" y="46482"/>
                  </a:lnTo>
                  <a:lnTo>
                    <a:pt x="123837" y="46228"/>
                  </a:lnTo>
                  <a:close/>
                </a:path>
                <a:path w="257175" h="118745">
                  <a:moveTo>
                    <a:pt x="127635" y="46355"/>
                  </a:moveTo>
                  <a:lnTo>
                    <a:pt x="127825" y="46482"/>
                  </a:lnTo>
                  <a:lnTo>
                    <a:pt x="127635" y="46355"/>
                  </a:lnTo>
                  <a:close/>
                </a:path>
                <a:path w="257175" h="118745">
                  <a:moveTo>
                    <a:pt x="128752" y="46228"/>
                  </a:moveTo>
                  <a:lnTo>
                    <a:pt x="128430" y="46228"/>
                  </a:lnTo>
                  <a:lnTo>
                    <a:pt x="128447" y="46482"/>
                  </a:lnTo>
                  <a:lnTo>
                    <a:pt x="128752" y="46482"/>
                  </a:lnTo>
                  <a:lnTo>
                    <a:pt x="128752" y="46228"/>
                  </a:lnTo>
                  <a:close/>
                </a:path>
                <a:path w="257175" h="118745">
                  <a:moveTo>
                    <a:pt x="129209" y="46355"/>
                  </a:moveTo>
                  <a:lnTo>
                    <a:pt x="129006" y="46355"/>
                  </a:lnTo>
                  <a:lnTo>
                    <a:pt x="129159" y="46482"/>
                  </a:lnTo>
                  <a:close/>
                </a:path>
                <a:path w="257175" h="118745">
                  <a:moveTo>
                    <a:pt x="129730" y="46101"/>
                  </a:moveTo>
                  <a:lnTo>
                    <a:pt x="129590" y="46355"/>
                  </a:lnTo>
                  <a:lnTo>
                    <a:pt x="129209" y="46355"/>
                  </a:lnTo>
                  <a:lnTo>
                    <a:pt x="130263" y="46482"/>
                  </a:lnTo>
                  <a:lnTo>
                    <a:pt x="129730" y="46101"/>
                  </a:lnTo>
                  <a:close/>
                </a:path>
                <a:path w="257175" h="118745">
                  <a:moveTo>
                    <a:pt x="141198" y="46101"/>
                  </a:moveTo>
                  <a:lnTo>
                    <a:pt x="129730" y="46101"/>
                  </a:lnTo>
                  <a:lnTo>
                    <a:pt x="130263" y="46482"/>
                  </a:lnTo>
                  <a:lnTo>
                    <a:pt x="140487" y="46482"/>
                  </a:lnTo>
                  <a:lnTo>
                    <a:pt x="141300" y="46355"/>
                  </a:lnTo>
                  <a:lnTo>
                    <a:pt x="141198" y="46101"/>
                  </a:lnTo>
                  <a:close/>
                </a:path>
                <a:path w="257175" h="118745">
                  <a:moveTo>
                    <a:pt x="141300" y="46355"/>
                  </a:moveTo>
                  <a:lnTo>
                    <a:pt x="140423" y="46355"/>
                  </a:lnTo>
                  <a:lnTo>
                    <a:pt x="140754" y="46482"/>
                  </a:lnTo>
                  <a:lnTo>
                    <a:pt x="141211" y="46482"/>
                  </a:lnTo>
                  <a:close/>
                </a:path>
                <a:path w="257175" h="118745">
                  <a:moveTo>
                    <a:pt x="141579" y="46355"/>
                  </a:moveTo>
                  <a:lnTo>
                    <a:pt x="142430" y="46482"/>
                  </a:lnTo>
                  <a:lnTo>
                    <a:pt x="141579" y="46355"/>
                  </a:lnTo>
                  <a:close/>
                </a:path>
                <a:path w="257175" h="118745">
                  <a:moveTo>
                    <a:pt x="142887" y="46355"/>
                  </a:moveTo>
                  <a:lnTo>
                    <a:pt x="141579" y="46355"/>
                  </a:lnTo>
                  <a:lnTo>
                    <a:pt x="142430" y="46482"/>
                  </a:lnTo>
                  <a:lnTo>
                    <a:pt x="142887" y="46355"/>
                  </a:lnTo>
                  <a:close/>
                </a:path>
                <a:path w="257175" h="118745">
                  <a:moveTo>
                    <a:pt x="142887" y="46355"/>
                  </a:moveTo>
                  <a:lnTo>
                    <a:pt x="142430" y="46482"/>
                  </a:lnTo>
                  <a:lnTo>
                    <a:pt x="143075" y="46482"/>
                  </a:lnTo>
                  <a:lnTo>
                    <a:pt x="142887" y="46355"/>
                  </a:lnTo>
                  <a:close/>
                </a:path>
                <a:path w="257175" h="118745">
                  <a:moveTo>
                    <a:pt x="145923" y="45339"/>
                  </a:moveTo>
                  <a:lnTo>
                    <a:pt x="142201" y="45339"/>
                  </a:lnTo>
                  <a:lnTo>
                    <a:pt x="142900" y="45593"/>
                  </a:lnTo>
                  <a:lnTo>
                    <a:pt x="143751" y="45720"/>
                  </a:lnTo>
                  <a:lnTo>
                    <a:pt x="144008" y="46482"/>
                  </a:lnTo>
                  <a:lnTo>
                    <a:pt x="145556" y="46482"/>
                  </a:lnTo>
                  <a:lnTo>
                    <a:pt x="145122" y="45847"/>
                  </a:lnTo>
                  <a:lnTo>
                    <a:pt x="145966" y="45847"/>
                  </a:lnTo>
                  <a:lnTo>
                    <a:pt x="145923" y="45339"/>
                  </a:lnTo>
                  <a:close/>
                </a:path>
                <a:path w="257175" h="118745">
                  <a:moveTo>
                    <a:pt x="145783" y="46355"/>
                  </a:moveTo>
                  <a:lnTo>
                    <a:pt x="146075" y="46482"/>
                  </a:lnTo>
                  <a:lnTo>
                    <a:pt x="145783" y="46355"/>
                  </a:lnTo>
                  <a:close/>
                </a:path>
                <a:path w="257175" h="118745">
                  <a:moveTo>
                    <a:pt x="159577" y="45212"/>
                  </a:moveTo>
                  <a:lnTo>
                    <a:pt x="156883" y="45212"/>
                  </a:lnTo>
                  <a:lnTo>
                    <a:pt x="157175" y="45593"/>
                  </a:lnTo>
                  <a:lnTo>
                    <a:pt x="156857" y="45847"/>
                  </a:lnTo>
                  <a:lnTo>
                    <a:pt x="156687" y="45941"/>
                  </a:lnTo>
                  <a:lnTo>
                    <a:pt x="156591" y="46228"/>
                  </a:lnTo>
                  <a:lnTo>
                    <a:pt x="156451" y="46228"/>
                  </a:lnTo>
                  <a:lnTo>
                    <a:pt x="156400" y="46482"/>
                  </a:lnTo>
                  <a:lnTo>
                    <a:pt x="156921" y="46482"/>
                  </a:lnTo>
                  <a:lnTo>
                    <a:pt x="157226" y="46101"/>
                  </a:lnTo>
                  <a:lnTo>
                    <a:pt x="157594" y="45847"/>
                  </a:lnTo>
                  <a:lnTo>
                    <a:pt x="158108" y="45847"/>
                  </a:lnTo>
                  <a:lnTo>
                    <a:pt x="158242" y="45466"/>
                  </a:lnTo>
                  <a:lnTo>
                    <a:pt x="159452" y="45466"/>
                  </a:lnTo>
                  <a:lnTo>
                    <a:pt x="159577" y="45212"/>
                  </a:lnTo>
                  <a:close/>
                </a:path>
                <a:path w="257175" h="118745">
                  <a:moveTo>
                    <a:pt x="158726" y="45847"/>
                  </a:moveTo>
                  <a:lnTo>
                    <a:pt x="158381" y="45847"/>
                  </a:lnTo>
                  <a:lnTo>
                    <a:pt x="158644" y="46482"/>
                  </a:lnTo>
                  <a:lnTo>
                    <a:pt x="158953" y="46482"/>
                  </a:lnTo>
                  <a:lnTo>
                    <a:pt x="158726" y="45847"/>
                  </a:lnTo>
                  <a:close/>
                </a:path>
                <a:path w="257175" h="118745">
                  <a:moveTo>
                    <a:pt x="159702" y="44958"/>
                  </a:moveTo>
                  <a:lnTo>
                    <a:pt x="158953" y="46482"/>
                  </a:lnTo>
                  <a:lnTo>
                    <a:pt x="159461" y="46482"/>
                  </a:lnTo>
                  <a:lnTo>
                    <a:pt x="159715" y="45847"/>
                  </a:lnTo>
                  <a:lnTo>
                    <a:pt x="161010" y="45847"/>
                  </a:lnTo>
                  <a:lnTo>
                    <a:pt x="161029" y="45535"/>
                  </a:lnTo>
                  <a:lnTo>
                    <a:pt x="159702" y="44958"/>
                  </a:lnTo>
                  <a:close/>
                </a:path>
                <a:path w="257175" h="118745">
                  <a:moveTo>
                    <a:pt x="24130" y="46101"/>
                  </a:moveTo>
                  <a:lnTo>
                    <a:pt x="23126" y="46101"/>
                  </a:lnTo>
                  <a:lnTo>
                    <a:pt x="23215" y="46355"/>
                  </a:lnTo>
                  <a:lnTo>
                    <a:pt x="24206" y="46355"/>
                  </a:lnTo>
                  <a:lnTo>
                    <a:pt x="24053" y="46228"/>
                  </a:lnTo>
                  <a:close/>
                </a:path>
                <a:path w="257175" h="118745">
                  <a:moveTo>
                    <a:pt x="109029" y="45339"/>
                  </a:moveTo>
                  <a:lnTo>
                    <a:pt x="108844" y="45766"/>
                  </a:lnTo>
                  <a:lnTo>
                    <a:pt x="109131" y="46355"/>
                  </a:lnTo>
                  <a:lnTo>
                    <a:pt x="109334" y="46355"/>
                  </a:lnTo>
                  <a:lnTo>
                    <a:pt x="109029" y="45339"/>
                  </a:lnTo>
                  <a:close/>
                </a:path>
                <a:path w="257175" h="118745">
                  <a:moveTo>
                    <a:pt x="111781" y="45974"/>
                  </a:moveTo>
                  <a:lnTo>
                    <a:pt x="111188" y="45974"/>
                  </a:lnTo>
                  <a:lnTo>
                    <a:pt x="111340" y="46143"/>
                  </a:lnTo>
                  <a:lnTo>
                    <a:pt x="111467" y="46355"/>
                  </a:lnTo>
                  <a:lnTo>
                    <a:pt x="111696" y="46228"/>
                  </a:lnTo>
                  <a:lnTo>
                    <a:pt x="111781" y="45974"/>
                  </a:lnTo>
                  <a:close/>
                </a:path>
                <a:path w="257175" h="118745">
                  <a:moveTo>
                    <a:pt x="128752" y="46228"/>
                  </a:moveTo>
                  <a:close/>
                </a:path>
                <a:path w="257175" h="118745">
                  <a:moveTo>
                    <a:pt x="140398" y="45720"/>
                  </a:moveTo>
                  <a:lnTo>
                    <a:pt x="128943" y="45720"/>
                  </a:lnTo>
                  <a:lnTo>
                    <a:pt x="128544" y="45941"/>
                  </a:lnTo>
                  <a:lnTo>
                    <a:pt x="128435" y="46228"/>
                  </a:lnTo>
                  <a:lnTo>
                    <a:pt x="128752" y="46228"/>
                  </a:lnTo>
                  <a:lnTo>
                    <a:pt x="129286" y="46355"/>
                  </a:lnTo>
                  <a:lnTo>
                    <a:pt x="129311" y="46101"/>
                  </a:lnTo>
                  <a:lnTo>
                    <a:pt x="141198" y="46101"/>
                  </a:lnTo>
                  <a:lnTo>
                    <a:pt x="141211" y="45974"/>
                  </a:lnTo>
                  <a:lnTo>
                    <a:pt x="140449" y="45974"/>
                  </a:lnTo>
                  <a:lnTo>
                    <a:pt x="140398" y="45720"/>
                  </a:lnTo>
                  <a:close/>
                </a:path>
                <a:path w="257175" h="118745">
                  <a:moveTo>
                    <a:pt x="129311" y="46101"/>
                  </a:moveTo>
                  <a:lnTo>
                    <a:pt x="129286" y="46355"/>
                  </a:lnTo>
                  <a:lnTo>
                    <a:pt x="129590" y="46355"/>
                  </a:lnTo>
                  <a:lnTo>
                    <a:pt x="129311" y="46101"/>
                  </a:lnTo>
                  <a:close/>
                </a:path>
                <a:path w="257175" h="118745">
                  <a:moveTo>
                    <a:pt x="129730" y="46101"/>
                  </a:moveTo>
                  <a:lnTo>
                    <a:pt x="129311" y="46101"/>
                  </a:lnTo>
                  <a:lnTo>
                    <a:pt x="129590" y="46355"/>
                  </a:lnTo>
                  <a:lnTo>
                    <a:pt x="129730" y="46228"/>
                  </a:lnTo>
                  <a:close/>
                </a:path>
                <a:path w="257175" h="118745">
                  <a:moveTo>
                    <a:pt x="24625" y="46101"/>
                  </a:moveTo>
                  <a:lnTo>
                    <a:pt x="24434" y="46101"/>
                  </a:lnTo>
                  <a:lnTo>
                    <a:pt x="24612" y="46228"/>
                  </a:lnTo>
                  <a:close/>
                </a:path>
                <a:path w="257175" h="118745">
                  <a:moveTo>
                    <a:pt x="108140" y="45974"/>
                  </a:moveTo>
                  <a:lnTo>
                    <a:pt x="107746" y="46228"/>
                  </a:lnTo>
                  <a:lnTo>
                    <a:pt x="108060" y="46228"/>
                  </a:lnTo>
                  <a:lnTo>
                    <a:pt x="108140" y="45974"/>
                  </a:lnTo>
                  <a:close/>
                </a:path>
                <a:path w="257175" h="118745">
                  <a:moveTo>
                    <a:pt x="108343" y="45974"/>
                  </a:moveTo>
                  <a:lnTo>
                    <a:pt x="108172" y="45974"/>
                  </a:lnTo>
                  <a:lnTo>
                    <a:pt x="108064" y="46228"/>
                  </a:lnTo>
                  <a:lnTo>
                    <a:pt x="108508" y="46228"/>
                  </a:lnTo>
                  <a:lnTo>
                    <a:pt x="108343" y="45974"/>
                  </a:lnTo>
                  <a:close/>
                </a:path>
                <a:path w="257175" h="118745">
                  <a:moveTo>
                    <a:pt x="121119" y="45974"/>
                  </a:moveTo>
                  <a:lnTo>
                    <a:pt x="120904" y="46228"/>
                  </a:lnTo>
                  <a:lnTo>
                    <a:pt x="122178" y="46228"/>
                  </a:lnTo>
                  <a:lnTo>
                    <a:pt x="121158" y="46101"/>
                  </a:lnTo>
                  <a:lnTo>
                    <a:pt x="121119" y="45974"/>
                  </a:lnTo>
                  <a:close/>
                </a:path>
                <a:path w="257175" h="118745">
                  <a:moveTo>
                    <a:pt x="127736" y="45466"/>
                  </a:moveTo>
                  <a:lnTo>
                    <a:pt x="128017" y="45766"/>
                  </a:lnTo>
                  <a:lnTo>
                    <a:pt x="128120" y="45941"/>
                  </a:lnTo>
                  <a:lnTo>
                    <a:pt x="128358" y="46228"/>
                  </a:lnTo>
                  <a:lnTo>
                    <a:pt x="128422" y="45847"/>
                  </a:lnTo>
                  <a:lnTo>
                    <a:pt x="128257" y="45847"/>
                  </a:lnTo>
                  <a:lnTo>
                    <a:pt x="128308" y="45593"/>
                  </a:lnTo>
                  <a:lnTo>
                    <a:pt x="128131" y="45585"/>
                  </a:lnTo>
                  <a:lnTo>
                    <a:pt x="127736" y="45466"/>
                  </a:lnTo>
                  <a:close/>
                </a:path>
                <a:path w="257175" h="118745">
                  <a:moveTo>
                    <a:pt x="148196" y="44831"/>
                  </a:moveTo>
                  <a:lnTo>
                    <a:pt x="145770" y="44831"/>
                  </a:lnTo>
                  <a:lnTo>
                    <a:pt x="145883" y="45207"/>
                  </a:lnTo>
                  <a:lnTo>
                    <a:pt x="145999" y="46228"/>
                  </a:lnTo>
                  <a:lnTo>
                    <a:pt x="146304" y="45593"/>
                  </a:lnTo>
                  <a:lnTo>
                    <a:pt x="149401" y="45593"/>
                  </a:lnTo>
                  <a:lnTo>
                    <a:pt x="149082" y="45339"/>
                  </a:lnTo>
                  <a:lnTo>
                    <a:pt x="147650" y="45339"/>
                  </a:lnTo>
                  <a:lnTo>
                    <a:pt x="147743" y="45207"/>
                  </a:lnTo>
                  <a:lnTo>
                    <a:pt x="147993" y="44958"/>
                  </a:lnTo>
                  <a:lnTo>
                    <a:pt x="148120" y="44958"/>
                  </a:lnTo>
                  <a:lnTo>
                    <a:pt x="148196" y="44831"/>
                  </a:lnTo>
                  <a:close/>
                </a:path>
                <a:path w="257175" h="118745">
                  <a:moveTo>
                    <a:pt x="146304" y="45593"/>
                  </a:moveTo>
                  <a:lnTo>
                    <a:pt x="145999" y="46228"/>
                  </a:lnTo>
                  <a:lnTo>
                    <a:pt x="156591" y="46228"/>
                  </a:lnTo>
                  <a:lnTo>
                    <a:pt x="156629" y="45974"/>
                  </a:lnTo>
                  <a:lnTo>
                    <a:pt x="146405" y="45974"/>
                  </a:lnTo>
                  <a:lnTo>
                    <a:pt x="146304" y="45593"/>
                  </a:lnTo>
                  <a:close/>
                </a:path>
                <a:path w="257175" h="118745">
                  <a:moveTo>
                    <a:pt x="158108" y="45847"/>
                  </a:moveTo>
                  <a:lnTo>
                    <a:pt x="157594" y="45847"/>
                  </a:lnTo>
                  <a:lnTo>
                    <a:pt x="157899" y="46228"/>
                  </a:lnTo>
                  <a:lnTo>
                    <a:pt x="158108" y="45847"/>
                  </a:lnTo>
                  <a:close/>
                </a:path>
                <a:path w="257175" h="118745">
                  <a:moveTo>
                    <a:pt x="158242" y="45466"/>
                  </a:moveTo>
                  <a:lnTo>
                    <a:pt x="158108" y="45847"/>
                  </a:lnTo>
                  <a:lnTo>
                    <a:pt x="157899" y="46228"/>
                  </a:lnTo>
                  <a:lnTo>
                    <a:pt x="158539" y="46228"/>
                  </a:lnTo>
                  <a:lnTo>
                    <a:pt x="158381" y="45847"/>
                  </a:lnTo>
                  <a:lnTo>
                    <a:pt x="158726" y="45847"/>
                  </a:lnTo>
                  <a:lnTo>
                    <a:pt x="158613" y="45585"/>
                  </a:lnTo>
                  <a:lnTo>
                    <a:pt x="158242" y="45466"/>
                  </a:lnTo>
                  <a:close/>
                </a:path>
                <a:path w="257175" h="118745">
                  <a:moveTo>
                    <a:pt x="128447" y="46101"/>
                  </a:moveTo>
                  <a:close/>
                </a:path>
                <a:path w="257175" h="118745">
                  <a:moveTo>
                    <a:pt x="108172" y="45974"/>
                  </a:moveTo>
                  <a:lnTo>
                    <a:pt x="108073" y="46198"/>
                  </a:lnTo>
                  <a:lnTo>
                    <a:pt x="108172" y="45974"/>
                  </a:lnTo>
                  <a:close/>
                </a:path>
                <a:path w="257175" h="118745">
                  <a:moveTo>
                    <a:pt x="128943" y="45720"/>
                  </a:moveTo>
                  <a:lnTo>
                    <a:pt x="128384" y="45720"/>
                  </a:lnTo>
                  <a:lnTo>
                    <a:pt x="128443" y="46143"/>
                  </a:lnTo>
                  <a:lnTo>
                    <a:pt x="128544" y="45941"/>
                  </a:lnTo>
                  <a:lnTo>
                    <a:pt x="128943" y="45720"/>
                  </a:lnTo>
                  <a:close/>
                </a:path>
                <a:path w="257175" h="118745">
                  <a:moveTo>
                    <a:pt x="19559" y="45720"/>
                  </a:moveTo>
                  <a:lnTo>
                    <a:pt x="19088" y="45720"/>
                  </a:lnTo>
                  <a:lnTo>
                    <a:pt x="19812" y="46101"/>
                  </a:lnTo>
                  <a:lnTo>
                    <a:pt x="19559" y="45720"/>
                  </a:lnTo>
                  <a:close/>
                </a:path>
                <a:path w="257175" h="118745">
                  <a:moveTo>
                    <a:pt x="19964" y="45593"/>
                  </a:moveTo>
                  <a:lnTo>
                    <a:pt x="19812" y="46101"/>
                  </a:lnTo>
                  <a:lnTo>
                    <a:pt x="19926" y="45941"/>
                  </a:lnTo>
                  <a:lnTo>
                    <a:pt x="19964" y="45593"/>
                  </a:lnTo>
                  <a:close/>
                </a:path>
                <a:path w="257175" h="118745">
                  <a:moveTo>
                    <a:pt x="25115" y="45847"/>
                  </a:moveTo>
                  <a:lnTo>
                    <a:pt x="24485" y="45847"/>
                  </a:lnTo>
                  <a:lnTo>
                    <a:pt x="25082" y="46101"/>
                  </a:lnTo>
                  <a:lnTo>
                    <a:pt x="25115" y="45847"/>
                  </a:lnTo>
                  <a:close/>
                </a:path>
                <a:path w="257175" h="118745">
                  <a:moveTo>
                    <a:pt x="32766" y="45466"/>
                  </a:moveTo>
                  <a:lnTo>
                    <a:pt x="32981" y="46101"/>
                  </a:lnTo>
                  <a:lnTo>
                    <a:pt x="32973" y="45535"/>
                  </a:lnTo>
                  <a:lnTo>
                    <a:pt x="32766" y="45466"/>
                  </a:lnTo>
                  <a:close/>
                </a:path>
                <a:path w="257175" h="118745">
                  <a:moveTo>
                    <a:pt x="33286" y="45466"/>
                  </a:moveTo>
                  <a:lnTo>
                    <a:pt x="33350" y="46101"/>
                  </a:lnTo>
                  <a:lnTo>
                    <a:pt x="33286" y="45466"/>
                  </a:lnTo>
                  <a:close/>
                </a:path>
                <a:path w="257175" h="118745">
                  <a:moveTo>
                    <a:pt x="111916" y="45847"/>
                  </a:moveTo>
                  <a:lnTo>
                    <a:pt x="111975" y="46101"/>
                  </a:lnTo>
                  <a:lnTo>
                    <a:pt x="111916" y="45847"/>
                  </a:lnTo>
                  <a:close/>
                </a:path>
                <a:path w="257175" h="118745">
                  <a:moveTo>
                    <a:pt x="122161" y="45720"/>
                  </a:moveTo>
                  <a:lnTo>
                    <a:pt x="121246" y="45720"/>
                  </a:lnTo>
                  <a:lnTo>
                    <a:pt x="121297" y="45974"/>
                  </a:lnTo>
                  <a:lnTo>
                    <a:pt x="121158" y="46101"/>
                  </a:lnTo>
                  <a:lnTo>
                    <a:pt x="122174" y="46101"/>
                  </a:lnTo>
                  <a:lnTo>
                    <a:pt x="122161" y="45720"/>
                  </a:lnTo>
                  <a:close/>
                </a:path>
                <a:path w="257175" h="118745">
                  <a:moveTo>
                    <a:pt x="11607" y="44450"/>
                  </a:moveTo>
                  <a:lnTo>
                    <a:pt x="11391" y="44450"/>
                  </a:lnTo>
                  <a:lnTo>
                    <a:pt x="11531" y="44549"/>
                  </a:lnTo>
                  <a:lnTo>
                    <a:pt x="11607" y="45720"/>
                  </a:lnTo>
                  <a:lnTo>
                    <a:pt x="13106" y="45720"/>
                  </a:lnTo>
                  <a:lnTo>
                    <a:pt x="13195" y="45974"/>
                  </a:lnTo>
                  <a:lnTo>
                    <a:pt x="14554" y="45974"/>
                  </a:lnTo>
                  <a:lnTo>
                    <a:pt x="15849" y="45847"/>
                  </a:lnTo>
                  <a:lnTo>
                    <a:pt x="15659" y="44958"/>
                  </a:lnTo>
                  <a:lnTo>
                    <a:pt x="16154" y="44958"/>
                  </a:lnTo>
                  <a:lnTo>
                    <a:pt x="16154" y="44577"/>
                  </a:lnTo>
                  <a:lnTo>
                    <a:pt x="11899" y="44577"/>
                  </a:lnTo>
                  <a:lnTo>
                    <a:pt x="11607" y="44450"/>
                  </a:lnTo>
                  <a:close/>
                </a:path>
                <a:path w="257175" h="118745">
                  <a:moveTo>
                    <a:pt x="33299" y="44577"/>
                  </a:moveTo>
                  <a:lnTo>
                    <a:pt x="33248" y="45085"/>
                  </a:lnTo>
                  <a:lnTo>
                    <a:pt x="33629" y="45085"/>
                  </a:lnTo>
                  <a:lnTo>
                    <a:pt x="33687" y="45357"/>
                  </a:lnTo>
                  <a:lnTo>
                    <a:pt x="33286" y="45466"/>
                  </a:lnTo>
                  <a:lnTo>
                    <a:pt x="33553" y="45847"/>
                  </a:lnTo>
                  <a:lnTo>
                    <a:pt x="33934" y="45847"/>
                  </a:lnTo>
                  <a:lnTo>
                    <a:pt x="34124" y="45720"/>
                  </a:lnTo>
                  <a:lnTo>
                    <a:pt x="34366" y="45720"/>
                  </a:lnTo>
                  <a:lnTo>
                    <a:pt x="34620" y="45593"/>
                  </a:lnTo>
                  <a:lnTo>
                    <a:pt x="35833" y="45593"/>
                  </a:lnTo>
                  <a:lnTo>
                    <a:pt x="35761" y="45339"/>
                  </a:lnTo>
                  <a:lnTo>
                    <a:pt x="34201" y="45339"/>
                  </a:lnTo>
                  <a:lnTo>
                    <a:pt x="33877" y="44958"/>
                  </a:lnTo>
                  <a:lnTo>
                    <a:pt x="33477" y="44958"/>
                  </a:lnTo>
                  <a:lnTo>
                    <a:pt x="33370" y="44778"/>
                  </a:lnTo>
                  <a:lnTo>
                    <a:pt x="33299" y="44577"/>
                  </a:lnTo>
                  <a:close/>
                </a:path>
                <a:path w="257175" h="118745">
                  <a:moveTo>
                    <a:pt x="108633" y="45212"/>
                  </a:moveTo>
                  <a:lnTo>
                    <a:pt x="35725" y="45212"/>
                  </a:lnTo>
                  <a:lnTo>
                    <a:pt x="35941" y="45974"/>
                  </a:lnTo>
                  <a:lnTo>
                    <a:pt x="107175" y="45974"/>
                  </a:lnTo>
                  <a:lnTo>
                    <a:pt x="107251" y="45593"/>
                  </a:lnTo>
                  <a:lnTo>
                    <a:pt x="108652" y="45593"/>
                  </a:lnTo>
                  <a:lnTo>
                    <a:pt x="108699" y="45466"/>
                  </a:lnTo>
                  <a:lnTo>
                    <a:pt x="108369" y="45466"/>
                  </a:lnTo>
                  <a:lnTo>
                    <a:pt x="108633" y="45212"/>
                  </a:lnTo>
                  <a:close/>
                </a:path>
                <a:path w="257175" h="118745">
                  <a:moveTo>
                    <a:pt x="107353" y="45593"/>
                  </a:moveTo>
                  <a:lnTo>
                    <a:pt x="107175" y="45974"/>
                  </a:lnTo>
                  <a:lnTo>
                    <a:pt x="107483" y="45974"/>
                  </a:lnTo>
                  <a:lnTo>
                    <a:pt x="107353" y="45593"/>
                  </a:lnTo>
                  <a:close/>
                </a:path>
                <a:path w="257175" h="118745">
                  <a:moveTo>
                    <a:pt x="107873" y="45593"/>
                  </a:moveTo>
                  <a:lnTo>
                    <a:pt x="107889" y="45820"/>
                  </a:lnTo>
                  <a:lnTo>
                    <a:pt x="107776" y="45974"/>
                  </a:lnTo>
                  <a:lnTo>
                    <a:pt x="108068" y="45974"/>
                  </a:lnTo>
                  <a:lnTo>
                    <a:pt x="107988" y="45720"/>
                  </a:lnTo>
                  <a:close/>
                </a:path>
                <a:path w="257175" h="118745">
                  <a:moveTo>
                    <a:pt x="108155" y="45905"/>
                  </a:moveTo>
                  <a:close/>
                </a:path>
                <a:path w="257175" h="118745">
                  <a:moveTo>
                    <a:pt x="108187" y="45941"/>
                  </a:moveTo>
                  <a:close/>
                </a:path>
                <a:path w="257175" h="118745">
                  <a:moveTo>
                    <a:pt x="108559" y="45847"/>
                  </a:moveTo>
                  <a:lnTo>
                    <a:pt x="108229" y="45847"/>
                  </a:lnTo>
                  <a:lnTo>
                    <a:pt x="108445" y="45974"/>
                  </a:lnTo>
                  <a:close/>
                </a:path>
                <a:path w="257175" h="118745">
                  <a:moveTo>
                    <a:pt x="110934" y="45212"/>
                  </a:moveTo>
                  <a:lnTo>
                    <a:pt x="108633" y="45212"/>
                  </a:lnTo>
                  <a:lnTo>
                    <a:pt x="108369" y="45466"/>
                  </a:lnTo>
                  <a:lnTo>
                    <a:pt x="108699" y="45466"/>
                  </a:lnTo>
                  <a:lnTo>
                    <a:pt x="108569" y="45820"/>
                  </a:lnTo>
                  <a:lnTo>
                    <a:pt x="108445" y="45974"/>
                  </a:lnTo>
                  <a:lnTo>
                    <a:pt x="108988" y="45974"/>
                  </a:lnTo>
                  <a:lnTo>
                    <a:pt x="108908" y="45820"/>
                  </a:lnTo>
                  <a:lnTo>
                    <a:pt x="109029" y="45339"/>
                  </a:lnTo>
                  <a:lnTo>
                    <a:pt x="110953" y="45339"/>
                  </a:lnTo>
                  <a:close/>
                </a:path>
                <a:path w="257175" h="118745">
                  <a:moveTo>
                    <a:pt x="110953" y="45339"/>
                  </a:moveTo>
                  <a:lnTo>
                    <a:pt x="109029" y="45339"/>
                  </a:lnTo>
                  <a:lnTo>
                    <a:pt x="109220" y="45974"/>
                  </a:lnTo>
                  <a:lnTo>
                    <a:pt x="109728" y="45974"/>
                  </a:lnTo>
                  <a:lnTo>
                    <a:pt x="109574" y="45820"/>
                  </a:lnTo>
                  <a:lnTo>
                    <a:pt x="109601" y="45466"/>
                  </a:lnTo>
                  <a:lnTo>
                    <a:pt x="110972" y="45466"/>
                  </a:lnTo>
                  <a:close/>
                </a:path>
                <a:path w="257175" h="118745">
                  <a:moveTo>
                    <a:pt x="110972" y="45466"/>
                  </a:moveTo>
                  <a:lnTo>
                    <a:pt x="109601" y="45466"/>
                  </a:lnTo>
                  <a:lnTo>
                    <a:pt x="109671" y="45766"/>
                  </a:lnTo>
                  <a:lnTo>
                    <a:pt x="109797" y="45974"/>
                  </a:lnTo>
                  <a:lnTo>
                    <a:pt x="110039" y="45974"/>
                  </a:lnTo>
                  <a:lnTo>
                    <a:pt x="110985" y="45847"/>
                  </a:lnTo>
                  <a:lnTo>
                    <a:pt x="110972" y="45466"/>
                  </a:lnTo>
                  <a:close/>
                </a:path>
                <a:path w="257175" h="118745">
                  <a:moveTo>
                    <a:pt x="110985" y="45847"/>
                  </a:moveTo>
                  <a:lnTo>
                    <a:pt x="110096" y="45847"/>
                  </a:lnTo>
                  <a:lnTo>
                    <a:pt x="110274" y="45974"/>
                  </a:lnTo>
                  <a:lnTo>
                    <a:pt x="110959" y="45974"/>
                  </a:lnTo>
                  <a:close/>
                </a:path>
                <a:path w="257175" h="118745">
                  <a:moveTo>
                    <a:pt x="111823" y="45847"/>
                  </a:moveTo>
                  <a:close/>
                </a:path>
                <a:path w="257175" h="118745">
                  <a:moveTo>
                    <a:pt x="113912" y="45212"/>
                  </a:moveTo>
                  <a:lnTo>
                    <a:pt x="111715" y="45212"/>
                  </a:lnTo>
                  <a:lnTo>
                    <a:pt x="111827" y="45466"/>
                  </a:lnTo>
                  <a:lnTo>
                    <a:pt x="111946" y="45974"/>
                  </a:lnTo>
                  <a:lnTo>
                    <a:pt x="112115" y="45593"/>
                  </a:lnTo>
                  <a:lnTo>
                    <a:pt x="113665" y="45593"/>
                  </a:lnTo>
                  <a:lnTo>
                    <a:pt x="113912" y="45212"/>
                  </a:lnTo>
                  <a:close/>
                </a:path>
                <a:path w="257175" h="118745">
                  <a:moveTo>
                    <a:pt x="121246" y="45720"/>
                  </a:moveTo>
                  <a:lnTo>
                    <a:pt x="121119" y="45974"/>
                  </a:lnTo>
                  <a:lnTo>
                    <a:pt x="121297" y="45974"/>
                  </a:lnTo>
                  <a:lnTo>
                    <a:pt x="121246" y="45720"/>
                  </a:lnTo>
                  <a:close/>
                </a:path>
                <a:path w="257175" h="118745">
                  <a:moveTo>
                    <a:pt x="140843" y="45593"/>
                  </a:moveTo>
                  <a:lnTo>
                    <a:pt x="140601" y="45593"/>
                  </a:lnTo>
                  <a:lnTo>
                    <a:pt x="140449" y="45974"/>
                  </a:lnTo>
                  <a:lnTo>
                    <a:pt x="140843" y="45593"/>
                  </a:lnTo>
                  <a:close/>
                </a:path>
                <a:path w="257175" h="118745">
                  <a:moveTo>
                    <a:pt x="141228" y="45357"/>
                  </a:moveTo>
                  <a:lnTo>
                    <a:pt x="140957" y="45466"/>
                  </a:lnTo>
                  <a:lnTo>
                    <a:pt x="140449" y="45974"/>
                  </a:lnTo>
                  <a:lnTo>
                    <a:pt x="141211" y="45974"/>
                  </a:lnTo>
                  <a:lnTo>
                    <a:pt x="141228" y="45357"/>
                  </a:lnTo>
                  <a:close/>
                </a:path>
                <a:path w="257175" h="118745">
                  <a:moveTo>
                    <a:pt x="145966" y="45847"/>
                  </a:moveTo>
                  <a:lnTo>
                    <a:pt x="145122" y="45847"/>
                  </a:lnTo>
                  <a:lnTo>
                    <a:pt x="145834" y="45974"/>
                  </a:lnTo>
                  <a:lnTo>
                    <a:pt x="145977" y="45974"/>
                  </a:lnTo>
                  <a:close/>
                </a:path>
                <a:path w="257175" h="118745">
                  <a:moveTo>
                    <a:pt x="149401" y="45593"/>
                  </a:moveTo>
                  <a:lnTo>
                    <a:pt x="146304" y="45593"/>
                  </a:lnTo>
                  <a:lnTo>
                    <a:pt x="146405" y="45974"/>
                  </a:lnTo>
                  <a:lnTo>
                    <a:pt x="150964" y="45974"/>
                  </a:lnTo>
                  <a:lnTo>
                    <a:pt x="150545" y="45847"/>
                  </a:lnTo>
                  <a:lnTo>
                    <a:pt x="149720" y="45847"/>
                  </a:lnTo>
                  <a:lnTo>
                    <a:pt x="149401" y="45593"/>
                  </a:lnTo>
                  <a:close/>
                </a:path>
                <a:path w="257175" h="118745">
                  <a:moveTo>
                    <a:pt x="151333" y="45339"/>
                  </a:moveTo>
                  <a:lnTo>
                    <a:pt x="150037" y="45339"/>
                  </a:lnTo>
                  <a:lnTo>
                    <a:pt x="150545" y="45847"/>
                  </a:lnTo>
                  <a:lnTo>
                    <a:pt x="150964" y="45974"/>
                  </a:lnTo>
                  <a:lnTo>
                    <a:pt x="150545" y="45466"/>
                  </a:lnTo>
                  <a:lnTo>
                    <a:pt x="151295" y="45466"/>
                  </a:lnTo>
                  <a:close/>
                </a:path>
                <a:path w="257175" h="118745">
                  <a:moveTo>
                    <a:pt x="151371" y="45212"/>
                  </a:moveTo>
                  <a:lnTo>
                    <a:pt x="151295" y="45466"/>
                  </a:lnTo>
                  <a:lnTo>
                    <a:pt x="150545" y="45466"/>
                  </a:lnTo>
                  <a:lnTo>
                    <a:pt x="150964" y="45974"/>
                  </a:lnTo>
                  <a:lnTo>
                    <a:pt x="156629" y="45974"/>
                  </a:lnTo>
                  <a:lnTo>
                    <a:pt x="156857" y="45847"/>
                  </a:lnTo>
                  <a:lnTo>
                    <a:pt x="151892" y="45847"/>
                  </a:lnTo>
                  <a:lnTo>
                    <a:pt x="151371" y="45212"/>
                  </a:lnTo>
                  <a:close/>
                </a:path>
                <a:path w="257175" h="118745">
                  <a:moveTo>
                    <a:pt x="159452" y="45466"/>
                  </a:moveTo>
                  <a:lnTo>
                    <a:pt x="158242" y="45466"/>
                  </a:lnTo>
                  <a:lnTo>
                    <a:pt x="158613" y="45585"/>
                  </a:lnTo>
                  <a:lnTo>
                    <a:pt x="158771" y="45974"/>
                  </a:lnTo>
                  <a:lnTo>
                    <a:pt x="159202" y="45974"/>
                  </a:lnTo>
                  <a:lnTo>
                    <a:pt x="159452" y="45466"/>
                  </a:lnTo>
                  <a:close/>
                </a:path>
                <a:path w="257175" h="118745">
                  <a:moveTo>
                    <a:pt x="108652" y="45593"/>
                  </a:moveTo>
                  <a:lnTo>
                    <a:pt x="107873" y="45593"/>
                  </a:lnTo>
                  <a:lnTo>
                    <a:pt x="108155" y="45905"/>
                  </a:lnTo>
                  <a:lnTo>
                    <a:pt x="108559" y="45847"/>
                  </a:lnTo>
                  <a:lnTo>
                    <a:pt x="108652" y="45593"/>
                  </a:lnTo>
                  <a:close/>
                </a:path>
                <a:path w="257175" h="118745">
                  <a:moveTo>
                    <a:pt x="10642" y="44196"/>
                  </a:moveTo>
                  <a:lnTo>
                    <a:pt x="10534" y="45357"/>
                  </a:lnTo>
                  <a:lnTo>
                    <a:pt x="11353" y="45847"/>
                  </a:lnTo>
                  <a:lnTo>
                    <a:pt x="13106" y="45720"/>
                  </a:lnTo>
                  <a:lnTo>
                    <a:pt x="11607" y="45720"/>
                  </a:lnTo>
                  <a:lnTo>
                    <a:pt x="10642" y="44196"/>
                  </a:lnTo>
                  <a:close/>
                </a:path>
                <a:path w="257175" h="118745">
                  <a:moveTo>
                    <a:pt x="20358" y="45339"/>
                  </a:moveTo>
                  <a:lnTo>
                    <a:pt x="20217" y="45535"/>
                  </a:lnTo>
                  <a:lnTo>
                    <a:pt x="20091" y="45847"/>
                  </a:lnTo>
                  <a:lnTo>
                    <a:pt x="20497" y="45847"/>
                  </a:lnTo>
                  <a:lnTo>
                    <a:pt x="20358" y="45339"/>
                  </a:lnTo>
                  <a:close/>
                </a:path>
                <a:path w="257175" h="118745">
                  <a:moveTo>
                    <a:pt x="107219" y="45720"/>
                  </a:moveTo>
                  <a:close/>
                </a:path>
                <a:path w="257175" h="118745">
                  <a:moveTo>
                    <a:pt x="113665" y="45593"/>
                  </a:moveTo>
                  <a:lnTo>
                    <a:pt x="112115" y="45593"/>
                  </a:lnTo>
                  <a:lnTo>
                    <a:pt x="113499" y="45847"/>
                  </a:lnTo>
                  <a:lnTo>
                    <a:pt x="113665" y="45593"/>
                  </a:lnTo>
                  <a:close/>
                </a:path>
                <a:path w="257175" h="118745">
                  <a:moveTo>
                    <a:pt x="113995" y="45085"/>
                  </a:moveTo>
                  <a:lnTo>
                    <a:pt x="113499" y="45847"/>
                  </a:lnTo>
                  <a:lnTo>
                    <a:pt x="114160" y="45847"/>
                  </a:lnTo>
                  <a:lnTo>
                    <a:pt x="113982" y="45466"/>
                  </a:lnTo>
                  <a:lnTo>
                    <a:pt x="113995" y="45085"/>
                  </a:lnTo>
                  <a:close/>
                </a:path>
                <a:path w="257175" h="118745">
                  <a:moveTo>
                    <a:pt x="114458" y="45212"/>
                  </a:moveTo>
                  <a:lnTo>
                    <a:pt x="113969" y="45212"/>
                  </a:lnTo>
                  <a:lnTo>
                    <a:pt x="113982" y="45466"/>
                  </a:lnTo>
                  <a:lnTo>
                    <a:pt x="114160" y="45847"/>
                  </a:lnTo>
                  <a:lnTo>
                    <a:pt x="114465" y="45466"/>
                  </a:lnTo>
                  <a:lnTo>
                    <a:pt x="114458" y="45212"/>
                  </a:lnTo>
                  <a:close/>
                </a:path>
                <a:path w="257175" h="118745">
                  <a:moveTo>
                    <a:pt x="114604" y="44577"/>
                  </a:moveTo>
                  <a:lnTo>
                    <a:pt x="114579" y="45339"/>
                  </a:lnTo>
                  <a:lnTo>
                    <a:pt x="114160" y="45847"/>
                  </a:lnTo>
                  <a:lnTo>
                    <a:pt x="121043" y="45847"/>
                  </a:lnTo>
                  <a:lnTo>
                    <a:pt x="120650" y="45720"/>
                  </a:lnTo>
                  <a:lnTo>
                    <a:pt x="127855" y="45593"/>
                  </a:lnTo>
                  <a:lnTo>
                    <a:pt x="127736" y="45466"/>
                  </a:lnTo>
                  <a:lnTo>
                    <a:pt x="128574" y="45466"/>
                  </a:lnTo>
                  <a:lnTo>
                    <a:pt x="128305" y="45207"/>
                  </a:lnTo>
                  <a:lnTo>
                    <a:pt x="114985" y="45085"/>
                  </a:lnTo>
                  <a:lnTo>
                    <a:pt x="114604" y="44577"/>
                  </a:lnTo>
                  <a:close/>
                </a:path>
                <a:path w="257175" h="118745">
                  <a:moveTo>
                    <a:pt x="121119" y="45720"/>
                  </a:moveTo>
                  <a:close/>
                </a:path>
                <a:path w="257175" h="118745">
                  <a:moveTo>
                    <a:pt x="128574" y="45466"/>
                  </a:moveTo>
                  <a:lnTo>
                    <a:pt x="127736" y="45466"/>
                  </a:lnTo>
                  <a:lnTo>
                    <a:pt x="128155" y="45593"/>
                  </a:lnTo>
                  <a:lnTo>
                    <a:pt x="128308" y="45593"/>
                  </a:lnTo>
                  <a:lnTo>
                    <a:pt x="128143" y="45720"/>
                  </a:lnTo>
                  <a:lnTo>
                    <a:pt x="128455" y="45585"/>
                  </a:lnTo>
                  <a:close/>
                </a:path>
                <a:path w="257175" h="118745">
                  <a:moveTo>
                    <a:pt x="138531" y="45212"/>
                  </a:moveTo>
                  <a:lnTo>
                    <a:pt x="128308" y="45212"/>
                  </a:lnTo>
                  <a:lnTo>
                    <a:pt x="128455" y="45585"/>
                  </a:lnTo>
                  <a:lnTo>
                    <a:pt x="128257" y="45847"/>
                  </a:lnTo>
                  <a:lnTo>
                    <a:pt x="128422" y="45847"/>
                  </a:lnTo>
                  <a:lnTo>
                    <a:pt x="140144" y="45720"/>
                  </a:lnTo>
                  <a:lnTo>
                    <a:pt x="139750" y="45593"/>
                  </a:lnTo>
                  <a:lnTo>
                    <a:pt x="139693" y="45466"/>
                  </a:lnTo>
                  <a:lnTo>
                    <a:pt x="138633" y="45466"/>
                  </a:lnTo>
                  <a:lnTo>
                    <a:pt x="138531" y="45212"/>
                  </a:lnTo>
                  <a:close/>
                </a:path>
                <a:path w="257175" h="118745">
                  <a:moveTo>
                    <a:pt x="141259" y="45495"/>
                  </a:moveTo>
                  <a:lnTo>
                    <a:pt x="141224" y="45847"/>
                  </a:lnTo>
                  <a:lnTo>
                    <a:pt x="141259" y="45495"/>
                  </a:lnTo>
                  <a:close/>
                </a:path>
                <a:path w="257175" h="118745">
                  <a:moveTo>
                    <a:pt x="141676" y="45339"/>
                  </a:moveTo>
                  <a:lnTo>
                    <a:pt x="141274" y="45339"/>
                  </a:lnTo>
                  <a:lnTo>
                    <a:pt x="141338" y="45847"/>
                  </a:lnTo>
                  <a:lnTo>
                    <a:pt x="141757" y="45847"/>
                  </a:lnTo>
                  <a:lnTo>
                    <a:pt x="141676" y="45339"/>
                  </a:lnTo>
                  <a:close/>
                </a:path>
                <a:path w="257175" h="118745">
                  <a:moveTo>
                    <a:pt x="149707" y="45212"/>
                  </a:moveTo>
                  <a:lnTo>
                    <a:pt x="148923" y="45212"/>
                  </a:lnTo>
                  <a:lnTo>
                    <a:pt x="149720" y="45847"/>
                  </a:lnTo>
                  <a:lnTo>
                    <a:pt x="149707" y="45593"/>
                  </a:lnTo>
                  <a:lnTo>
                    <a:pt x="149707" y="45212"/>
                  </a:lnTo>
                  <a:close/>
                </a:path>
                <a:path w="257175" h="118745">
                  <a:moveTo>
                    <a:pt x="150037" y="45339"/>
                  </a:moveTo>
                  <a:lnTo>
                    <a:pt x="149834" y="45495"/>
                  </a:lnTo>
                  <a:lnTo>
                    <a:pt x="149720" y="45847"/>
                  </a:lnTo>
                  <a:lnTo>
                    <a:pt x="150545" y="45847"/>
                  </a:lnTo>
                  <a:lnTo>
                    <a:pt x="150037" y="45339"/>
                  </a:lnTo>
                  <a:close/>
                </a:path>
                <a:path w="257175" h="118745">
                  <a:moveTo>
                    <a:pt x="153955" y="45212"/>
                  </a:moveTo>
                  <a:lnTo>
                    <a:pt x="151371" y="45212"/>
                  </a:lnTo>
                  <a:lnTo>
                    <a:pt x="151892" y="45847"/>
                  </a:lnTo>
                  <a:lnTo>
                    <a:pt x="153123" y="45339"/>
                  </a:lnTo>
                  <a:lnTo>
                    <a:pt x="153902" y="45339"/>
                  </a:lnTo>
                  <a:close/>
                </a:path>
                <a:path w="257175" h="118745">
                  <a:moveTo>
                    <a:pt x="153123" y="45339"/>
                  </a:moveTo>
                  <a:lnTo>
                    <a:pt x="151892" y="45847"/>
                  </a:lnTo>
                  <a:lnTo>
                    <a:pt x="156806" y="45847"/>
                  </a:lnTo>
                  <a:lnTo>
                    <a:pt x="156540" y="45720"/>
                  </a:lnTo>
                  <a:lnTo>
                    <a:pt x="153797" y="45593"/>
                  </a:lnTo>
                  <a:lnTo>
                    <a:pt x="153123" y="45339"/>
                  </a:lnTo>
                  <a:close/>
                </a:path>
                <a:path w="257175" h="118745">
                  <a:moveTo>
                    <a:pt x="156867" y="45339"/>
                  </a:moveTo>
                  <a:lnTo>
                    <a:pt x="156451" y="45339"/>
                  </a:lnTo>
                  <a:lnTo>
                    <a:pt x="156540" y="45720"/>
                  </a:lnTo>
                  <a:lnTo>
                    <a:pt x="156730" y="45720"/>
                  </a:lnTo>
                  <a:lnTo>
                    <a:pt x="156867" y="45339"/>
                  </a:lnTo>
                  <a:close/>
                </a:path>
                <a:path w="257175" h="118745">
                  <a:moveTo>
                    <a:pt x="156883" y="45212"/>
                  </a:moveTo>
                  <a:lnTo>
                    <a:pt x="156806" y="45847"/>
                  </a:lnTo>
                  <a:lnTo>
                    <a:pt x="157175" y="45593"/>
                  </a:lnTo>
                  <a:lnTo>
                    <a:pt x="156883" y="45212"/>
                  </a:lnTo>
                  <a:close/>
                </a:path>
                <a:path w="257175" h="118745">
                  <a:moveTo>
                    <a:pt x="17233" y="44196"/>
                  </a:moveTo>
                  <a:lnTo>
                    <a:pt x="16370" y="44196"/>
                  </a:lnTo>
                  <a:lnTo>
                    <a:pt x="16724" y="44549"/>
                  </a:lnTo>
                  <a:lnTo>
                    <a:pt x="16916" y="44831"/>
                  </a:lnTo>
                  <a:lnTo>
                    <a:pt x="16767" y="44888"/>
                  </a:lnTo>
                  <a:lnTo>
                    <a:pt x="16766" y="45304"/>
                  </a:lnTo>
                  <a:lnTo>
                    <a:pt x="16649" y="45720"/>
                  </a:lnTo>
                  <a:lnTo>
                    <a:pt x="17030" y="45720"/>
                  </a:lnTo>
                  <a:lnTo>
                    <a:pt x="16929" y="45339"/>
                  </a:lnTo>
                  <a:lnTo>
                    <a:pt x="16916" y="44958"/>
                  </a:lnTo>
                  <a:lnTo>
                    <a:pt x="18247" y="44958"/>
                  </a:lnTo>
                  <a:lnTo>
                    <a:pt x="17641" y="44499"/>
                  </a:lnTo>
                  <a:lnTo>
                    <a:pt x="17567" y="44291"/>
                  </a:lnTo>
                  <a:lnTo>
                    <a:pt x="17233" y="44196"/>
                  </a:lnTo>
                  <a:close/>
                </a:path>
                <a:path w="257175" h="118745">
                  <a:moveTo>
                    <a:pt x="18247" y="44958"/>
                  </a:moveTo>
                  <a:lnTo>
                    <a:pt x="16916" y="44958"/>
                  </a:lnTo>
                  <a:lnTo>
                    <a:pt x="16992" y="45212"/>
                  </a:lnTo>
                  <a:lnTo>
                    <a:pt x="17449" y="45212"/>
                  </a:lnTo>
                  <a:lnTo>
                    <a:pt x="18199" y="45720"/>
                  </a:lnTo>
                  <a:lnTo>
                    <a:pt x="18322" y="45357"/>
                  </a:lnTo>
                  <a:lnTo>
                    <a:pt x="18247" y="44958"/>
                  </a:lnTo>
                  <a:close/>
                </a:path>
                <a:path w="257175" h="118745">
                  <a:moveTo>
                    <a:pt x="25196" y="45212"/>
                  </a:moveTo>
                  <a:lnTo>
                    <a:pt x="21196" y="45212"/>
                  </a:lnTo>
                  <a:lnTo>
                    <a:pt x="21818" y="45466"/>
                  </a:lnTo>
                  <a:lnTo>
                    <a:pt x="21958" y="45593"/>
                  </a:lnTo>
                  <a:lnTo>
                    <a:pt x="22390" y="45720"/>
                  </a:lnTo>
                  <a:lnTo>
                    <a:pt x="22606" y="45593"/>
                  </a:lnTo>
                  <a:lnTo>
                    <a:pt x="25147" y="45593"/>
                  </a:lnTo>
                  <a:lnTo>
                    <a:pt x="25196" y="45212"/>
                  </a:lnTo>
                  <a:close/>
                </a:path>
                <a:path w="257175" h="118745">
                  <a:moveTo>
                    <a:pt x="30060" y="45593"/>
                  </a:moveTo>
                  <a:close/>
                </a:path>
                <a:path w="257175" h="118745">
                  <a:moveTo>
                    <a:pt x="120650" y="45593"/>
                  </a:moveTo>
                  <a:close/>
                </a:path>
                <a:path w="257175" h="118745">
                  <a:moveTo>
                    <a:pt x="141147" y="44069"/>
                  </a:moveTo>
                  <a:lnTo>
                    <a:pt x="141082" y="44828"/>
                  </a:lnTo>
                  <a:lnTo>
                    <a:pt x="140957" y="45339"/>
                  </a:lnTo>
                  <a:lnTo>
                    <a:pt x="140322" y="45339"/>
                  </a:lnTo>
                  <a:lnTo>
                    <a:pt x="140144" y="45466"/>
                  </a:lnTo>
                  <a:lnTo>
                    <a:pt x="140144" y="45720"/>
                  </a:lnTo>
                  <a:lnTo>
                    <a:pt x="140601" y="45593"/>
                  </a:lnTo>
                  <a:lnTo>
                    <a:pt x="140843" y="45593"/>
                  </a:lnTo>
                  <a:lnTo>
                    <a:pt x="140957" y="45466"/>
                  </a:lnTo>
                  <a:lnTo>
                    <a:pt x="141228" y="45357"/>
                  </a:lnTo>
                  <a:lnTo>
                    <a:pt x="141349" y="44549"/>
                  </a:lnTo>
                  <a:lnTo>
                    <a:pt x="141472" y="44332"/>
                  </a:lnTo>
                  <a:lnTo>
                    <a:pt x="141147" y="44069"/>
                  </a:lnTo>
                  <a:close/>
                </a:path>
                <a:path w="257175" h="118745">
                  <a:moveTo>
                    <a:pt x="140601" y="45593"/>
                  </a:moveTo>
                  <a:lnTo>
                    <a:pt x="140144" y="45720"/>
                  </a:lnTo>
                  <a:lnTo>
                    <a:pt x="140576" y="45720"/>
                  </a:lnTo>
                  <a:close/>
                </a:path>
                <a:path w="257175" h="118745">
                  <a:moveTo>
                    <a:pt x="145884" y="45212"/>
                  </a:moveTo>
                  <a:lnTo>
                    <a:pt x="142085" y="45212"/>
                  </a:lnTo>
                  <a:lnTo>
                    <a:pt x="142176" y="45720"/>
                  </a:lnTo>
                  <a:lnTo>
                    <a:pt x="142263" y="45585"/>
                  </a:lnTo>
                  <a:lnTo>
                    <a:pt x="142443" y="45466"/>
                  </a:lnTo>
                  <a:lnTo>
                    <a:pt x="142201" y="45339"/>
                  </a:lnTo>
                  <a:lnTo>
                    <a:pt x="145923" y="45339"/>
                  </a:lnTo>
                  <a:close/>
                </a:path>
                <a:path w="257175" h="118745">
                  <a:moveTo>
                    <a:pt x="142201" y="45339"/>
                  </a:moveTo>
                  <a:lnTo>
                    <a:pt x="142339" y="45535"/>
                  </a:lnTo>
                  <a:lnTo>
                    <a:pt x="142176" y="45720"/>
                  </a:lnTo>
                  <a:lnTo>
                    <a:pt x="143751" y="45720"/>
                  </a:lnTo>
                  <a:lnTo>
                    <a:pt x="142880" y="45585"/>
                  </a:lnTo>
                  <a:lnTo>
                    <a:pt x="142201" y="45339"/>
                  </a:lnTo>
                  <a:close/>
                </a:path>
                <a:path w="257175" h="118745">
                  <a:moveTo>
                    <a:pt x="32979" y="45304"/>
                  </a:moveTo>
                  <a:lnTo>
                    <a:pt x="33004" y="45545"/>
                  </a:lnTo>
                  <a:lnTo>
                    <a:pt x="33147" y="45593"/>
                  </a:lnTo>
                  <a:lnTo>
                    <a:pt x="32979" y="45304"/>
                  </a:lnTo>
                  <a:close/>
                </a:path>
                <a:path w="257175" h="118745">
                  <a:moveTo>
                    <a:pt x="140525" y="45212"/>
                  </a:moveTo>
                  <a:lnTo>
                    <a:pt x="139579" y="45212"/>
                  </a:lnTo>
                  <a:lnTo>
                    <a:pt x="139750" y="45593"/>
                  </a:lnTo>
                  <a:lnTo>
                    <a:pt x="139966" y="45339"/>
                  </a:lnTo>
                  <a:lnTo>
                    <a:pt x="140639" y="45339"/>
                  </a:lnTo>
                  <a:close/>
                </a:path>
                <a:path w="257175" h="118745">
                  <a:moveTo>
                    <a:pt x="140322" y="45339"/>
                  </a:moveTo>
                  <a:lnTo>
                    <a:pt x="139966" y="45339"/>
                  </a:lnTo>
                  <a:lnTo>
                    <a:pt x="139750" y="45593"/>
                  </a:lnTo>
                  <a:lnTo>
                    <a:pt x="140144" y="45593"/>
                  </a:lnTo>
                  <a:lnTo>
                    <a:pt x="140144" y="45466"/>
                  </a:lnTo>
                  <a:lnTo>
                    <a:pt x="140322" y="45339"/>
                  </a:lnTo>
                  <a:close/>
                </a:path>
                <a:path w="257175" h="118745">
                  <a:moveTo>
                    <a:pt x="153902" y="45339"/>
                  </a:moveTo>
                  <a:lnTo>
                    <a:pt x="153123" y="45339"/>
                  </a:lnTo>
                  <a:lnTo>
                    <a:pt x="153797" y="45593"/>
                  </a:lnTo>
                  <a:lnTo>
                    <a:pt x="153902" y="45339"/>
                  </a:lnTo>
                  <a:close/>
                </a:path>
                <a:path w="257175" h="118745">
                  <a:moveTo>
                    <a:pt x="154889" y="44831"/>
                  </a:moveTo>
                  <a:lnTo>
                    <a:pt x="154114" y="44831"/>
                  </a:lnTo>
                  <a:lnTo>
                    <a:pt x="153797" y="45593"/>
                  </a:lnTo>
                  <a:lnTo>
                    <a:pt x="156057" y="45593"/>
                  </a:lnTo>
                  <a:lnTo>
                    <a:pt x="156089" y="45466"/>
                  </a:lnTo>
                  <a:lnTo>
                    <a:pt x="155905" y="45466"/>
                  </a:lnTo>
                  <a:lnTo>
                    <a:pt x="155421" y="45207"/>
                  </a:lnTo>
                  <a:lnTo>
                    <a:pt x="155054" y="45085"/>
                  </a:lnTo>
                  <a:lnTo>
                    <a:pt x="154889" y="44831"/>
                  </a:lnTo>
                  <a:close/>
                </a:path>
                <a:path w="257175" h="118745">
                  <a:moveTo>
                    <a:pt x="156451" y="45339"/>
                  </a:moveTo>
                  <a:lnTo>
                    <a:pt x="156121" y="45339"/>
                  </a:lnTo>
                  <a:lnTo>
                    <a:pt x="156057" y="45593"/>
                  </a:lnTo>
                  <a:lnTo>
                    <a:pt x="156197" y="45466"/>
                  </a:lnTo>
                  <a:lnTo>
                    <a:pt x="156362" y="45466"/>
                  </a:lnTo>
                  <a:close/>
                </a:path>
                <a:path w="257175" h="118745">
                  <a:moveTo>
                    <a:pt x="156480" y="45466"/>
                  </a:moveTo>
                  <a:lnTo>
                    <a:pt x="156197" y="45466"/>
                  </a:lnTo>
                  <a:lnTo>
                    <a:pt x="156070" y="45593"/>
                  </a:lnTo>
                  <a:lnTo>
                    <a:pt x="156510" y="45593"/>
                  </a:lnTo>
                  <a:lnTo>
                    <a:pt x="156480" y="45466"/>
                  </a:lnTo>
                  <a:close/>
                </a:path>
                <a:path w="257175" h="118745">
                  <a:moveTo>
                    <a:pt x="151371" y="45212"/>
                  </a:moveTo>
                  <a:lnTo>
                    <a:pt x="149712" y="45212"/>
                  </a:lnTo>
                  <a:lnTo>
                    <a:pt x="149717" y="45585"/>
                  </a:lnTo>
                  <a:lnTo>
                    <a:pt x="150037" y="45339"/>
                  </a:lnTo>
                  <a:lnTo>
                    <a:pt x="151333" y="45339"/>
                  </a:lnTo>
                  <a:close/>
                </a:path>
                <a:path w="257175" h="118745">
                  <a:moveTo>
                    <a:pt x="33248" y="45466"/>
                  </a:moveTo>
                  <a:close/>
                </a:path>
                <a:path w="257175" h="118745">
                  <a:moveTo>
                    <a:pt x="20891" y="44577"/>
                  </a:moveTo>
                  <a:lnTo>
                    <a:pt x="20561" y="44958"/>
                  </a:lnTo>
                  <a:lnTo>
                    <a:pt x="20980" y="45085"/>
                  </a:lnTo>
                  <a:lnTo>
                    <a:pt x="20891" y="45466"/>
                  </a:lnTo>
                  <a:lnTo>
                    <a:pt x="21196" y="45212"/>
                  </a:lnTo>
                  <a:lnTo>
                    <a:pt x="27330" y="45212"/>
                  </a:lnTo>
                  <a:lnTo>
                    <a:pt x="21107" y="45085"/>
                  </a:lnTo>
                  <a:lnTo>
                    <a:pt x="20891" y="44577"/>
                  </a:lnTo>
                  <a:close/>
                </a:path>
                <a:path w="257175" h="118745">
                  <a:moveTo>
                    <a:pt x="33248" y="45212"/>
                  </a:moveTo>
                  <a:lnTo>
                    <a:pt x="33223" y="45466"/>
                  </a:lnTo>
                  <a:lnTo>
                    <a:pt x="33248" y="45212"/>
                  </a:lnTo>
                  <a:close/>
                </a:path>
                <a:path w="257175" h="118745">
                  <a:moveTo>
                    <a:pt x="111323" y="45212"/>
                  </a:moveTo>
                  <a:lnTo>
                    <a:pt x="110934" y="45212"/>
                  </a:lnTo>
                  <a:lnTo>
                    <a:pt x="111226" y="45466"/>
                  </a:lnTo>
                  <a:lnTo>
                    <a:pt x="111323" y="45212"/>
                  </a:lnTo>
                  <a:close/>
                </a:path>
                <a:path w="257175" h="118745">
                  <a:moveTo>
                    <a:pt x="111467" y="44831"/>
                  </a:moveTo>
                  <a:lnTo>
                    <a:pt x="111226" y="45466"/>
                  </a:lnTo>
                  <a:lnTo>
                    <a:pt x="111827" y="45466"/>
                  </a:lnTo>
                  <a:lnTo>
                    <a:pt x="111712" y="45207"/>
                  </a:lnTo>
                  <a:lnTo>
                    <a:pt x="111467" y="44831"/>
                  </a:lnTo>
                  <a:close/>
                </a:path>
                <a:path w="257175" h="118745">
                  <a:moveTo>
                    <a:pt x="138353" y="44958"/>
                  </a:moveTo>
                  <a:lnTo>
                    <a:pt x="138508" y="45154"/>
                  </a:lnTo>
                  <a:lnTo>
                    <a:pt x="138633" y="45466"/>
                  </a:lnTo>
                  <a:lnTo>
                    <a:pt x="138890" y="45304"/>
                  </a:lnTo>
                  <a:lnTo>
                    <a:pt x="139382" y="45212"/>
                  </a:lnTo>
                  <a:lnTo>
                    <a:pt x="138671" y="45085"/>
                  </a:lnTo>
                  <a:lnTo>
                    <a:pt x="138353" y="44958"/>
                  </a:lnTo>
                  <a:close/>
                </a:path>
                <a:path w="257175" h="118745">
                  <a:moveTo>
                    <a:pt x="139001" y="45212"/>
                  </a:moveTo>
                  <a:lnTo>
                    <a:pt x="138817" y="45357"/>
                  </a:lnTo>
                  <a:lnTo>
                    <a:pt x="138633" y="45466"/>
                  </a:lnTo>
                  <a:lnTo>
                    <a:pt x="139693" y="45466"/>
                  </a:lnTo>
                  <a:lnTo>
                    <a:pt x="139242" y="45339"/>
                  </a:lnTo>
                  <a:lnTo>
                    <a:pt x="139001" y="45212"/>
                  </a:lnTo>
                  <a:close/>
                </a:path>
                <a:path w="257175" h="118745">
                  <a:moveTo>
                    <a:pt x="156883" y="45212"/>
                  </a:moveTo>
                  <a:lnTo>
                    <a:pt x="155435" y="45212"/>
                  </a:lnTo>
                  <a:lnTo>
                    <a:pt x="155905" y="45466"/>
                  </a:lnTo>
                  <a:lnTo>
                    <a:pt x="156121" y="45339"/>
                  </a:lnTo>
                  <a:lnTo>
                    <a:pt x="156867" y="45339"/>
                  </a:lnTo>
                  <a:close/>
                </a:path>
                <a:path w="257175" h="118745">
                  <a:moveTo>
                    <a:pt x="156121" y="45339"/>
                  </a:moveTo>
                  <a:lnTo>
                    <a:pt x="155905" y="45466"/>
                  </a:lnTo>
                  <a:lnTo>
                    <a:pt x="156089" y="45466"/>
                  </a:lnTo>
                  <a:close/>
                </a:path>
                <a:path w="257175" h="118745">
                  <a:moveTo>
                    <a:pt x="156451" y="45339"/>
                  </a:moveTo>
                  <a:close/>
                </a:path>
                <a:path w="257175" h="118745">
                  <a:moveTo>
                    <a:pt x="141655" y="45212"/>
                  </a:moveTo>
                  <a:lnTo>
                    <a:pt x="141231" y="45212"/>
                  </a:lnTo>
                  <a:lnTo>
                    <a:pt x="141228" y="45357"/>
                  </a:lnTo>
                  <a:lnTo>
                    <a:pt x="141676" y="45339"/>
                  </a:lnTo>
                  <a:close/>
                </a:path>
                <a:path w="257175" h="118745">
                  <a:moveTo>
                    <a:pt x="16472" y="45212"/>
                  </a:moveTo>
                  <a:lnTo>
                    <a:pt x="16455" y="45340"/>
                  </a:lnTo>
                  <a:lnTo>
                    <a:pt x="16472" y="45212"/>
                  </a:lnTo>
                  <a:close/>
                </a:path>
                <a:path w="257175" h="118745">
                  <a:moveTo>
                    <a:pt x="16217" y="44958"/>
                  </a:moveTo>
                  <a:lnTo>
                    <a:pt x="15976" y="44958"/>
                  </a:lnTo>
                  <a:lnTo>
                    <a:pt x="15798" y="45339"/>
                  </a:lnTo>
                  <a:lnTo>
                    <a:pt x="16160" y="45085"/>
                  </a:lnTo>
                  <a:close/>
                </a:path>
                <a:path w="257175" h="118745">
                  <a:moveTo>
                    <a:pt x="92492" y="44577"/>
                  </a:moveTo>
                  <a:lnTo>
                    <a:pt x="33782" y="44577"/>
                  </a:lnTo>
                  <a:lnTo>
                    <a:pt x="34215" y="44778"/>
                  </a:lnTo>
                  <a:lnTo>
                    <a:pt x="34251" y="45339"/>
                  </a:lnTo>
                  <a:lnTo>
                    <a:pt x="35761" y="45339"/>
                  </a:lnTo>
                  <a:lnTo>
                    <a:pt x="108633" y="45212"/>
                  </a:lnTo>
                  <a:lnTo>
                    <a:pt x="108765" y="45085"/>
                  </a:lnTo>
                  <a:lnTo>
                    <a:pt x="92773" y="45085"/>
                  </a:lnTo>
                  <a:lnTo>
                    <a:pt x="92492" y="44577"/>
                  </a:lnTo>
                  <a:close/>
                </a:path>
                <a:path w="257175" h="118745">
                  <a:moveTo>
                    <a:pt x="114350" y="45085"/>
                  </a:moveTo>
                  <a:lnTo>
                    <a:pt x="114566" y="45339"/>
                  </a:lnTo>
                  <a:lnTo>
                    <a:pt x="114350" y="45085"/>
                  </a:lnTo>
                  <a:close/>
                </a:path>
                <a:path w="257175" h="118745">
                  <a:moveTo>
                    <a:pt x="114583" y="45212"/>
                  </a:moveTo>
                  <a:close/>
                </a:path>
                <a:path w="257175" h="118745">
                  <a:moveTo>
                    <a:pt x="139382" y="45212"/>
                  </a:moveTo>
                  <a:lnTo>
                    <a:pt x="139001" y="45212"/>
                  </a:lnTo>
                  <a:lnTo>
                    <a:pt x="139242" y="45339"/>
                  </a:lnTo>
                  <a:lnTo>
                    <a:pt x="139382" y="45212"/>
                  </a:lnTo>
                  <a:close/>
                </a:path>
                <a:path w="257175" h="118745">
                  <a:moveTo>
                    <a:pt x="139579" y="45212"/>
                  </a:moveTo>
                  <a:lnTo>
                    <a:pt x="139382" y="45212"/>
                  </a:lnTo>
                  <a:lnTo>
                    <a:pt x="139242" y="45339"/>
                  </a:lnTo>
                  <a:lnTo>
                    <a:pt x="139636" y="45339"/>
                  </a:lnTo>
                  <a:close/>
                </a:path>
                <a:path w="257175" h="118745">
                  <a:moveTo>
                    <a:pt x="140639" y="45212"/>
                  </a:moveTo>
                  <a:close/>
                </a:path>
                <a:path w="257175" h="118745">
                  <a:moveTo>
                    <a:pt x="140423" y="44704"/>
                  </a:moveTo>
                  <a:lnTo>
                    <a:pt x="139585" y="45212"/>
                  </a:lnTo>
                  <a:lnTo>
                    <a:pt x="140639" y="45212"/>
                  </a:lnTo>
                  <a:lnTo>
                    <a:pt x="140957" y="45339"/>
                  </a:lnTo>
                  <a:lnTo>
                    <a:pt x="140423" y="44704"/>
                  </a:lnTo>
                  <a:close/>
                </a:path>
                <a:path w="257175" h="118745">
                  <a:moveTo>
                    <a:pt x="140995" y="45212"/>
                  </a:moveTo>
                  <a:lnTo>
                    <a:pt x="140850" y="45212"/>
                  </a:lnTo>
                  <a:lnTo>
                    <a:pt x="140995" y="45212"/>
                  </a:lnTo>
                  <a:close/>
                </a:path>
                <a:path w="257175" h="118745">
                  <a:moveTo>
                    <a:pt x="141630" y="44704"/>
                  </a:moveTo>
                  <a:lnTo>
                    <a:pt x="141676" y="45339"/>
                  </a:lnTo>
                  <a:lnTo>
                    <a:pt x="141630" y="44704"/>
                  </a:lnTo>
                  <a:close/>
                </a:path>
                <a:path w="257175" h="118745">
                  <a:moveTo>
                    <a:pt x="141878" y="45212"/>
                  </a:moveTo>
                  <a:lnTo>
                    <a:pt x="141681" y="45212"/>
                  </a:lnTo>
                  <a:lnTo>
                    <a:pt x="141878" y="45212"/>
                  </a:lnTo>
                  <a:close/>
                </a:path>
                <a:path w="257175" h="118745">
                  <a:moveTo>
                    <a:pt x="147815" y="45212"/>
                  </a:moveTo>
                  <a:lnTo>
                    <a:pt x="147650" y="45339"/>
                  </a:lnTo>
                  <a:lnTo>
                    <a:pt x="147815" y="45212"/>
                  </a:lnTo>
                  <a:close/>
                </a:path>
                <a:path w="257175" h="118745">
                  <a:moveTo>
                    <a:pt x="148379" y="44778"/>
                  </a:moveTo>
                  <a:lnTo>
                    <a:pt x="148204" y="44828"/>
                  </a:lnTo>
                  <a:lnTo>
                    <a:pt x="148120" y="44958"/>
                  </a:lnTo>
                  <a:lnTo>
                    <a:pt x="147993" y="44958"/>
                  </a:lnTo>
                  <a:lnTo>
                    <a:pt x="147818" y="45207"/>
                  </a:lnTo>
                  <a:lnTo>
                    <a:pt x="147675" y="45339"/>
                  </a:lnTo>
                  <a:lnTo>
                    <a:pt x="149082" y="45339"/>
                  </a:lnTo>
                  <a:lnTo>
                    <a:pt x="148379" y="44778"/>
                  </a:lnTo>
                  <a:close/>
                </a:path>
                <a:path w="257175" h="118745">
                  <a:moveTo>
                    <a:pt x="32994" y="44704"/>
                  </a:moveTo>
                  <a:lnTo>
                    <a:pt x="32886" y="45143"/>
                  </a:lnTo>
                  <a:lnTo>
                    <a:pt x="32979" y="45304"/>
                  </a:lnTo>
                  <a:lnTo>
                    <a:pt x="32994" y="44704"/>
                  </a:lnTo>
                  <a:close/>
                </a:path>
                <a:path w="257175" h="118745">
                  <a:moveTo>
                    <a:pt x="16374" y="45154"/>
                  </a:moveTo>
                  <a:close/>
                </a:path>
                <a:path w="257175" h="118745">
                  <a:moveTo>
                    <a:pt x="16489" y="45085"/>
                  </a:moveTo>
                  <a:lnTo>
                    <a:pt x="16344" y="45085"/>
                  </a:lnTo>
                  <a:lnTo>
                    <a:pt x="16472" y="45212"/>
                  </a:lnTo>
                  <a:close/>
                </a:path>
                <a:path w="257175" h="118745">
                  <a:moveTo>
                    <a:pt x="139577" y="45207"/>
                  </a:moveTo>
                  <a:close/>
                </a:path>
                <a:path w="257175" h="118745">
                  <a:moveTo>
                    <a:pt x="145770" y="44831"/>
                  </a:moveTo>
                  <a:lnTo>
                    <a:pt x="144792" y="44831"/>
                  </a:lnTo>
                  <a:lnTo>
                    <a:pt x="144881" y="44958"/>
                  </a:lnTo>
                  <a:lnTo>
                    <a:pt x="145186" y="45212"/>
                  </a:lnTo>
                  <a:lnTo>
                    <a:pt x="145770" y="44831"/>
                  </a:lnTo>
                  <a:close/>
                </a:path>
                <a:path w="257175" h="118745">
                  <a:moveTo>
                    <a:pt x="16522" y="44831"/>
                  </a:moveTo>
                  <a:lnTo>
                    <a:pt x="16374" y="45154"/>
                  </a:lnTo>
                  <a:lnTo>
                    <a:pt x="16522" y="44831"/>
                  </a:lnTo>
                  <a:close/>
                </a:path>
                <a:path w="257175" h="118745">
                  <a:moveTo>
                    <a:pt x="22466" y="43688"/>
                  </a:moveTo>
                  <a:lnTo>
                    <a:pt x="20967" y="43688"/>
                  </a:lnTo>
                  <a:lnTo>
                    <a:pt x="21158" y="44323"/>
                  </a:lnTo>
                  <a:lnTo>
                    <a:pt x="21577" y="44323"/>
                  </a:lnTo>
                  <a:lnTo>
                    <a:pt x="21426" y="44438"/>
                  </a:lnTo>
                  <a:lnTo>
                    <a:pt x="21208" y="44929"/>
                  </a:lnTo>
                  <a:lnTo>
                    <a:pt x="21107" y="45085"/>
                  </a:lnTo>
                  <a:lnTo>
                    <a:pt x="27264" y="45085"/>
                  </a:lnTo>
                  <a:lnTo>
                    <a:pt x="27132" y="44831"/>
                  </a:lnTo>
                  <a:lnTo>
                    <a:pt x="25590" y="44831"/>
                  </a:lnTo>
                  <a:lnTo>
                    <a:pt x="25886" y="44196"/>
                  </a:lnTo>
                  <a:lnTo>
                    <a:pt x="25679" y="44196"/>
                  </a:lnTo>
                  <a:lnTo>
                    <a:pt x="22377" y="44069"/>
                  </a:lnTo>
                  <a:lnTo>
                    <a:pt x="22136" y="43815"/>
                  </a:lnTo>
                  <a:lnTo>
                    <a:pt x="22466" y="43688"/>
                  </a:lnTo>
                  <a:close/>
                </a:path>
                <a:path w="257175" h="118745">
                  <a:moveTo>
                    <a:pt x="108597" y="44450"/>
                  </a:moveTo>
                  <a:lnTo>
                    <a:pt x="93484" y="44450"/>
                  </a:lnTo>
                  <a:lnTo>
                    <a:pt x="93459" y="44704"/>
                  </a:lnTo>
                  <a:lnTo>
                    <a:pt x="93306" y="44704"/>
                  </a:lnTo>
                  <a:lnTo>
                    <a:pt x="92925" y="45085"/>
                  </a:lnTo>
                  <a:lnTo>
                    <a:pt x="108765" y="45085"/>
                  </a:lnTo>
                  <a:lnTo>
                    <a:pt x="108927" y="44929"/>
                  </a:lnTo>
                  <a:lnTo>
                    <a:pt x="108885" y="44704"/>
                  </a:lnTo>
                  <a:lnTo>
                    <a:pt x="108597" y="44450"/>
                  </a:lnTo>
                  <a:close/>
                </a:path>
                <a:path w="257175" h="118745">
                  <a:moveTo>
                    <a:pt x="115244" y="44450"/>
                  </a:moveTo>
                  <a:lnTo>
                    <a:pt x="115049" y="44450"/>
                  </a:lnTo>
                  <a:lnTo>
                    <a:pt x="114985" y="45085"/>
                  </a:lnTo>
                  <a:lnTo>
                    <a:pt x="128240" y="45085"/>
                  </a:lnTo>
                  <a:lnTo>
                    <a:pt x="128104" y="44831"/>
                  </a:lnTo>
                  <a:lnTo>
                    <a:pt x="124345" y="44831"/>
                  </a:lnTo>
                  <a:lnTo>
                    <a:pt x="124040" y="44704"/>
                  </a:lnTo>
                  <a:lnTo>
                    <a:pt x="115354" y="44704"/>
                  </a:lnTo>
                  <a:lnTo>
                    <a:pt x="115244" y="44450"/>
                  </a:lnTo>
                  <a:close/>
                </a:path>
                <a:path w="257175" h="118745">
                  <a:moveTo>
                    <a:pt x="139636" y="43942"/>
                  </a:moveTo>
                  <a:lnTo>
                    <a:pt x="138569" y="43942"/>
                  </a:lnTo>
                  <a:lnTo>
                    <a:pt x="138897" y="44459"/>
                  </a:lnTo>
                  <a:lnTo>
                    <a:pt x="138771" y="45013"/>
                  </a:lnTo>
                  <a:lnTo>
                    <a:pt x="139350" y="45085"/>
                  </a:lnTo>
                  <a:lnTo>
                    <a:pt x="139218" y="45013"/>
                  </a:lnTo>
                  <a:lnTo>
                    <a:pt x="139217" y="44831"/>
                  </a:lnTo>
                  <a:lnTo>
                    <a:pt x="138988" y="44831"/>
                  </a:lnTo>
                  <a:lnTo>
                    <a:pt x="138976" y="44577"/>
                  </a:lnTo>
                  <a:lnTo>
                    <a:pt x="139217" y="44577"/>
                  </a:lnTo>
                  <a:lnTo>
                    <a:pt x="139052" y="44323"/>
                  </a:lnTo>
                  <a:lnTo>
                    <a:pt x="139585" y="44323"/>
                  </a:lnTo>
                  <a:lnTo>
                    <a:pt x="139636" y="43942"/>
                  </a:lnTo>
                  <a:close/>
                </a:path>
                <a:path w="257175" h="118745">
                  <a:moveTo>
                    <a:pt x="143536" y="41562"/>
                  </a:moveTo>
                  <a:lnTo>
                    <a:pt x="143421" y="41910"/>
                  </a:lnTo>
                  <a:lnTo>
                    <a:pt x="143299" y="42139"/>
                  </a:lnTo>
                  <a:lnTo>
                    <a:pt x="143065" y="42418"/>
                  </a:lnTo>
                  <a:lnTo>
                    <a:pt x="142734" y="42418"/>
                  </a:lnTo>
                  <a:lnTo>
                    <a:pt x="143230" y="43688"/>
                  </a:lnTo>
                  <a:lnTo>
                    <a:pt x="144018" y="43688"/>
                  </a:lnTo>
                  <a:lnTo>
                    <a:pt x="144195" y="43815"/>
                  </a:lnTo>
                  <a:lnTo>
                    <a:pt x="144297" y="43942"/>
                  </a:lnTo>
                  <a:lnTo>
                    <a:pt x="144423" y="44332"/>
                  </a:lnTo>
                  <a:lnTo>
                    <a:pt x="144212" y="44407"/>
                  </a:lnTo>
                  <a:lnTo>
                    <a:pt x="144186" y="44556"/>
                  </a:lnTo>
                  <a:lnTo>
                    <a:pt x="144640" y="45085"/>
                  </a:lnTo>
                  <a:lnTo>
                    <a:pt x="144792" y="44831"/>
                  </a:lnTo>
                  <a:lnTo>
                    <a:pt x="148196" y="44831"/>
                  </a:lnTo>
                  <a:lnTo>
                    <a:pt x="148640" y="44704"/>
                  </a:lnTo>
                  <a:lnTo>
                    <a:pt x="148687" y="44069"/>
                  </a:lnTo>
                  <a:lnTo>
                    <a:pt x="148539" y="43942"/>
                  </a:lnTo>
                  <a:lnTo>
                    <a:pt x="148553" y="42926"/>
                  </a:lnTo>
                  <a:lnTo>
                    <a:pt x="148285" y="42926"/>
                  </a:lnTo>
                  <a:lnTo>
                    <a:pt x="147815" y="42672"/>
                  </a:lnTo>
                  <a:lnTo>
                    <a:pt x="145021" y="42672"/>
                  </a:lnTo>
                  <a:lnTo>
                    <a:pt x="144322" y="42545"/>
                  </a:lnTo>
                  <a:lnTo>
                    <a:pt x="143536" y="41562"/>
                  </a:lnTo>
                  <a:close/>
                </a:path>
                <a:path w="257175" h="118745">
                  <a:moveTo>
                    <a:pt x="32708" y="43561"/>
                  </a:moveTo>
                  <a:lnTo>
                    <a:pt x="32283" y="43561"/>
                  </a:lnTo>
                  <a:lnTo>
                    <a:pt x="32263" y="43952"/>
                  </a:lnTo>
                  <a:lnTo>
                    <a:pt x="32880" y="44069"/>
                  </a:lnTo>
                  <a:lnTo>
                    <a:pt x="32004" y="44958"/>
                  </a:lnTo>
                  <a:lnTo>
                    <a:pt x="32893" y="44704"/>
                  </a:lnTo>
                  <a:lnTo>
                    <a:pt x="33274" y="44577"/>
                  </a:lnTo>
                  <a:lnTo>
                    <a:pt x="92492" y="44577"/>
                  </a:lnTo>
                  <a:lnTo>
                    <a:pt x="92140" y="43942"/>
                  </a:lnTo>
                  <a:lnTo>
                    <a:pt x="32956" y="43942"/>
                  </a:lnTo>
                  <a:lnTo>
                    <a:pt x="32708" y="43561"/>
                  </a:lnTo>
                  <a:close/>
                </a:path>
                <a:path w="257175" h="118745">
                  <a:moveTo>
                    <a:pt x="33782" y="44577"/>
                  </a:moveTo>
                  <a:lnTo>
                    <a:pt x="33401" y="44577"/>
                  </a:lnTo>
                  <a:lnTo>
                    <a:pt x="33578" y="44958"/>
                  </a:lnTo>
                  <a:lnTo>
                    <a:pt x="33877" y="44958"/>
                  </a:lnTo>
                  <a:lnTo>
                    <a:pt x="33782" y="44577"/>
                  </a:lnTo>
                  <a:close/>
                </a:path>
                <a:path w="257175" h="118745">
                  <a:moveTo>
                    <a:pt x="92786" y="44704"/>
                  </a:moveTo>
                  <a:lnTo>
                    <a:pt x="92913" y="44958"/>
                  </a:lnTo>
                  <a:lnTo>
                    <a:pt x="92786" y="44704"/>
                  </a:lnTo>
                  <a:close/>
                </a:path>
                <a:path w="257175" h="118745">
                  <a:moveTo>
                    <a:pt x="153111" y="44831"/>
                  </a:moveTo>
                  <a:lnTo>
                    <a:pt x="153289" y="44958"/>
                  </a:lnTo>
                  <a:lnTo>
                    <a:pt x="153475" y="44929"/>
                  </a:lnTo>
                  <a:lnTo>
                    <a:pt x="153111" y="44831"/>
                  </a:lnTo>
                  <a:close/>
                </a:path>
                <a:path w="257175" h="118745">
                  <a:moveTo>
                    <a:pt x="153741" y="44888"/>
                  </a:moveTo>
                  <a:lnTo>
                    <a:pt x="153475" y="44929"/>
                  </a:lnTo>
                  <a:lnTo>
                    <a:pt x="153741" y="44888"/>
                  </a:lnTo>
                  <a:close/>
                </a:path>
                <a:path w="257175" h="118745">
                  <a:moveTo>
                    <a:pt x="153911" y="43942"/>
                  </a:moveTo>
                  <a:lnTo>
                    <a:pt x="154051" y="44407"/>
                  </a:lnTo>
                  <a:lnTo>
                    <a:pt x="154165" y="44704"/>
                  </a:lnTo>
                  <a:lnTo>
                    <a:pt x="153741" y="44888"/>
                  </a:lnTo>
                  <a:lnTo>
                    <a:pt x="154114" y="44831"/>
                  </a:lnTo>
                  <a:lnTo>
                    <a:pt x="154889" y="44831"/>
                  </a:lnTo>
                  <a:lnTo>
                    <a:pt x="154660" y="44704"/>
                  </a:lnTo>
                  <a:lnTo>
                    <a:pt x="154533" y="44450"/>
                  </a:lnTo>
                  <a:lnTo>
                    <a:pt x="153911" y="43942"/>
                  </a:lnTo>
                  <a:close/>
                </a:path>
                <a:path w="257175" h="118745">
                  <a:moveTo>
                    <a:pt x="27000" y="44577"/>
                  </a:moveTo>
                  <a:lnTo>
                    <a:pt x="25590" y="44831"/>
                  </a:lnTo>
                  <a:lnTo>
                    <a:pt x="27132" y="44831"/>
                  </a:lnTo>
                  <a:lnTo>
                    <a:pt x="27000" y="44577"/>
                  </a:lnTo>
                  <a:close/>
                </a:path>
                <a:path w="257175" h="118745">
                  <a:moveTo>
                    <a:pt x="110295" y="43952"/>
                  </a:moveTo>
                  <a:lnTo>
                    <a:pt x="110490" y="44196"/>
                  </a:lnTo>
                  <a:lnTo>
                    <a:pt x="110537" y="44332"/>
                  </a:lnTo>
                  <a:lnTo>
                    <a:pt x="109930" y="44438"/>
                  </a:lnTo>
                  <a:lnTo>
                    <a:pt x="109829" y="44577"/>
                  </a:lnTo>
                  <a:lnTo>
                    <a:pt x="110083" y="44831"/>
                  </a:lnTo>
                  <a:lnTo>
                    <a:pt x="110782" y="44196"/>
                  </a:lnTo>
                  <a:lnTo>
                    <a:pt x="110295" y="43952"/>
                  </a:lnTo>
                  <a:close/>
                </a:path>
                <a:path w="257175" h="118745">
                  <a:moveTo>
                    <a:pt x="125145" y="43942"/>
                  </a:moveTo>
                  <a:lnTo>
                    <a:pt x="124841" y="44069"/>
                  </a:lnTo>
                  <a:lnTo>
                    <a:pt x="124685" y="44308"/>
                  </a:lnTo>
                  <a:lnTo>
                    <a:pt x="124562" y="44549"/>
                  </a:lnTo>
                  <a:lnTo>
                    <a:pt x="124345" y="44831"/>
                  </a:lnTo>
                  <a:lnTo>
                    <a:pt x="128104" y="44831"/>
                  </a:lnTo>
                  <a:lnTo>
                    <a:pt x="128244" y="44704"/>
                  </a:lnTo>
                  <a:lnTo>
                    <a:pt x="125260" y="44704"/>
                  </a:lnTo>
                  <a:lnTo>
                    <a:pt x="125095" y="44577"/>
                  </a:lnTo>
                  <a:lnTo>
                    <a:pt x="125272" y="44450"/>
                  </a:lnTo>
                  <a:lnTo>
                    <a:pt x="125145" y="43942"/>
                  </a:lnTo>
                  <a:close/>
                </a:path>
                <a:path w="257175" h="118745">
                  <a:moveTo>
                    <a:pt x="139217" y="44577"/>
                  </a:moveTo>
                  <a:lnTo>
                    <a:pt x="139001" y="44577"/>
                  </a:lnTo>
                  <a:lnTo>
                    <a:pt x="138988" y="44831"/>
                  </a:lnTo>
                  <a:lnTo>
                    <a:pt x="139217" y="44831"/>
                  </a:lnTo>
                  <a:lnTo>
                    <a:pt x="139217" y="44577"/>
                  </a:lnTo>
                  <a:close/>
                </a:path>
                <a:path w="257175" h="118745">
                  <a:moveTo>
                    <a:pt x="143108" y="44450"/>
                  </a:moveTo>
                  <a:lnTo>
                    <a:pt x="142760" y="44450"/>
                  </a:lnTo>
                  <a:lnTo>
                    <a:pt x="143002" y="44831"/>
                  </a:lnTo>
                  <a:lnTo>
                    <a:pt x="143108" y="44450"/>
                  </a:lnTo>
                  <a:close/>
                </a:path>
                <a:path w="257175" h="118745">
                  <a:moveTo>
                    <a:pt x="148640" y="44704"/>
                  </a:moveTo>
                  <a:lnTo>
                    <a:pt x="148285" y="44704"/>
                  </a:lnTo>
                  <a:lnTo>
                    <a:pt x="148640" y="44704"/>
                  </a:lnTo>
                  <a:close/>
                </a:path>
                <a:path w="257175" h="118745">
                  <a:moveTo>
                    <a:pt x="10896" y="44069"/>
                  </a:moveTo>
                  <a:lnTo>
                    <a:pt x="11328" y="44704"/>
                  </a:lnTo>
                  <a:lnTo>
                    <a:pt x="11315" y="44450"/>
                  </a:lnTo>
                  <a:lnTo>
                    <a:pt x="11607" y="44450"/>
                  </a:lnTo>
                  <a:lnTo>
                    <a:pt x="11106" y="44196"/>
                  </a:lnTo>
                  <a:lnTo>
                    <a:pt x="10896" y="44069"/>
                  </a:lnTo>
                  <a:close/>
                </a:path>
                <a:path w="257175" h="118745">
                  <a:moveTo>
                    <a:pt x="115359" y="44196"/>
                  </a:moveTo>
                  <a:lnTo>
                    <a:pt x="115354" y="44704"/>
                  </a:lnTo>
                  <a:lnTo>
                    <a:pt x="124040" y="44704"/>
                  </a:lnTo>
                  <a:lnTo>
                    <a:pt x="123685" y="44450"/>
                  </a:lnTo>
                  <a:lnTo>
                    <a:pt x="115531" y="44450"/>
                  </a:lnTo>
                  <a:lnTo>
                    <a:pt x="115359" y="44196"/>
                  </a:lnTo>
                  <a:close/>
                </a:path>
                <a:path w="257175" h="118745">
                  <a:moveTo>
                    <a:pt x="125526" y="44323"/>
                  </a:moveTo>
                  <a:lnTo>
                    <a:pt x="125357" y="44407"/>
                  </a:lnTo>
                  <a:lnTo>
                    <a:pt x="125260" y="44704"/>
                  </a:lnTo>
                  <a:lnTo>
                    <a:pt x="128244" y="44704"/>
                  </a:lnTo>
                  <a:lnTo>
                    <a:pt x="128308" y="44549"/>
                  </a:lnTo>
                  <a:lnTo>
                    <a:pt x="128028" y="44450"/>
                  </a:lnTo>
                  <a:lnTo>
                    <a:pt x="125501" y="44450"/>
                  </a:lnTo>
                  <a:lnTo>
                    <a:pt x="125526" y="44323"/>
                  </a:lnTo>
                  <a:close/>
                </a:path>
                <a:path w="257175" h="118745">
                  <a:moveTo>
                    <a:pt x="144018" y="43688"/>
                  </a:moveTo>
                  <a:lnTo>
                    <a:pt x="142684" y="43688"/>
                  </a:lnTo>
                  <a:lnTo>
                    <a:pt x="142785" y="43884"/>
                  </a:lnTo>
                  <a:lnTo>
                    <a:pt x="142875" y="44274"/>
                  </a:lnTo>
                  <a:lnTo>
                    <a:pt x="142532" y="44704"/>
                  </a:lnTo>
                  <a:lnTo>
                    <a:pt x="142760" y="44450"/>
                  </a:lnTo>
                  <a:lnTo>
                    <a:pt x="143108" y="44450"/>
                  </a:lnTo>
                  <a:lnTo>
                    <a:pt x="143179" y="44196"/>
                  </a:lnTo>
                  <a:lnTo>
                    <a:pt x="143700" y="44196"/>
                  </a:lnTo>
                  <a:lnTo>
                    <a:pt x="143865" y="44069"/>
                  </a:lnTo>
                  <a:lnTo>
                    <a:pt x="144106" y="44069"/>
                  </a:lnTo>
                  <a:lnTo>
                    <a:pt x="144018" y="43688"/>
                  </a:lnTo>
                  <a:close/>
                </a:path>
                <a:path w="257175" h="118745">
                  <a:moveTo>
                    <a:pt x="15151" y="43561"/>
                  </a:moveTo>
                  <a:lnTo>
                    <a:pt x="11709" y="43561"/>
                  </a:lnTo>
                  <a:lnTo>
                    <a:pt x="12054" y="44069"/>
                  </a:lnTo>
                  <a:lnTo>
                    <a:pt x="12127" y="44217"/>
                  </a:lnTo>
                  <a:lnTo>
                    <a:pt x="11899" y="44577"/>
                  </a:lnTo>
                  <a:lnTo>
                    <a:pt x="16154" y="44577"/>
                  </a:lnTo>
                  <a:lnTo>
                    <a:pt x="16370" y="44196"/>
                  </a:lnTo>
                  <a:lnTo>
                    <a:pt x="17233" y="44196"/>
                  </a:lnTo>
                  <a:lnTo>
                    <a:pt x="16695" y="43688"/>
                  </a:lnTo>
                  <a:lnTo>
                    <a:pt x="15265" y="43688"/>
                  </a:lnTo>
                  <a:close/>
                </a:path>
                <a:path w="257175" h="118745">
                  <a:moveTo>
                    <a:pt x="97504" y="43942"/>
                  </a:moveTo>
                  <a:lnTo>
                    <a:pt x="93383" y="43942"/>
                  </a:lnTo>
                  <a:lnTo>
                    <a:pt x="93116" y="44450"/>
                  </a:lnTo>
                  <a:lnTo>
                    <a:pt x="108624" y="44459"/>
                  </a:lnTo>
                  <a:lnTo>
                    <a:pt x="108966" y="44577"/>
                  </a:lnTo>
                  <a:lnTo>
                    <a:pt x="108844" y="44291"/>
                  </a:lnTo>
                  <a:lnTo>
                    <a:pt x="108703" y="44069"/>
                  </a:lnTo>
                  <a:lnTo>
                    <a:pt x="97650" y="44069"/>
                  </a:lnTo>
                  <a:lnTo>
                    <a:pt x="97504" y="43942"/>
                  </a:lnTo>
                  <a:close/>
                </a:path>
                <a:path w="257175" h="118745">
                  <a:moveTo>
                    <a:pt x="114388" y="42291"/>
                  </a:moveTo>
                  <a:lnTo>
                    <a:pt x="114333" y="43092"/>
                  </a:lnTo>
                  <a:lnTo>
                    <a:pt x="114579" y="43556"/>
                  </a:lnTo>
                  <a:lnTo>
                    <a:pt x="114704" y="44069"/>
                  </a:lnTo>
                  <a:lnTo>
                    <a:pt x="114495" y="44407"/>
                  </a:lnTo>
                  <a:lnTo>
                    <a:pt x="114414" y="44577"/>
                  </a:lnTo>
                  <a:lnTo>
                    <a:pt x="114642" y="44323"/>
                  </a:lnTo>
                  <a:lnTo>
                    <a:pt x="115036" y="44323"/>
                  </a:lnTo>
                  <a:lnTo>
                    <a:pt x="115177" y="43518"/>
                  </a:lnTo>
                  <a:lnTo>
                    <a:pt x="114668" y="43434"/>
                  </a:lnTo>
                  <a:lnTo>
                    <a:pt x="114388" y="42291"/>
                  </a:lnTo>
                  <a:close/>
                </a:path>
                <a:path w="257175" h="118745">
                  <a:moveTo>
                    <a:pt x="139712" y="43688"/>
                  </a:moveTo>
                  <a:lnTo>
                    <a:pt x="137566" y="43688"/>
                  </a:lnTo>
                  <a:lnTo>
                    <a:pt x="136931" y="44577"/>
                  </a:lnTo>
                  <a:lnTo>
                    <a:pt x="137452" y="44069"/>
                  </a:lnTo>
                  <a:lnTo>
                    <a:pt x="138131" y="44069"/>
                  </a:lnTo>
                  <a:lnTo>
                    <a:pt x="139636" y="43942"/>
                  </a:lnTo>
                  <a:lnTo>
                    <a:pt x="139758" y="43753"/>
                  </a:lnTo>
                  <a:close/>
                </a:path>
                <a:path w="257175" h="118745">
                  <a:moveTo>
                    <a:pt x="148831" y="44323"/>
                  </a:moveTo>
                  <a:lnTo>
                    <a:pt x="148564" y="44577"/>
                  </a:lnTo>
                  <a:lnTo>
                    <a:pt x="148704" y="44577"/>
                  </a:lnTo>
                  <a:lnTo>
                    <a:pt x="148831" y="44323"/>
                  </a:lnTo>
                  <a:close/>
                </a:path>
                <a:path w="257175" h="118745">
                  <a:moveTo>
                    <a:pt x="109821" y="43815"/>
                  </a:moveTo>
                  <a:lnTo>
                    <a:pt x="109029" y="43815"/>
                  </a:lnTo>
                  <a:lnTo>
                    <a:pt x="109070" y="44069"/>
                  </a:lnTo>
                  <a:lnTo>
                    <a:pt x="109180" y="44459"/>
                  </a:lnTo>
                  <a:lnTo>
                    <a:pt x="109679" y="44549"/>
                  </a:lnTo>
                  <a:lnTo>
                    <a:pt x="109550" y="44196"/>
                  </a:lnTo>
                  <a:lnTo>
                    <a:pt x="109821" y="43815"/>
                  </a:lnTo>
                  <a:close/>
                </a:path>
                <a:path w="257175" h="118745">
                  <a:moveTo>
                    <a:pt x="114134" y="42926"/>
                  </a:moveTo>
                  <a:lnTo>
                    <a:pt x="114056" y="43240"/>
                  </a:lnTo>
                  <a:lnTo>
                    <a:pt x="113939" y="44274"/>
                  </a:lnTo>
                  <a:lnTo>
                    <a:pt x="114292" y="44499"/>
                  </a:lnTo>
                  <a:lnTo>
                    <a:pt x="114134" y="42926"/>
                  </a:lnTo>
                  <a:close/>
                </a:path>
                <a:path w="257175" h="118745">
                  <a:moveTo>
                    <a:pt x="19456" y="43434"/>
                  </a:moveTo>
                  <a:lnTo>
                    <a:pt x="20154" y="44450"/>
                  </a:lnTo>
                  <a:lnTo>
                    <a:pt x="20357" y="43884"/>
                  </a:lnTo>
                  <a:lnTo>
                    <a:pt x="19456" y="43434"/>
                  </a:lnTo>
                  <a:close/>
                </a:path>
                <a:path w="257175" h="118745">
                  <a:moveTo>
                    <a:pt x="115163" y="44323"/>
                  </a:moveTo>
                  <a:lnTo>
                    <a:pt x="115062" y="44450"/>
                  </a:lnTo>
                  <a:lnTo>
                    <a:pt x="115227" y="44450"/>
                  </a:lnTo>
                  <a:lnTo>
                    <a:pt x="115163" y="44323"/>
                  </a:lnTo>
                  <a:close/>
                </a:path>
                <a:path w="257175" h="118745">
                  <a:moveTo>
                    <a:pt x="115241" y="44308"/>
                  </a:moveTo>
                  <a:lnTo>
                    <a:pt x="115227" y="44450"/>
                  </a:lnTo>
                  <a:lnTo>
                    <a:pt x="115241" y="44308"/>
                  </a:lnTo>
                  <a:close/>
                </a:path>
                <a:path w="257175" h="118745">
                  <a:moveTo>
                    <a:pt x="115506" y="43561"/>
                  </a:moveTo>
                  <a:lnTo>
                    <a:pt x="115531" y="44450"/>
                  </a:lnTo>
                  <a:lnTo>
                    <a:pt x="123685" y="44450"/>
                  </a:lnTo>
                  <a:lnTo>
                    <a:pt x="123431" y="44323"/>
                  </a:lnTo>
                  <a:lnTo>
                    <a:pt x="123774" y="44323"/>
                  </a:lnTo>
                  <a:lnTo>
                    <a:pt x="123812" y="43942"/>
                  </a:lnTo>
                  <a:lnTo>
                    <a:pt x="123532" y="43942"/>
                  </a:lnTo>
                  <a:lnTo>
                    <a:pt x="123484" y="43815"/>
                  </a:lnTo>
                  <a:lnTo>
                    <a:pt x="115798" y="43815"/>
                  </a:lnTo>
                  <a:lnTo>
                    <a:pt x="115506" y="43561"/>
                  </a:lnTo>
                  <a:close/>
                </a:path>
                <a:path w="257175" h="118745">
                  <a:moveTo>
                    <a:pt x="125615" y="44323"/>
                  </a:moveTo>
                  <a:lnTo>
                    <a:pt x="125501" y="44450"/>
                  </a:lnTo>
                  <a:lnTo>
                    <a:pt x="125844" y="44450"/>
                  </a:lnTo>
                  <a:lnTo>
                    <a:pt x="125615" y="44323"/>
                  </a:lnTo>
                  <a:close/>
                </a:path>
                <a:path w="257175" h="118745">
                  <a:moveTo>
                    <a:pt x="125945" y="44069"/>
                  </a:moveTo>
                  <a:lnTo>
                    <a:pt x="125844" y="44450"/>
                  </a:lnTo>
                  <a:lnTo>
                    <a:pt x="127825" y="44450"/>
                  </a:lnTo>
                  <a:lnTo>
                    <a:pt x="127844" y="44323"/>
                  </a:lnTo>
                  <a:lnTo>
                    <a:pt x="127546" y="44323"/>
                  </a:lnTo>
                  <a:lnTo>
                    <a:pt x="126250" y="44196"/>
                  </a:lnTo>
                  <a:lnTo>
                    <a:pt x="125945" y="44069"/>
                  </a:lnTo>
                  <a:close/>
                </a:path>
                <a:path w="257175" h="118745">
                  <a:moveTo>
                    <a:pt x="138131" y="44069"/>
                  </a:moveTo>
                  <a:lnTo>
                    <a:pt x="137452" y="44069"/>
                  </a:lnTo>
                  <a:lnTo>
                    <a:pt x="137934" y="44450"/>
                  </a:lnTo>
                  <a:lnTo>
                    <a:pt x="138226" y="44450"/>
                  </a:lnTo>
                  <a:lnTo>
                    <a:pt x="138131" y="44069"/>
                  </a:lnTo>
                  <a:close/>
                </a:path>
                <a:path w="257175" h="118745">
                  <a:moveTo>
                    <a:pt x="139690" y="44438"/>
                  </a:moveTo>
                  <a:close/>
                </a:path>
                <a:path w="257175" h="118745">
                  <a:moveTo>
                    <a:pt x="139585" y="44323"/>
                  </a:moveTo>
                  <a:lnTo>
                    <a:pt x="139052" y="44323"/>
                  </a:lnTo>
                  <a:lnTo>
                    <a:pt x="139690" y="44438"/>
                  </a:lnTo>
                  <a:close/>
                </a:path>
                <a:path w="257175" h="118745">
                  <a:moveTo>
                    <a:pt x="115062" y="44323"/>
                  </a:moveTo>
                  <a:close/>
                </a:path>
                <a:path w="257175" h="118745">
                  <a:moveTo>
                    <a:pt x="128003" y="44069"/>
                  </a:moveTo>
                  <a:lnTo>
                    <a:pt x="127330" y="44069"/>
                  </a:lnTo>
                  <a:lnTo>
                    <a:pt x="127508" y="44196"/>
                  </a:lnTo>
                  <a:lnTo>
                    <a:pt x="127971" y="44196"/>
                  </a:lnTo>
                  <a:close/>
                </a:path>
                <a:path w="257175" h="118745">
                  <a:moveTo>
                    <a:pt x="127863" y="44196"/>
                  </a:moveTo>
                  <a:lnTo>
                    <a:pt x="127685" y="44323"/>
                  </a:lnTo>
                  <a:lnTo>
                    <a:pt x="127844" y="44323"/>
                  </a:lnTo>
                  <a:close/>
                </a:path>
                <a:path w="257175" h="118745">
                  <a:moveTo>
                    <a:pt x="127971" y="44196"/>
                  </a:moveTo>
                  <a:close/>
                </a:path>
                <a:path w="257175" h="118745">
                  <a:moveTo>
                    <a:pt x="143700" y="44196"/>
                  </a:moveTo>
                  <a:lnTo>
                    <a:pt x="143179" y="44196"/>
                  </a:lnTo>
                  <a:lnTo>
                    <a:pt x="143535" y="44323"/>
                  </a:lnTo>
                  <a:lnTo>
                    <a:pt x="143700" y="44196"/>
                  </a:lnTo>
                  <a:close/>
                </a:path>
                <a:path w="257175" h="118745">
                  <a:moveTo>
                    <a:pt x="115100" y="43815"/>
                  </a:moveTo>
                  <a:lnTo>
                    <a:pt x="115241" y="44308"/>
                  </a:lnTo>
                  <a:lnTo>
                    <a:pt x="115100" y="43815"/>
                  </a:lnTo>
                  <a:close/>
                </a:path>
                <a:path w="257175" h="118745">
                  <a:moveTo>
                    <a:pt x="115049" y="44196"/>
                  </a:moveTo>
                  <a:close/>
                </a:path>
                <a:path w="257175" h="118745">
                  <a:moveTo>
                    <a:pt x="115051" y="44196"/>
                  </a:moveTo>
                  <a:close/>
                </a:path>
                <a:path w="257175" h="118745">
                  <a:moveTo>
                    <a:pt x="25946" y="44069"/>
                  </a:moveTo>
                  <a:lnTo>
                    <a:pt x="25679" y="44196"/>
                  </a:lnTo>
                  <a:lnTo>
                    <a:pt x="25886" y="44196"/>
                  </a:lnTo>
                  <a:close/>
                </a:path>
                <a:path w="257175" h="118745">
                  <a:moveTo>
                    <a:pt x="126492" y="42418"/>
                  </a:moveTo>
                  <a:lnTo>
                    <a:pt x="126331" y="43307"/>
                  </a:lnTo>
                  <a:lnTo>
                    <a:pt x="126542" y="43561"/>
                  </a:lnTo>
                  <a:lnTo>
                    <a:pt x="126669" y="43815"/>
                  </a:lnTo>
                  <a:lnTo>
                    <a:pt x="126034" y="43815"/>
                  </a:lnTo>
                  <a:lnTo>
                    <a:pt x="126136" y="43942"/>
                  </a:lnTo>
                  <a:lnTo>
                    <a:pt x="126250" y="44196"/>
                  </a:lnTo>
                  <a:lnTo>
                    <a:pt x="127438" y="44196"/>
                  </a:lnTo>
                  <a:lnTo>
                    <a:pt x="128003" y="44069"/>
                  </a:lnTo>
                  <a:lnTo>
                    <a:pt x="127228" y="43942"/>
                  </a:lnTo>
                  <a:lnTo>
                    <a:pt x="127130" y="43544"/>
                  </a:lnTo>
                  <a:lnTo>
                    <a:pt x="126809" y="43434"/>
                  </a:lnTo>
                  <a:lnTo>
                    <a:pt x="126492" y="42418"/>
                  </a:lnTo>
                  <a:close/>
                </a:path>
                <a:path w="257175" h="118745">
                  <a:moveTo>
                    <a:pt x="144106" y="44069"/>
                  </a:moveTo>
                  <a:lnTo>
                    <a:pt x="143865" y="44069"/>
                  </a:lnTo>
                  <a:lnTo>
                    <a:pt x="144233" y="44196"/>
                  </a:lnTo>
                  <a:close/>
                </a:path>
                <a:path w="257175" h="118745">
                  <a:moveTo>
                    <a:pt x="22469" y="43691"/>
                  </a:moveTo>
                  <a:lnTo>
                    <a:pt x="22377" y="44069"/>
                  </a:lnTo>
                  <a:lnTo>
                    <a:pt x="22783" y="44069"/>
                  </a:lnTo>
                  <a:lnTo>
                    <a:pt x="22469" y="43691"/>
                  </a:lnTo>
                  <a:close/>
                </a:path>
                <a:path w="257175" h="118745">
                  <a:moveTo>
                    <a:pt x="97218" y="41021"/>
                  </a:moveTo>
                  <a:lnTo>
                    <a:pt x="25895" y="41021"/>
                  </a:lnTo>
                  <a:lnTo>
                    <a:pt x="26056" y="41301"/>
                  </a:lnTo>
                  <a:lnTo>
                    <a:pt x="25153" y="41539"/>
                  </a:lnTo>
                  <a:lnTo>
                    <a:pt x="24523" y="42799"/>
                  </a:lnTo>
                  <a:lnTo>
                    <a:pt x="23977" y="42799"/>
                  </a:lnTo>
                  <a:lnTo>
                    <a:pt x="24232" y="43023"/>
                  </a:lnTo>
                  <a:lnTo>
                    <a:pt x="24296" y="43385"/>
                  </a:lnTo>
                  <a:lnTo>
                    <a:pt x="23723" y="44069"/>
                  </a:lnTo>
                  <a:lnTo>
                    <a:pt x="25598" y="44069"/>
                  </a:lnTo>
                  <a:lnTo>
                    <a:pt x="25273" y="43561"/>
                  </a:lnTo>
                  <a:lnTo>
                    <a:pt x="25448" y="43561"/>
                  </a:lnTo>
                  <a:lnTo>
                    <a:pt x="25135" y="43180"/>
                  </a:lnTo>
                  <a:lnTo>
                    <a:pt x="25126" y="43023"/>
                  </a:lnTo>
                  <a:lnTo>
                    <a:pt x="25438" y="42926"/>
                  </a:lnTo>
                  <a:lnTo>
                    <a:pt x="26296" y="42926"/>
                  </a:lnTo>
                  <a:lnTo>
                    <a:pt x="26382" y="42139"/>
                  </a:lnTo>
                  <a:lnTo>
                    <a:pt x="27000" y="41783"/>
                  </a:lnTo>
                  <a:lnTo>
                    <a:pt x="97853" y="41783"/>
                  </a:lnTo>
                  <a:lnTo>
                    <a:pt x="97904" y="41656"/>
                  </a:lnTo>
                  <a:lnTo>
                    <a:pt x="98971" y="41656"/>
                  </a:lnTo>
                  <a:lnTo>
                    <a:pt x="97713" y="41529"/>
                  </a:lnTo>
                  <a:lnTo>
                    <a:pt x="97332" y="41275"/>
                  </a:lnTo>
                  <a:lnTo>
                    <a:pt x="97218" y="41021"/>
                  </a:lnTo>
                  <a:close/>
                </a:path>
                <a:path w="257175" h="118745">
                  <a:moveTo>
                    <a:pt x="51147" y="43180"/>
                  </a:moveTo>
                  <a:lnTo>
                    <a:pt x="31330" y="43180"/>
                  </a:lnTo>
                  <a:lnTo>
                    <a:pt x="31648" y="44069"/>
                  </a:lnTo>
                  <a:lnTo>
                    <a:pt x="31877" y="43815"/>
                  </a:lnTo>
                  <a:lnTo>
                    <a:pt x="32283" y="43561"/>
                  </a:lnTo>
                  <a:lnTo>
                    <a:pt x="32708" y="43561"/>
                  </a:lnTo>
                  <a:lnTo>
                    <a:pt x="32829" y="43307"/>
                  </a:lnTo>
                  <a:lnTo>
                    <a:pt x="51206" y="43307"/>
                  </a:lnTo>
                  <a:close/>
                </a:path>
                <a:path w="257175" h="118745">
                  <a:moveTo>
                    <a:pt x="97509" y="43240"/>
                  </a:moveTo>
                  <a:lnTo>
                    <a:pt x="97525" y="43600"/>
                  </a:lnTo>
                  <a:lnTo>
                    <a:pt x="97650" y="44069"/>
                  </a:lnTo>
                  <a:lnTo>
                    <a:pt x="108703" y="44069"/>
                  </a:lnTo>
                  <a:lnTo>
                    <a:pt x="108826" y="43815"/>
                  </a:lnTo>
                  <a:lnTo>
                    <a:pt x="109016" y="43815"/>
                  </a:lnTo>
                  <a:lnTo>
                    <a:pt x="109181" y="43688"/>
                  </a:lnTo>
                  <a:lnTo>
                    <a:pt x="109512" y="43688"/>
                  </a:lnTo>
                  <a:lnTo>
                    <a:pt x="97701" y="43561"/>
                  </a:lnTo>
                  <a:lnTo>
                    <a:pt x="97509" y="43240"/>
                  </a:lnTo>
                  <a:close/>
                </a:path>
                <a:path w="257175" h="118745">
                  <a:moveTo>
                    <a:pt x="140909" y="43473"/>
                  </a:moveTo>
                  <a:lnTo>
                    <a:pt x="140639" y="43688"/>
                  </a:lnTo>
                  <a:lnTo>
                    <a:pt x="139801" y="43688"/>
                  </a:lnTo>
                  <a:lnTo>
                    <a:pt x="140434" y="43952"/>
                  </a:lnTo>
                  <a:lnTo>
                    <a:pt x="140830" y="44069"/>
                  </a:lnTo>
                  <a:lnTo>
                    <a:pt x="140909" y="43473"/>
                  </a:lnTo>
                  <a:close/>
                </a:path>
                <a:path w="257175" h="118745">
                  <a:moveTo>
                    <a:pt x="110064" y="43632"/>
                  </a:moveTo>
                  <a:lnTo>
                    <a:pt x="110020" y="43815"/>
                  </a:lnTo>
                  <a:lnTo>
                    <a:pt x="110295" y="43952"/>
                  </a:lnTo>
                  <a:lnTo>
                    <a:pt x="110064" y="43632"/>
                  </a:lnTo>
                  <a:close/>
                </a:path>
                <a:path w="257175" h="118745">
                  <a:moveTo>
                    <a:pt x="21158" y="41656"/>
                  </a:moveTo>
                  <a:lnTo>
                    <a:pt x="20589" y="43240"/>
                  </a:lnTo>
                  <a:lnTo>
                    <a:pt x="20472" y="43942"/>
                  </a:lnTo>
                  <a:lnTo>
                    <a:pt x="20967" y="43688"/>
                  </a:lnTo>
                  <a:lnTo>
                    <a:pt x="22479" y="43688"/>
                  </a:lnTo>
                  <a:lnTo>
                    <a:pt x="22488" y="43307"/>
                  </a:lnTo>
                  <a:lnTo>
                    <a:pt x="22123" y="43307"/>
                  </a:lnTo>
                  <a:lnTo>
                    <a:pt x="21158" y="41656"/>
                  </a:lnTo>
                  <a:close/>
                </a:path>
                <a:path w="257175" h="118745">
                  <a:moveTo>
                    <a:pt x="30657" y="43434"/>
                  </a:moveTo>
                  <a:lnTo>
                    <a:pt x="28625" y="43434"/>
                  </a:lnTo>
                  <a:lnTo>
                    <a:pt x="29972" y="43815"/>
                  </a:lnTo>
                  <a:lnTo>
                    <a:pt x="31064" y="43942"/>
                  </a:lnTo>
                  <a:lnTo>
                    <a:pt x="30657" y="43434"/>
                  </a:lnTo>
                  <a:close/>
                </a:path>
                <a:path w="257175" h="118745">
                  <a:moveTo>
                    <a:pt x="51206" y="43307"/>
                  </a:moveTo>
                  <a:lnTo>
                    <a:pt x="32829" y="43307"/>
                  </a:lnTo>
                  <a:lnTo>
                    <a:pt x="33007" y="43434"/>
                  </a:lnTo>
                  <a:lnTo>
                    <a:pt x="33078" y="43727"/>
                  </a:lnTo>
                  <a:lnTo>
                    <a:pt x="32956" y="43942"/>
                  </a:lnTo>
                  <a:lnTo>
                    <a:pt x="92140" y="43942"/>
                  </a:lnTo>
                  <a:lnTo>
                    <a:pt x="91999" y="43688"/>
                  </a:lnTo>
                  <a:lnTo>
                    <a:pt x="51371" y="43688"/>
                  </a:lnTo>
                  <a:lnTo>
                    <a:pt x="51206" y="43307"/>
                  </a:lnTo>
                  <a:close/>
                </a:path>
                <a:path w="257175" h="118745">
                  <a:moveTo>
                    <a:pt x="95605" y="42545"/>
                  </a:moveTo>
                  <a:lnTo>
                    <a:pt x="92760" y="42545"/>
                  </a:lnTo>
                  <a:lnTo>
                    <a:pt x="92748" y="42799"/>
                  </a:lnTo>
                  <a:lnTo>
                    <a:pt x="93027" y="42799"/>
                  </a:lnTo>
                  <a:lnTo>
                    <a:pt x="93395" y="43561"/>
                  </a:lnTo>
                  <a:lnTo>
                    <a:pt x="93662" y="43561"/>
                  </a:lnTo>
                  <a:lnTo>
                    <a:pt x="93675" y="43942"/>
                  </a:lnTo>
                  <a:lnTo>
                    <a:pt x="93814" y="43942"/>
                  </a:lnTo>
                  <a:lnTo>
                    <a:pt x="93776" y="43688"/>
                  </a:lnTo>
                  <a:lnTo>
                    <a:pt x="97049" y="43688"/>
                  </a:lnTo>
                  <a:lnTo>
                    <a:pt x="96884" y="43385"/>
                  </a:lnTo>
                  <a:lnTo>
                    <a:pt x="96697" y="43180"/>
                  </a:lnTo>
                  <a:lnTo>
                    <a:pt x="95643" y="43053"/>
                  </a:lnTo>
                  <a:lnTo>
                    <a:pt x="95605" y="42545"/>
                  </a:lnTo>
                  <a:close/>
                </a:path>
                <a:path w="257175" h="118745">
                  <a:moveTo>
                    <a:pt x="97049" y="43688"/>
                  </a:moveTo>
                  <a:lnTo>
                    <a:pt x="93776" y="43688"/>
                  </a:lnTo>
                  <a:lnTo>
                    <a:pt x="93878" y="43942"/>
                  </a:lnTo>
                  <a:lnTo>
                    <a:pt x="97396" y="43942"/>
                  </a:lnTo>
                  <a:lnTo>
                    <a:pt x="97049" y="43688"/>
                  </a:lnTo>
                  <a:close/>
                </a:path>
                <a:path w="257175" h="118745">
                  <a:moveTo>
                    <a:pt x="97358" y="43815"/>
                  </a:moveTo>
                  <a:lnTo>
                    <a:pt x="97396" y="43942"/>
                  </a:lnTo>
                  <a:lnTo>
                    <a:pt x="97358" y="43815"/>
                  </a:lnTo>
                  <a:close/>
                </a:path>
                <a:path w="257175" h="118745">
                  <a:moveTo>
                    <a:pt x="123853" y="43529"/>
                  </a:moveTo>
                  <a:lnTo>
                    <a:pt x="123532" y="43942"/>
                  </a:lnTo>
                  <a:lnTo>
                    <a:pt x="123812" y="43942"/>
                  </a:lnTo>
                  <a:lnTo>
                    <a:pt x="123853" y="43529"/>
                  </a:lnTo>
                  <a:close/>
                </a:path>
                <a:path w="257175" h="118745">
                  <a:moveTo>
                    <a:pt x="127685" y="43561"/>
                  </a:moveTo>
                  <a:lnTo>
                    <a:pt x="127228" y="43561"/>
                  </a:lnTo>
                  <a:lnTo>
                    <a:pt x="127406" y="43942"/>
                  </a:lnTo>
                  <a:lnTo>
                    <a:pt x="127927" y="43942"/>
                  </a:lnTo>
                  <a:lnTo>
                    <a:pt x="127850" y="43815"/>
                  </a:lnTo>
                  <a:lnTo>
                    <a:pt x="127584" y="43815"/>
                  </a:lnTo>
                  <a:lnTo>
                    <a:pt x="127685" y="43561"/>
                  </a:lnTo>
                  <a:close/>
                </a:path>
                <a:path w="257175" h="118745">
                  <a:moveTo>
                    <a:pt x="142611" y="43180"/>
                  </a:moveTo>
                  <a:lnTo>
                    <a:pt x="142201" y="43180"/>
                  </a:lnTo>
                  <a:lnTo>
                    <a:pt x="142621" y="43688"/>
                  </a:lnTo>
                  <a:lnTo>
                    <a:pt x="142722" y="43942"/>
                  </a:lnTo>
                  <a:lnTo>
                    <a:pt x="142684" y="43688"/>
                  </a:lnTo>
                  <a:lnTo>
                    <a:pt x="143230" y="43688"/>
                  </a:lnTo>
                  <a:lnTo>
                    <a:pt x="142611" y="43180"/>
                  </a:lnTo>
                  <a:close/>
                </a:path>
                <a:path w="257175" h="118745">
                  <a:moveTo>
                    <a:pt x="148729" y="43688"/>
                  </a:moveTo>
                  <a:lnTo>
                    <a:pt x="148539" y="43942"/>
                  </a:lnTo>
                  <a:lnTo>
                    <a:pt x="148780" y="43942"/>
                  </a:lnTo>
                  <a:lnTo>
                    <a:pt x="148729" y="43688"/>
                  </a:lnTo>
                  <a:close/>
                </a:path>
                <a:path w="257175" h="118745">
                  <a:moveTo>
                    <a:pt x="19278" y="43180"/>
                  </a:moveTo>
                  <a:lnTo>
                    <a:pt x="18956" y="43518"/>
                  </a:lnTo>
                  <a:lnTo>
                    <a:pt x="18829" y="43696"/>
                  </a:lnTo>
                  <a:lnTo>
                    <a:pt x="19304" y="43815"/>
                  </a:lnTo>
                  <a:lnTo>
                    <a:pt x="19424" y="43513"/>
                  </a:lnTo>
                  <a:lnTo>
                    <a:pt x="19320" y="43240"/>
                  </a:lnTo>
                  <a:close/>
                </a:path>
                <a:path w="257175" h="118745">
                  <a:moveTo>
                    <a:pt x="93560" y="43561"/>
                  </a:moveTo>
                  <a:lnTo>
                    <a:pt x="93459" y="43815"/>
                  </a:lnTo>
                  <a:lnTo>
                    <a:pt x="93560" y="43561"/>
                  </a:lnTo>
                  <a:close/>
                </a:path>
                <a:path w="257175" h="118745">
                  <a:moveTo>
                    <a:pt x="109512" y="43688"/>
                  </a:moveTo>
                  <a:lnTo>
                    <a:pt x="109194" y="43688"/>
                  </a:lnTo>
                  <a:lnTo>
                    <a:pt x="109410" y="43815"/>
                  </a:lnTo>
                  <a:close/>
                </a:path>
                <a:path w="257175" h="118745">
                  <a:moveTo>
                    <a:pt x="109689" y="43307"/>
                  </a:moveTo>
                  <a:lnTo>
                    <a:pt x="109702" y="43815"/>
                  </a:lnTo>
                  <a:lnTo>
                    <a:pt x="109930" y="43600"/>
                  </a:lnTo>
                  <a:lnTo>
                    <a:pt x="109835" y="43385"/>
                  </a:lnTo>
                  <a:lnTo>
                    <a:pt x="109689" y="43307"/>
                  </a:lnTo>
                  <a:close/>
                </a:path>
                <a:path w="257175" h="118745">
                  <a:moveTo>
                    <a:pt x="116523" y="42463"/>
                  </a:moveTo>
                  <a:lnTo>
                    <a:pt x="115798" y="43815"/>
                  </a:lnTo>
                  <a:lnTo>
                    <a:pt x="116814" y="43815"/>
                  </a:lnTo>
                  <a:lnTo>
                    <a:pt x="116590" y="42640"/>
                  </a:lnTo>
                  <a:lnTo>
                    <a:pt x="116523" y="42463"/>
                  </a:lnTo>
                  <a:close/>
                </a:path>
                <a:path w="257175" h="118745">
                  <a:moveTo>
                    <a:pt x="117055" y="42418"/>
                  </a:moveTo>
                  <a:lnTo>
                    <a:pt x="116547" y="42418"/>
                  </a:lnTo>
                  <a:lnTo>
                    <a:pt x="116673" y="42816"/>
                  </a:lnTo>
                  <a:lnTo>
                    <a:pt x="116956" y="43023"/>
                  </a:lnTo>
                  <a:lnTo>
                    <a:pt x="117055" y="43385"/>
                  </a:lnTo>
                  <a:lnTo>
                    <a:pt x="116814" y="43815"/>
                  </a:lnTo>
                  <a:lnTo>
                    <a:pt x="123484" y="43815"/>
                  </a:lnTo>
                  <a:lnTo>
                    <a:pt x="123386" y="43561"/>
                  </a:lnTo>
                  <a:lnTo>
                    <a:pt x="119291" y="43561"/>
                  </a:lnTo>
                  <a:lnTo>
                    <a:pt x="119278" y="43180"/>
                  </a:lnTo>
                  <a:lnTo>
                    <a:pt x="122478" y="43180"/>
                  </a:lnTo>
                  <a:lnTo>
                    <a:pt x="118338" y="43053"/>
                  </a:lnTo>
                  <a:lnTo>
                    <a:pt x="118389" y="42799"/>
                  </a:lnTo>
                  <a:lnTo>
                    <a:pt x="122199" y="42799"/>
                  </a:lnTo>
                  <a:lnTo>
                    <a:pt x="117856" y="42672"/>
                  </a:lnTo>
                  <a:lnTo>
                    <a:pt x="117055" y="42418"/>
                  </a:lnTo>
                  <a:close/>
                </a:path>
                <a:path w="257175" h="118745">
                  <a:moveTo>
                    <a:pt x="127918" y="43727"/>
                  </a:moveTo>
                  <a:lnTo>
                    <a:pt x="127584" y="43815"/>
                  </a:lnTo>
                  <a:lnTo>
                    <a:pt x="127850" y="43815"/>
                  </a:lnTo>
                  <a:close/>
                </a:path>
                <a:path w="257175" h="118745">
                  <a:moveTo>
                    <a:pt x="128257" y="43688"/>
                  </a:moveTo>
                  <a:lnTo>
                    <a:pt x="128066" y="43688"/>
                  </a:lnTo>
                  <a:lnTo>
                    <a:pt x="128257" y="43688"/>
                  </a:lnTo>
                  <a:close/>
                </a:path>
                <a:path w="257175" h="118745">
                  <a:moveTo>
                    <a:pt x="140677" y="42926"/>
                  </a:moveTo>
                  <a:lnTo>
                    <a:pt x="140284" y="43561"/>
                  </a:lnTo>
                  <a:lnTo>
                    <a:pt x="137261" y="43561"/>
                  </a:lnTo>
                  <a:lnTo>
                    <a:pt x="137388" y="43815"/>
                  </a:lnTo>
                  <a:lnTo>
                    <a:pt x="137566" y="43688"/>
                  </a:lnTo>
                  <a:lnTo>
                    <a:pt x="140639" y="43688"/>
                  </a:lnTo>
                  <a:lnTo>
                    <a:pt x="140677" y="42926"/>
                  </a:lnTo>
                  <a:close/>
                </a:path>
                <a:path w="257175" h="118745">
                  <a:moveTo>
                    <a:pt x="128092" y="43180"/>
                  </a:moveTo>
                  <a:lnTo>
                    <a:pt x="127558" y="43180"/>
                  </a:lnTo>
                  <a:lnTo>
                    <a:pt x="127317" y="43434"/>
                  </a:lnTo>
                  <a:lnTo>
                    <a:pt x="127177" y="43434"/>
                  </a:lnTo>
                  <a:lnTo>
                    <a:pt x="127685" y="43561"/>
                  </a:lnTo>
                  <a:lnTo>
                    <a:pt x="127918" y="43727"/>
                  </a:lnTo>
                  <a:lnTo>
                    <a:pt x="128066" y="43688"/>
                  </a:lnTo>
                  <a:lnTo>
                    <a:pt x="128257" y="43688"/>
                  </a:lnTo>
                  <a:lnTo>
                    <a:pt x="128092" y="43180"/>
                  </a:lnTo>
                  <a:close/>
                </a:path>
                <a:path w="257175" h="118745">
                  <a:moveTo>
                    <a:pt x="139801" y="43688"/>
                  </a:moveTo>
                  <a:close/>
                </a:path>
                <a:path w="257175" h="118745">
                  <a:moveTo>
                    <a:pt x="15582" y="43307"/>
                  </a:moveTo>
                  <a:lnTo>
                    <a:pt x="15163" y="43307"/>
                  </a:lnTo>
                  <a:lnTo>
                    <a:pt x="15265" y="43688"/>
                  </a:lnTo>
                  <a:lnTo>
                    <a:pt x="15621" y="43688"/>
                  </a:lnTo>
                  <a:lnTo>
                    <a:pt x="15582" y="43307"/>
                  </a:lnTo>
                  <a:close/>
                </a:path>
                <a:path w="257175" h="118745">
                  <a:moveTo>
                    <a:pt x="16294" y="43561"/>
                  </a:moveTo>
                  <a:lnTo>
                    <a:pt x="16014" y="43561"/>
                  </a:lnTo>
                  <a:lnTo>
                    <a:pt x="15621" y="43688"/>
                  </a:lnTo>
                  <a:lnTo>
                    <a:pt x="16370" y="43688"/>
                  </a:lnTo>
                  <a:close/>
                </a:path>
                <a:path w="257175" h="118745">
                  <a:moveTo>
                    <a:pt x="16662" y="43434"/>
                  </a:moveTo>
                  <a:lnTo>
                    <a:pt x="16217" y="43434"/>
                  </a:lnTo>
                  <a:lnTo>
                    <a:pt x="16370" y="43688"/>
                  </a:lnTo>
                  <a:lnTo>
                    <a:pt x="16560" y="43561"/>
                  </a:lnTo>
                  <a:close/>
                </a:path>
                <a:path w="257175" h="118745">
                  <a:moveTo>
                    <a:pt x="16560" y="43561"/>
                  </a:moveTo>
                  <a:lnTo>
                    <a:pt x="16344" y="43561"/>
                  </a:lnTo>
                  <a:lnTo>
                    <a:pt x="16695" y="43688"/>
                  </a:lnTo>
                  <a:lnTo>
                    <a:pt x="16560" y="43561"/>
                  </a:lnTo>
                  <a:close/>
                </a:path>
                <a:path w="257175" h="118745">
                  <a:moveTo>
                    <a:pt x="25448" y="43561"/>
                  </a:moveTo>
                  <a:close/>
                </a:path>
                <a:path w="257175" h="118745">
                  <a:moveTo>
                    <a:pt x="26296" y="42926"/>
                  </a:moveTo>
                  <a:lnTo>
                    <a:pt x="25438" y="42926"/>
                  </a:lnTo>
                  <a:lnTo>
                    <a:pt x="26720" y="43688"/>
                  </a:lnTo>
                  <a:lnTo>
                    <a:pt x="26316" y="43092"/>
                  </a:lnTo>
                  <a:lnTo>
                    <a:pt x="26296" y="42926"/>
                  </a:lnTo>
                  <a:close/>
                </a:path>
                <a:path w="257175" h="118745">
                  <a:moveTo>
                    <a:pt x="97853" y="41783"/>
                  </a:moveTo>
                  <a:lnTo>
                    <a:pt x="27000" y="41783"/>
                  </a:lnTo>
                  <a:lnTo>
                    <a:pt x="27434" y="43023"/>
                  </a:lnTo>
                  <a:lnTo>
                    <a:pt x="27851" y="43307"/>
                  </a:lnTo>
                  <a:lnTo>
                    <a:pt x="27977" y="43480"/>
                  </a:lnTo>
                  <a:lnTo>
                    <a:pt x="27635" y="43688"/>
                  </a:lnTo>
                  <a:lnTo>
                    <a:pt x="28625" y="43434"/>
                  </a:lnTo>
                  <a:lnTo>
                    <a:pt x="30657" y="43434"/>
                  </a:lnTo>
                  <a:lnTo>
                    <a:pt x="30556" y="43307"/>
                  </a:lnTo>
                  <a:lnTo>
                    <a:pt x="30518" y="42926"/>
                  </a:lnTo>
                  <a:lnTo>
                    <a:pt x="51028" y="42926"/>
                  </a:lnTo>
                  <a:lnTo>
                    <a:pt x="50648" y="42640"/>
                  </a:lnTo>
                  <a:lnTo>
                    <a:pt x="50742" y="42391"/>
                  </a:lnTo>
                  <a:lnTo>
                    <a:pt x="50888" y="42291"/>
                  </a:lnTo>
                  <a:lnTo>
                    <a:pt x="96342" y="42291"/>
                  </a:lnTo>
                  <a:lnTo>
                    <a:pt x="96570" y="42164"/>
                  </a:lnTo>
                  <a:lnTo>
                    <a:pt x="97624" y="42164"/>
                  </a:lnTo>
                  <a:lnTo>
                    <a:pt x="97853" y="41783"/>
                  </a:lnTo>
                  <a:close/>
                </a:path>
                <a:path w="257175" h="118745">
                  <a:moveTo>
                    <a:pt x="96862" y="42164"/>
                  </a:moveTo>
                  <a:lnTo>
                    <a:pt x="96672" y="42164"/>
                  </a:lnTo>
                  <a:lnTo>
                    <a:pt x="96367" y="42418"/>
                  </a:lnTo>
                  <a:lnTo>
                    <a:pt x="51168" y="42418"/>
                  </a:lnTo>
                  <a:lnTo>
                    <a:pt x="51407" y="42770"/>
                  </a:lnTo>
                  <a:lnTo>
                    <a:pt x="51494" y="43120"/>
                  </a:lnTo>
                  <a:lnTo>
                    <a:pt x="51308" y="43240"/>
                  </a:lnTo>
                  <a:lnTo>
                    <a:pt x="51546" y="43473"/>
                  </a:lnTo>
                  <a:lnTo>
                    <a:pt x="51612" y="43632"/>
                  </a:lnTo>
                  <a:lnTo>
                    <a:pt x="91999" y="43688"/>
                  </a:lnTo>
                  <a:lnTo>
                    <a:pt x="91859" y="43434"/>
                  </a:lnTo>
                  <a:lnTo>
                    <a:pt x="92405" y="43434"/>
                  </a:lnTo>
                  <a:lnTo>
                    <a:pt x="92049" y="42926"/>
                  </a:lnTo>
                  <a:lnTo>
                    <a:pt x="52171" y="42926"/>
                  </a:lnTo>
                  <a:lnTo>
                    <a:pt x="52015" y="42770"/>
                  </a:lnTo>
                  <a:lnTo>
                    <a:pt x="51970" y="42640"/>
                  </a:lnTo>
                  <a:lnTo>
                    <a:pt x="52133" y="42545"/>
                  </a:lnTo>
                  <a:lnTo>
                    <a:pt x="96982" y="42545"/>
                  </a:lnTo>
                  <a:lnTo>
                    <a:pt x="96862" y="42164"/>
                  </a:lnTo>
                  <a:close/>
                </a:path>
                <a:path w="257175" h="118745">
                  <a:moveTo>
                    <a:pt x="97062" y="42799"/>
                  </a:moveTo>
                  <a:lnTo>
                    <a:pt x="96710" y="42799"/>
                  </a:lnTo>
                  <a:lnTo>
                    <a:pt x="96992" y="43480"/>
                  </a:lnTo>
                  <a:lnTo>
                    <a:pt x="97116" y="43688"/>
                  </a:lnTo>
                  <a:lnTo>
                    <a:pt x="97307" y="43688"/>
                  </a:lnTo>
                  <a:lnTo>
                    <a:pt x="97213" y="43180"/>
                  </a:lnTo>
                  <a:lnTo>
                    <a:pt x="97062" y="42799"/>
                  </a:lnTo>
                  <a:close/>
                </a:path>
                <a:path w="257175" h="118745">
                  <a:moveTo>
                    <a:pt x="111347" y="43053"/>
                  </a:moveTo>
                  <a:lnTo>
                    <a:pt x="110451" y="43053"/>
                  </a:lnTo>
                  <a:lnTo>
                    <a:pt x="110496" y="43385"/>
                  </a:lnTo>
                  <a:lnTo>
                    <a:pt x="110611" y="43600"/>
                  </a:lnTo>
                  <a:lnTo>
                    <a:pt x="110769" y="43688"/>
                  </a:lnTo>
                  <a:lnTo>
                    <a:pt x="111150" y="43688"/>
                  </a:lnTo>
                  <a:lnTo>
                    <a:pt x="111061" y="43180"/>
                  </a:lnTo>
                  <a:lnTo>
                    <a:pt x="111391" y="43180"/>
                  </a:lnTo>
                  <a:close/>
                </a:path>
                <a:path w="257175" h="118745">
                  <a:moveTo>
                    <a:pt x="142001" y="42679"/>
                  </a:moveTo>
                  <a:lnTo>
                    <a:pt x="141842" y="43092"/>
                  </a:lnTo>
                  <a:lnTo>
                    <a:pt x="142074" y="43688"/>
                  </a:lnTo>
                  <a:lnTo>
                    <a:pt x="142201" y="43180"/>
                  </a:lnTo>
                  <a:lnTo>
                    <a:pt x="142611" y="43180"/>
                  </a:lnTo>
                  <a:lnTo>
                    <a:pt x="142001" y="42679"/>
                  </a:lnTo>
                  <a:close/>
                </a:path>
                <a:path w="257175" h="118745">
                  <a:moveTo>
                    <a:pt x="17148" y="42291"/>
                  </a:moveTo>
                  <a:lnTo>
                    <a:pt x="13436" y="42291"/>
                  </a:lnTo>
                  <a:lnTo>
                    <a:pt x="13462" y="42463"/>
                  </a:lnTo>
                  <a:lnTo>
                    <a:pt x="13652" y="43180"/>
                  </a:lnTo>
                  <a:lnTo>
                    <a:pt x="13474" y="43180"/>
                  </a:lnTo>
                  <a:lnTo>
                    <a:pt x="13220" y="43434"/>
                  </a:lnTo>
                  <a:lnTo>
                    <a:pt x="12738" y="43434"/>
                  </a:lnTo>
                  <a:lnTo>
                    <a:pt x="12433" y="43561"/>
                  </a:lnTo>
                  <a:lnTo>
                    <a:pt x="15087" y="43561"/>
                  </a:lnTo>
                  <a:lnTo>
                    <a:pt x="15049" y="43307"/>
                  </a:lnTo>
                  <a:lnTo>
                    <a:pt x="15582" y="43307"/>
                  </a:lnTo>
                  <a:lnTo>
                    <a:pt x="15689" y="43120"/>
                  </a:lnTo>
                  <a:lnTo>
                    <a:pt x="16243" y="42799"/>
                  </a:lnTo>
                  <a:lnTo>
                    <a:pt x="16377" y="42799"/>
                  </a:lnTo>
                  <a:lnTo>
                    <a:pt x="16357" y="42545"/>
                  </a:lnTo>
                  <a:lnTo>
                    <a:pt x="17056" y="42418"/>
                  </a:lnTo>
                  <a:lnTo>
                    <a:pt x="17148" y="42291"/>
                  </a:lnTo>
                  <a:close/>
                </a:path>
                <a:path w="257175" h="118745">
                  <a:moveTo>
                    <a:pt x="16865" y="43180"/>
                  </a:moveTo>
                  <a:lnTo>
                    <a:pt x="16306" y="43180"/>
                  </a:lnTo>
                  <a:lnTo>
                    <a:pt x="16167" y="43561"/>
                  </a:lnTo>
                  <a:lnTo>
                    <a:pt x="16662" y="43434"/>
                  </a:lnTo>
                  <a:lnTo>
                    <a:pt x="16865" y="43180"/>
                  </a:lnTo>
                  <a:close/>
                </a:path>
                <a:path w="257175" h="118745">
                  <a:moveTo>
                    <a:pt x="51028" y="42926"/>
                  </a:moveTo>
                  <a:lnTo>
                    <a:pt x="30721" y="42926"/>
                  </a:lnTo>
                  <a:lnTo>
                    <a:pt x="30935" y="43023"/>
                  </a:lnTo>
                  <a:lnTo>
                    <a:pt x="30988" y="43307"/>
                  </a:lnTo>
                  <a:lnTo>
                    <a:pt x="31292" y="43561"/>
                  </a:lnTo>
                  <a:lnTo>
                    <a:pt x="31330" y="43180"/>
                  </a:lnTo>
                  <a:lnTo>
                    <a:pt x="51147" y="43180"/>
                  </a:lnTo>
                  <a:lnTo>
                    <a:pt x="51028" y="42926"/>
                  </a:lnTo>
                  <a:close/>
                </a:path>
                <a:path w="257175" h="118745">
                  <a:moveTo>
                    <a:pt x="98285" y="41656"/>
                  </a:moveTo>
                  <a:lnTo>
                    <a:pt x="98082" y="41656"/>
                  </a:lnTo>
                  <a:lnTo>
                    <a:pt x="98015" y="41783"/>
                  </a:lnTo>
                  <a:lnTo>
                    <a:pt x="97914" y="42545"/>
                  </a:lnTo>
                  <a:lnTo>
                    <a:pt x="98028" y="43092"/>
                  </a:lnTo>
                  <a:lnTo>
                    <a:pt x="97701" y="43561"/>
                  </a:lnTo>
                  <a:lnTo>
                    <a:pt x="109474" y="43561"/>
                  </a:lnTo>
                  <a:lnTo>
                    <a:pt x="107035" y="43434"/>
                  </a:lnTo>
                  <a:lnTo>
                    <a:pt x="107391" y="43307"/>
                  </a:lnTo>
                  <a:lnTo>
                    <a:pt x="109689" y="43307"/>
                  </a:lnTo>
                  <a:lnTo>
                    <a:pt x="109829" y="43180"/>
                  </a:lnTo>
                  <a:lnTo>
                    <a:pt x="110305" y="43180"/>
                  </a:lnTo>
                  <a:lnTo>
                    <a:pt x="110134" y="43053"/>
                  </a:lnTo>
                  <a:lnTo>
                    <a:pt x="104889" y="43053"/>
                  </a:lnTo>
                  <a:lnTo>
                    <a:pt x="104800" y="42799"/>
                  </a:lnTo>
                  <a:lnTo>
                    <a:pt x="101930" y="42799"/>
                  </a:lnTo>
                  <a:lnTo>
                    <a:pt x="101587" y="42672"/>
                  </a:lnTo>
                  <a:lnTo>
                    <a:pt x="100444" y="42672"/>
                  </a:lnTo>
                  <a:lnTo>
                    <a:pt x="100330" y="42418"/>
                  </a:lnTo>
                  <a:lnTo>
                    <a:pt x="99756" y="42139"/>
                  </a:lnTo>
                  <a:lnTo>
                    <a:pt x="99428" y="42037"/>
                  </a:lnTo>
                  <a:lnTo>
                    <a:pt x="98844" y="42037"/>
                  </a:lnTo>
                  <a:lnTo>
                    <a:pt x="98564" y="41910"/>
                  </a:lnTo>
                  <a:lnTo>
                    <a:pt x="98285" y="41656"/>
                  </a:lnTo>
                  <a:close/>
                </a:path>
                <a:path w="257175" h="118745">
                  <a:moveTo>
                    <a:pt x="111391" y="43180"/>
                  </a:moveTo>
                  <a:lnTo>
                    <a:pt x="111061" y="43180"/>
                  </a:lnTo>
                  <a:lnTo>
                    <a:pt x="111302" y="43434"/>
                  </a:lnTo>
                  <a:lnTo>
                    <a:pt x="111531" y="43561"/>
                  </a:lnTo>
                  <a:lnTo>
                    <a:pt x="111391" y="43180"/>
                  </a:lnTo>
                  <a:close/>
                </a:path>
                <a:path w="257175" h="118745">
                  <a:moveTo>
                    <a:pt x="122478" y="43180"/>
                  </a:moveTo>
                  <a:lnTo>
                    <a:pt x="119303" y="43180"/>
                  </a:lnTo>
                  <a:lnTo>
                    <a:pt x="119380" y="43561"/>
                  </a:lnTo>
                  <a:lnTo>
                    <a:pt x="123386" y="43561"/>
                  </a:lnTo>
                  <a:lnTo>
                    <a:pt x="122682" y="43434"/>
                  </a:lnTo>
                  <a:lnTo>
                    <a:pt x="122478" y="43180"/>
                  </a:lnTo>
                  <a:close/>
                </a:path>
                <a:path w="257175" h="118745">
                  <a:moveTo>
                    <a:pt x="138607" y="43180"/>
                  </a:moveTo>
                  <a:lnTo>
                    <a:pt x="137718" y="43561"/>
                  </a:lnTo>
                  <a:lnTo>
                    <a:pt x="140284" y="43561"/>
                  </a:lnTo>
                  <a:lnTo>
                    <a:pt x="139255" y="43434"/>
                  </a:lnTo>
                  <a:lnTo>
                    <a:pt x="138607" y="43180"/>
                  </a:lnTo>
                  <a:close/>
                </a:path>
                <a:path w="257175" h="118745">
                  <a:moveTo>
                    <a:pt x="148851" y="42799"/>
                  </a:moveTo>
                  <a:lnTo>
                    <a:pt x="148564" y="42799"/>
                  </a:lnTo>
                  <a:lnTo>
                    <a:pt x="149047" y="43561"/>
                  </a:lnTo>
                  <a:lnTo>
                    <a:pt x="149227" y="42926"/>
                  </a:lnTo>
                  <a:lnTo>
                    <a:pt x="148844" y="42926"/>
                  </a:lnTo>
                  <a:lnTo>
                    <a:pt x="148851" y="42799"/>
                  </a:lnTo>
                  <a:close/>
                </a:path>
                <a:path w="257175" h="118745">
                  <a:moveTo>
                    <a:pt x="123726" y="43385"/>
                  </a:moveTo>
                  <a:lnTo>
                    <a:pt x="123792" y="43546"/>
                  </a:lnTo>
                  <a:lnTo>
                    <a:pt x="123726" y="43385"/>
                  </a:lnTo>
                  <a:close/>
                </a:path>
                <a:path w="257175" h="118745">
                  <a:moveTo>
                    <a:pt x="124015" y="43434"/>
                  </a:moveTo>
                  <a:lnTo>
                    <a:pt x="123863" y="43434"/>
                  </a:lnTo>
                  <a:lnTo>
                    <a:pt x="124015" y="43434"/>
                  </a:lnTo>
                  <a:close/>
                </a:path>
                <a:path w="257175" h="118745">
                  <a:moveTo>
                    <a:pt x="110305" y="43180"/>
                  </a:moveTo>
                  <a:lnTo>
                    <a:pt x="109905" y="43180"/>
                  </a:lnTo>
                  <a:lnTo>
                    <a:pt x="109955" y="43322"/>
                  </a:lnTo>
                  <a:lnTo>
                    <a:pt x="110081" y="43518"/>
                  </a:lnTo>
                  <a:lnTo>
                    <a:pt x="110447" y="43322"/>
                  </a:lnTo>
                  <a:lnTo>
                    <a:pt x="110305" y="43180"/>
                  </a:lnTo>
                  <a:close/>
                </a:path>
                <a:path w="257175" h="118745">
                  <a:moveTo>
                    <a:pt x="141198" y="42799"/>
                  </a:moveTo>
                  <a:lnTo>
                    <a:pt x="140909" y="43473"/>
                  </a:lnTo>
                  <a:lnTo>
                    <a:pt x="141277" y="43180"/>
                  </a:lnTo>
                  <a:lnTo>
                    <a:pt x="141198" y="42799"/>
                  </a:lnTo>
                  <a:close/>
                </a:path>
                <a:path w="257175" h="118745">
                  <a:moveTo>
                    <a:pt x="15074" y="43307"/>
                  </a:moveTo>
                  <a:lnTo>
                    <a:pt x="15125" y="43434"/>
                  </a:lnTo>
                  <a:lnTo>
                    <a:pt x="15074" y="43307"/>
                  </a:lnTo>
                  <a:close/>
                </a:path>
                <a:path w="257175" h="118745">
                  <a:moveTo>
                    <a:pt x="109677" y="43307"/>
                  </a:moveTo>
                  <a:lnTo>
                    <a:pt x="107391" y="43307"/>
                  </a:lnTo>
                  <a:lnTo>
                    <a:pt x="107086" y="43434"/>
                  </a:lnTo>
                  <a:lnTo>
                    <a:pt x="109435" y="43434"/>
                  </a:lnTo>
                  <a:lnTo>
                    <a:pt x="109677" y="43307"/>
                  </a:lnTo>
                  <a:close/>
                </a:path>
                <a:path w="257175" h="118745">
                  <a:moveTo>
                    <a:pt x="114846" y="42799"/>
                  </a:moveTo>
                  <a:lnTo>
                    <a:pt x="114668" y="43434"/>
                  </a:lnTo>
                  <a:lnTo>
                    <a:pt x="115210" y="43434"/>
                  </a:lnTo>
                  <a:lnTo>
                    <a:pt x="115404" y="42926"/>
                  </a:lnTo>
                  <a:lnTo>
                    <a:pt x="114846" y="42799"/>
                  </a:lnTo>
                  <a:close/>
                </a:path>
                <a:path w="257175" h="118745">
                  <a:moveTo>
                    <a:pt x="123837" y="41910"/>
                  </a:moveTo>
                  <a:lnTo>
                    <a:pt x="123126" y="41910"/>
                  </a:lnTo>
                  <a:lnTo>
                    <a:pt x="122999" y="42418"/>
                  </a:lnTo>
                  <a:lnTo>
                    <a:pt x="123048" y="43240"/>
                  </a:lnTo>
                  <a:lnTo>
                    <a:pt x="122682" y="43434"/>
                  </a:lnTo>
                  <a:lnTo>
                    <a:pt x="123338" y="43434"/>
                  </a:lnTo>
                  <a:lnTo>
                    <a:pt x="123240" y="43180"/>
                  </a:lnTo>
                  <a:lnTo>
                    <a:pt x="124193" y="43180"/>
                  </a:lnTo>
                  <a:lnTo>
                    <a:pt x="123936" y="42799"/>
                  </a:lnTo>
                  <a:lnTo>
                    <a:pt x="123761" y="42799"/>
                  </a:lnTo>
                  <a:lnTo>
                    <a:pt x="123715" y="42640"/>
                  </a:lnTo>
                  <a:lnTo>
                    <a:pt x="123450" y="42391"/>
                  </a:lnTo>
                  <a:lnTo>
                    <a:pt x="123558" y="42037"/>
                  </a:lnTo>
                  <a:lnTo>
                    <a:pt x="123825" y="42037"/>
                  </a:lnTo>
                  <a:close/>
                </a:path>
                <a:path w="257175" h="118745">
                  <a:moveTo>
                    <a:pt x="123874" y="43322"/>
                  </a:moveTo>
                  <a:close/>
                </a:path>
                <a:path w="257175" h="118745">
                  <a:moveTo>
                    <a:pt x="139369" y="41529"/>
                  </a:moveTo>
                  <a:lnTo>
                    <a:pt x="137985" y="42037"/>
                  </a:lnTo>
                  <a:lnTo>
                    <a:pt x="138371" y="42640"/>
                  </a:lnTo>
                  <a:lnTo>
                    <a:pt x="139255" y="43434"/>
                  </a:lnTo>
                  <a:lnTo>
                    <a:pt x="140233" y="43434"/>
                  </a:lnTo>
                  <a:lnTo>
                    <a:pt x="140150" y="42391"/>
                  </a:lnTo>
                  <a:lnTo>
                    <a:pt x="139217" y="41910"/>
                  </a:lnTo>
                  <a:lnTo>
                    <a:pt x="139369" y="41529"/>
                  </a:lnTo>
                  <a:close/>
                </a:path>
                <a:path w="257175" h="118745">
                  <a:moveTo>
                    <a:pt x="141734" y="42816"/>
                  </a:moveTo>
                  <a:lnTo>
                    <a:pt x="141596" y="42926"/>
                  </a:lnTo>
                  <a:lnTo>
                    <a:pt x="141472" y="43240"/>
                  </a:lnTo>
                  <a:lnTo>
                    <a:pt x="141592" y="43434"/>
                  </a:lnTo>
                  <a:lnTo>
                    <a:pt x="141697" y="43240"/>
                  </a:lnTo>
                  <a:lnTo>
                    <a:pt x="141734" y="42816"/>
                  </a:lnTo>
                  <a:close/>
                </a:path>
                <a:path w="257175" h="118745">
                  <a:moveTo>
                    <a:pt x="123863" y="43307"/>
                  </a:moveTo>
                  <a:lnTo>
                    <a:pt x="123710" y="43307"/>
                  </a:lnTo>
                  <a:lnTo>
                    <a:pt x="123863" y="43307"/>
                  </a:lnTo>
                  <a:close/>
                </a:path>
                <a:path w="257175" h="118745">
                  <a:moveTo>
                    <a:pt x="16377" y="42799"/>
                  </a:moveTo>
                  <a:lnTo>
                    <a:pt x="16243" y="42799"/>
                  </a:lnTo>
                  <a:lnTo>
                    <a:pt x="16090" y="43307"/>
                  </a:lnTo>
                  <a:lnTo>
                    <a:pt x="16243" y="43053"/>
                  </a:lnTo>
                  <a:lnTo>
                    <a:pt x="16398" y="43053"/>
                  </a:lnTo>
                  <a:lnTo>
                    <a:pt x="16377" y="42799"/>
                  </a:lnTo>
                  <a:close/>
                </a:path>
                <a:path w="257175" h="118745">
                  <a:moveTo>
                    <a:pt x="22428" y="42799"/>
                  </a:moveTo>
                  <a:lnTo>
                    <a:pt x="22364" y="43307"/>
                  </a:lnTo>
                  <a:lnTo>
                    <a:pt x="22428" y="42799"/>
                  </a:lnTo>
                  <a:close/>
                </a:path>
                <a:path w="257175" h="118745">
                  <a:moveTo>
                    <a:pt x="26708" y="43092"/>
                  </a:moveTo>
                  <a:lnTo>
                    <a:pt x="27051" y="43307"/>
                  </a:lnTo>
                  <a:lnTo>
                    <a:pt x="27001" y="43120"/>
                  </a:lnTo>
                  <a:lnTo>
                    <a:pt x="26708" y="43092"/>
                  </a:lnTo>
                  <a:close/>
                </a:path>
                <a:path w="257175" h="118745">
                  <a:moveTo>
                    <a:pt x="109905" y="43180"/>
                  </a:moveTo>
                  <a:close/>
                </a:path>
                <a:path w="257175" h="118745">
                  <a:moveTo>
                    <a:pt x="124193" y="43180"/>
                  </a:moveTo>
                  <a:lnTo>
                    <a:pt x="123240" y="43180"/>
                  </a:lnTo>
                  <a:lnTo>
                    <a:pt x="124079" y="43307"/>
                  </a:lnTo>
                  <a:close/>
                </a:path>
                <a:path w="257175" h="118745">
                  <a:moveTo>
                    <a:pt x="14224" y="41275"/>
                  </a:moveTo>
                  <a:lnTo>
                    <a:pt x="12865" y="42037"/>
                  </a:lnTo>
                  <a:lnTo>
                    <a:pt x="12938" y="43023"/>
                  </a:lnTo>
                  <a:lnTo>
                    <a:pt x="13055" y="43180"/>
                  </a:lnTo>
                  <a:lnTo>
                    <a:pt x="13180" y="42474"/>
                  </a:lnTo>
                  <a:lnTo>
                    <a:pt x="13436" y="42291"/>
                  </a:lnTo>
                  <a:lnTo>
                    <a:pt x="17148" y="42291"/>
                  </a:lnTo>
                  <a:lnTo>
                    <a:pt x="14592" y="42164"/>
                  </a:lnTo>
                  <a:lnTo>
                    <a:pt x="14224" y="41275"/>
                  </a:lnTo>
                  <a:close/>
                </a:path>
                <a:path w="257175" h="118745">
                  <a:moveTo>
                    <a:pt x="16398" y="43053"/>
                  </a:moveTo>
                  <a:lnTo>
                    <a:pt x="16243" y="43053"/>
                  </a:lnTo>
                  <a:lnTo>
                    <a:pt x="16408" y="43180"/>
                  </a:lnTo>
                  <a:close/>
                </a:path>
                <a:path w="257175" h="118745">
                  <a:moveTo>
                    <a:pt x="26949" y="42926"/>
                  </a:moveTo>
                  <a:lnTo>
                    <a:pt x="27001" y="43120"/>
                  </a:lnTo>
                  <a:lnTo>
                    <a:pt x="27622" y="43180"/>
                  </a:lnTo>
                  <a:lnTo>
                    <a:pt x="26949" y="42926"/>
                  </a:lnTo>
                  <a:close/>
                </a:path>
                <a:path w="257175" h="118745">
                  <a:moveTo>
                    <a:pt x="111569" y="42418"/>
                  </a:moveTo>
                  <a:lnTo>
                    <a:pt x="111582" y="42926"/>
                  </a:lnTo>
                  <a:lnTo>
                    <a:pt x="111912" y="42926"/>
                  </a:lnTo>
                  <a:lnTo>
                    <a:pt x="112585" y="43180"/>
                  </a:lnTo>
                  <a:lnTo>
                    <a:pt x="112572" y="42545"/>
                  </a:lnTo>
                  <a:lnTo>
                    <a:pt x="111569" y="42418"/>
                  </a:lnTo>
                  <a:close/>
                </a:path>
                <a:path w="257175" h="118745">
                  <a:moveTo>
                    <a:pt x="97568" y="42257"/>
                  </a:moveTo>
                  <a:lnTo>
                    <a:pt x="97512" y="43093"/>
                  </a:lnTo>
                  <a:lnTo>
                    <a:pt x="97650" y="42799"/>
                  </a:lnTo>
                  <a:lnTo>
                    <a:pt x="97568" y="42257"/>
                  </a:lnTo>
                  <a:close/>
                </a:path>
                <a:path w="257175" h="118745">
                  <a:moveTo>
                    <a:pt x="26441" y="42926"/>
                  </a:moveTo>
                  <a:lnTo>
                    <a:pt x="26289" y="43053"/>
                  </a:lnTo>
                  <a:lnTo>
                    <a:pt x="26708" y="43092"/>
                  </a:lnTo>
                  <a:lnTo>
                    <a:pt x="26441" y="42926"/>
                  </a:lnTo>
                  <a:close/>
                </a:path>
                <a:path w="257175" h="118745">
                  <a:moveTo>
                    <a:pt x="92862" y="42799"/>
                  </a:moveTo>
                  <a:lnTo>
                    <a:pt x="92849" y="43053"/>
                  </a:lnTo>
                  <a:lnTo>
                    <a:pt x="92862" y="42799"/>
                  </a:lnTo>
                  <a:close/>
                </a:path>
                <a:path w="257175" h="118745">
                  <a:moveTo>
                    <a:pt x="96393" y="42545"/>
                  </a:moveTo>
                  <a:lnTo>
                    <a:pt x="96189" y="43053"/>
                  </a:lnTo>
                  <a:lnTo>
                    <a:pt x="96558" y="43053"/>
                  </a:lnTo>
                  <a:lnTo>
                    <a:pt x="96469" y="42672"/>
                  </a:lnTo>
                  <a:close/>
                </a:path>
                <a:path w="257175" h="118745">
                  <a:moveTo>
                    <a:pt x="106324" y="42291"/>
                  </a:moveTo>
                  <a:lnTo>
                    <a:pt x="105003" y="42291"/>
                  </a:lnTo>
                  <a:lnTo>
                    <a:pt x="104889" y="43053"/>
                  </a:lnTo>
                  <a:lnTo>
                    <a:pt x="111302" y="43053"/>
                  </a:lnTo>
                  <a:lnTo>
                    <a:pt x="110982" y="42640"/>
                  </a:lnTo>
                  <a:lnTo>
                    <a:pt x="110782" y="42418"/>
                  </a:lnTo>
                  <a:lnTo>
                    <a:pt x="106565" y="42418"/>
                  </a:lnTo>
                  <a:lnTo>
                    <a:pt x="106324" y="42291"/>
                  </a:lnTo>
                  <a:close/>
                </a:path>
                <a:path w="257175" h="118745">
                  <a:moveTo>
                    <a:pt x="111302" y="42926"/>
                  </a:moveTo>
                  <a:close/>
                </a:path>
                <a:path w="257175" h="118745">
                  <a:moveTo>
                    <a:pt x="122199" y="42799"/>
                  </a:moveTo>
                  <a:lnTo>
                    <a:pt x="118389" y="42799"/>
                  </a:lnTo>
                  <a:lnTo>
                    <a:pt x="118465" y="43053"/>
                  </a:lnTo>
                  <a:lnTo>
                    <a:pt x="122377" y="43053"/>
                  </a:lnTo>
                  <a:lnTo>
                    <a:pt x="122199" y="42799"/>
                  </a:lnTo>
                  <a:close/>
                </a:path>
                <a:path w="257175" h="118745">
                  <a:moveTo>
                    <a:pt x="141954" y="42640"/>
                  </a:moveTo>
                  <a:lnTo>
                    <a:pt x="141815" y="43023"/>
                  </a:lnTo>
                  <a:lnTo>
                    <a:pt x="141937" y="42799"/>
                  </a:lnTo>
                  <a:lnTo>
                    <a:pt x="141954" y="42640"/>
                  </a:lnTo>
                  <a:close/>
                </a:path>
                <a:path w="257175" h="118745">
                  <a:moveTo>
                    <a:pt x="92316" y="42545"/>
                  </a:moveTo>
                  <a:lnTo>
                    <a:pt x="52133" y="42545"/>
                  </a:lnTo>
                  <a:lnTo>
                    <a:pt x="52171" y="42926"/>
                  </a:lnTo>
                  <a:lnTo>
                    <a:pt x="92049" y="42926"/>
                  </a:lnTo>
                  <a:lnTo>
                    <a:pt x="91871" y="42672"/>
                  </a:lnTo>
                  <a:lnTo>
                    <a:pt x="92392" y="42672"/>
                  </a:lnTo>
                  <a:close/>
                </a:path>
                <a:path w="257175" h="118745">
                  <a:moveTo>
                    <a:pt x="96982" y="42545"/>
                  </a:moveTo>
                  <a:lnTo>
                    <a:pt x="96494" y="42545"/>
                  </a:lnTo>
                  <a:lnTo>
                    <a:pt x="96469" y="42926"/>
                  </a:lnTo>
                  <a:lnTo>
                    <a:pt x="96634" y="42926"/>
                  </a:lnTo>
                  <a:lnTo>
                    <a:pt x="96710" y="42799"/>
                  </a:lnTo>
                  <a:lnTo>
                    <a:pt x="97062" y="42799"/>
                  </a:lnTo>
                  <a:lnTo>
                    <a:pt x="96982" y="42545"/>
                  </a:lnTo>
                  <a:close/>
                </a:path>
                <a:path w="257175" h="118745">
                  <a:moveTo>
                    <a:pt x="97758" y="42799"/>
                  </a:moveTo>
                  <a:lnTo>
                    <a:pt x="97802" y="42926"/>
                  </a:lnTo>
                  <a:lnTo>
                    <a:pt x="97758" y="42799"/>
                  </a:lnTo>
                  <a:close/>
                </a:path>
                <a:path w="257175" h="118745">
                  <a:moveTo>
                    <a:pt x="148907" y="41783"/>
                  </a:moveTo>
                  <a:lnTo>
                    <a:pt x="148517" y="42391"/>
                  </a:lnTo>
                  <a:lnTo>
                    <a:pt x="148285" y="42926"/>
                  </a:lnTo>
                  <a:lnTo>
                    <a:pt x="148553" y="42926"/>
                  </a:lnTo>
                  <a:lnTo>
                    <a:pt x="148564" y="42799"/>
                  </a:lnTo>
                  <a:lnTo>
                    <a:pt x="148851" y="42799"/>
                  </a:lnTo>
                  <a:lnTo>
                    <a:pt x="148907" y="41783"/>
                  </a:lnTo>
                  <a:close/>
                </a:path>
                <a:path w="257175" h="118745">
                  <a:moveTo>
                    <a:pt x="149263" y="42799"/>
                  </a:moveTo>
                  <a:lnTo>
                    <a:pt x="148844" y="42926"/>
                  </a:lnTo>
                  <a:lnTo>
                    <a:pt x="149227" y="42926"/>
                  </a:lnTo>
                  <a:lnTo>
                    <a:pt x="149263" y="42799"/>
                  </a:lnTo>
                  <a:close/>
                </a:path>
                <a:path w="257175" h="118745">
                  <a:moveTo>
                    <a:pt x="141528" y="42291"/>
                  </a:moveTo>
                  <a:lnTo>
                    <a:pt x="141734" y="42816"/>
                  </a:lnTo>
                  <a:lnTo>
                    <a:pt x="141915" y="42672"/>
                  </a:lnTo>
                  <a:lnTo>
                    <a:pt x="141528" y="42291"/>
                  </a:lnTo>
                  <a:close/>
                </a:path>
                <a:path w="257175" h="118745">
                  <a:moveTo>
                    <a:pt x="92451" y="42770"/>
                  </a:moveTo>
                  <a:lnTo>
                    <a:pt x="92621" y="42799"/>
                  </a:lnTo>
                  <a:lnTo>
                    <a:pt x="92451" y="42770"/>
                  </a:lnTo>
                  <a:close/>
                </a:path>
                <a:path w="257175" h="118745">
                  <a:moveTo>
                    <a:pt x="101904" y="42291"/>
                  </a:moveTo>
                  <a:lnTo>
                    <a:pt x="101930" y="42799"/>
                  </a:lnTo>
                  <a:lnTo>
                    <a:pt x="104800" y="42799"/>
                  </a:lnTo>
                  <a:lnTo>
                    <a:pt x="104711" y="42545"/>
                  </a:lnTo>
                  <a:lnTo>
                    <a:pt x="102069" y="42418"/>
                  </a:lnTo>
                  <a:lnTo>
                    <a:pt x="101904" y="42291"/>
                  </a:lnTo>
                  <a:close/>
                </a:path>
                <a:path w="257175" h="118745">
                  <a:moveTo>
                    <a:pt x="123850" y="42672"/>
                  </a:moveTo>
                  <a:close/>
                </a:path>
                <a:path w="257175" h="118745">
                  <a:moveTo>
                    <a:pt x="92392" y="42672"/>
                  </a:moveTo>
                  <a:lnTo>
                    <a:pt x="91871" y="42672"/>
                  </a:lnTo>
                  <a:lnTo>
                    <a:pt x="92451" y="42770"/>
                  </a:lnTo>
                  <a:close/>
                </a:path>
                <a:path w="257175" h="118745">
                  <a:moveTo>
                    <a:pt x="100977" y="42164"/>
                  </a:moveTo>
                  <a:lnTo>
                    <a:pt x="100444" y="42672"/>
                  </a:lnTo>
                  <a:lnTo>
                    <a:pt x="101587" y="42672"/>
                  </a:lnTo>
                  <a:lnTo>
                    <a:pt x="101434" y="42545"/>
                  </a:lnTo>
                  <a:lnTo>
                    <a:pt x="101141" y="42391"/>
                  </a:lnTo>
                  <a:lnTo>
                    <a:pt x="100977" y="42164"/>
                  </a:lnTo>
                  <a:close/>
                </a:path>
                <a:path w="257175" h="118745">
                  <a:moveTo>
                    <a:pt x="111125" y="42164"/>
                  </a:moveTo>
                  <a:lnTo>
                    <a:pt x="110959" y="42164"/>
                  </a:lnTo>
                  <a:lnTo>
                    <a:pt x="111010" y="42672"/>
                  </a:lnTo>
                  <a:lnTo>
                    <a:pt x="111569" y="42418"/>
                  </a:lnTo>
                  <a:lnTo>
                    <a:pt x="111201" y="42418"/>
                  </a:lnTo>
                  <a:lnTo>
                    <a:pt x="111125" y="42164"/>
                  </a:lnTo>
                  <a:close/>
                </a:path>
                <a:path w="257175" h="118745">
                  <a:moveTo>
                    <a:pt x="122181" y="40767"/>
                  </a:moveTo>
                  <a:lnTo>
                    <a:pt x="117208" y="40767"/>
                  </a:lnTo>
                  <a:lnTo>
                    <a:pt x="117551" y="41275"/>
                  </a:lnTo>
                  <a:lnTo>
                    <a:pt x="117640" y="41529"/>
                  </a:lnTo>
                  <a:lnTo>
                    <a:pt x="117817" y="41783"/>
                  </a:lnTo>
                  <a:lnTo>
                    <a:pt x="118110" y="42164"/>
                  </a:lnTo>
                  <a:lnTo>
                    <a:pt x="117856" y="42672"/>
                  </a:lnTo>
                  <a:lnTo>
                    <a:pt x="122123" y="42672"/>
                  </a:lnTo>
                  <a:lnTo>
                    <a:pt x="121997" y="42463"/>
                  </a:lnTo>
                  <a:lnTo>
                    <a:pt x="122118" y="42206"/>
                  </a:lnTo>
                  <a:lnTo>
                    <a:pt x="122237" y="42037"/>
                  </a:lnTo>
                  <a:lnTo>
                    <a:pt x="122516" y="41783"/>
                  </a:lnTo>
                  <a:lnTo>
                    <a:pt x="122711" y="41783"/>
                  </a:lnTo>
                  <a:lnTo>
                    <a:pt x="122690" y="41656"/>
                  </a:lnTo>
                  <a:lnTo>
                    <a:pt x="122161" y="41656"/>
                  </a:lnTo>
                  <a:lnTo>
                    <a:pt x="122181" y="40767"/>
                  </a:lnTo>
                  <a:close/>
                </a:path>
                <a:path w="257175" h="118745">
                  <a:moveTo>
                    <a:pt x="144691" y="41656"/>
                  </a:moveTo>
                  <a:lnTo>
                    <a:pt x="144754" y="41783"/>
                  </a:lnTo>
                  <a:lnTo>
                    <a:pt x="144310" y="42037"/>
                  </a:lnTo>
                  <a:lnTo>
                    <a:pt x="144373" y="42418"/>
                  </a:lnTo>
                  <a:lnTo>
                    <a:pt x="144983" y="42545"/>
                  </a:lnTo>
                  <a:lnTo>
                    <a:pt x="147815" y="42672"/>
                  </a:lnTo>
                  <a:lnTo>
                    <a:pt x="148138" y="42463"/>
                  </a:lnTo>
                  <a:lnTo>
                    <a:pt x="148262" y="42257"/>
                  </a:lnTo>
                  <a:lnTo>
                    <a:pt x="145834" y="42164"/>
                  </a:lnTo>
                  <a:lnTo>
                    <a:pt x="144691" y="41656"/>
                  </a:lnTo>
                  <a:close/>
                </a:path>
                <a:path w="257175" h="118745">
                  <a:moveTo>
                    <a:pt x="18199" y="42037"/>
                  </a:moveTo>
                  <a:lnTo>
                    <a:pt x="17716" y="42164"/>
                  </a:lnTo>
                  <a:lnTo>
                    <a:pt x="17995" y="42545"/>
                  </a:lnTo>
                  <a:lnTo>
                    <a:pt x="18199" y="42037"/>
                  </a:lnTo>
                  <a:close/>
                </a:path>
                <a:path w="257175" h="118745">
                  <a:moveTo>
                    <a:pt x="97536" y="42164"/>
                  </a:moveTo>
                  <a:lnTo>
                    <a:pt x="97015" y="42164"/>
                  </a:lnTo>
                  <a:lnTo>
                    <a:pt x="97193" y="42291"/>
                  </a:lnTo>
                  <a:lnTo>
                    <a:pt x="97396" y="42545"/>
                  </a:lnTo>
                  <a:lnTo>
                    <a:pt x="97523" y="42333"/>
                  </a:lnTo>
                  <a:lnTo>
                    <a:pt x="97536" y="42164"/>
                  </a:lnTo>
                  <a:close/>
                </a:path>
                <a:path w="257175" h="118745">
                  <a:moveTo>
                    <a:pt x="101282" y="42418"/>
                  </a:moveTo>
                  <a:close/>
                </a:path>
                <a:path w="257175" h="118745">
                  <a:moveTo>
                    <a:pt x="101349" y="42474"/>
                  </a:moveTo>
                  <a:close/>
                </a:path>
                <a:path w="257175" h="118745">
                  <a:moveTo>
                    <a:pt x="143052" y="41910"/>
                  </a:moveTo>
                  <a:lnTo>
                    <a:pt x="142646" y="42164"/>
                  </a:lnTo>
                  <a:lnTo>
                    <a:pt x="142646" y="42545"/>
                  </a:lnTo>
                  <a:lnTo>
                    <a:pt x="142684" y="42291"/>
                  </a:lnTo>
                  <a:lnTo>
                    <a:pt x="142852" y="42291"/>
                  </a:lnTo>
                  <a:lnTo>
                    <a:pt x="143052" y="41910"/>
                  </a:lnTo>
                  <a:close/>
                </a:path>
                <a:path w="257175" h="118745">
                  <a:moveTo>
                    <a:pt x="116433" y="41021"/>
                  </a:moveTo>
                  <a:lnTo>
                    <a:pt x="116127" y="41203"/>
                  </a:lnTo>
                  <a:lnTo>
                    <a:pt x="116039" y="41656"/>
                  </a:lnTo>
                  <a:lnTo>
                    <a:pt x="115811" y="41656"/>
                  </a:lnTo>
                  <a:lnTo>
                    <a:pt x="115887" y="41910"/>
                  </a:lnTo>
                  <a:lnTo>
                    <a:pt x="116007" y="42139"/>
                  </a:lnTo>
                  <a:lnTo>
                    <a:pt x="116128" y="42291"/>
                  </a:lnTo>
                  <a:lnTo>
                    <a:pt x="116459" y="42291"/>
                  </a:lnTo>
                  <a:lnTo>
                    <a:pt x="116523" y="42463"/>
                  </a:lnTo>
                  <a:lnTo>
                    <a:pt x="117055" y="42418"/>
                  </a:lnTo>
                  <a:lnTo>
                    <a:pt x="116717" y="42206"/>
                  </a:lnTo>
                  <a:lnTo>
                    <a:pt x="116827" y="42037"/>
                  </a:lnTo>
                  <a:lnTo>
                    <a:pt x="117030" y="41529"/>
                  </a:lnTo>
                  <a:lnTo>
                    <a:pt x="117424" y="41529"/>
                  </a:lnTo>
                  <a:lnTo>
                    <a:pt x="117208" y="41402"/>
                  </a:lnTo>
                  <a:lnTo>
                    <a:pt x="116624" y="41275"/>
                  </a:lnTo>
                  <a:lnTo>
                    <a:pt x="116560" y="41126"/>
                  </a:lnTo>
                  <a:close/>
                </a:path>
                <a:path w="257175" h="118745">
                  <a:moveTo>
                    <a:pt x="96342" y="42291"/>
                  </a:moveTo>
                  <a:lnTo>
                    <a:pt x="51028" y="42291"/>
                  </a:lnTo>
                  <a:lnTo>
                    <a:pt x="51117" y="42418"/>
                  </a:lnTo>
                  <a:lnTo>
                    <a:pt x="96367" y="42418"/>
                  </a:lnTo>
                  <a:lnTo>
                    <a:pt x="96342" y="42291"/>
                  </a:lnTo>
                  <a:close/>
                </a:path>
                <a:path w="257175" h="118745">
                  <a:moveTo>
                    <a:pt x="101130" y="42291"/>
                  </a:moveTo>
                  <a:lnTo>
                    <a:pt x="101174" y="42418"/>
                  </a:lnTo>
                  <a:lnTo>
                    <a:pt x="101130" y="42291"/>
                  </a:lnTo>
                  <a:close/>
                </a:path>
                <a:path w="257175" h="118745">
                  <a:moveTo>
                    <a:pt x="101251" y="42391"/>
                  </a:moveTo>
                  <a:close/>
                </a:path>
                <a:path w="257175" h="118745">
                  <a:moveTo>
                    <a:pt x="103911" y="41656"/>
                  </a:moveTo>
                  <a:lnTo>
                    <a:pt x="101498" y="41656"/>
                  </a:lnTo>
                  <a:lnTo>
                    <a:pt x="101409" y="42164"/>
                  </a:lnTo>
                  <a:lnTo>
                    <a:pt x="102095" y="42164"/>
                  </a:lnTo>
                  <a:lnTo>
                    <a:pt x="102069" y="42418"/>
                  </a:lnTo>
                  <a:lnTo>
                    <a:pt x="104571" y="42418"/>
                  </a:lnTo>
                  <a:lnTo>
                    <a:pt x="104349" y="42206"/>
                  </a:lnTo>
                  <a:lnTo>
                    <a:pt x="104400" y="41910"/>
                  </a:lnTo>
                  <a:lnTo>
                    <a:pt x="104101" y="41910"/>
                  </a:lnTo>
                  <a:lnTo>
                    <a:pt x="103911" y="41656"/>
                  </a:lnTo>
                  <a:close/>
                </a:path>
                <a:path w="257175" h="118745">
                  <a:moveTo>
                    <a:pt x="104813" y="42291"/>
                  </a:moveTo>
                  <a:lnTo>
                    <a:pt x="104648" y="42291"/>
                  </a:lnTo>
                  <a:lnTo>
                    <a:pt x="104571" y="42418"/>
                  </a:lnTo>
                  <a:lnTo>
                    <a:pt x="104813" y="42291"/>
                  </a:lnTo>
                  <a:close/>
                </a:path>
                <a:path w="257175" h="118745">
                  <a:moveTo>
                    <a:pt x="109181" y="41529"/>
                  </a:moveTo>
                  <a:lnTo>
                    <a:pt x="106172" y="41529"/>
                  </a:lnTo>
                  <a:lnTo>
                    <a:pt x="106375" y="41656"/>
                  </a:lnTo>
                  <a:lnTo>
                    <a:pt x="106483" y="41783"/>
                  </a:lnTo>
                  <a:lnTo>
                    <a:pt x="106565" y="42418"/>
                  </a:lnTo>
                  <a:lnTo>
                    <a:pt x="110782" y="42418"/>
                  </a:lnTo>
                  <a:lnTo>
                    <a:pt x="110667" y="42291"/>
                  </a:lnTo>
                  <a:lnTo>
                    <a:pt x="109753" y="42037"/>
                  </a:lnTo>
                  <a:lnTo>
                    <a:pt x="109969" y="41783"/>
                  </a:lnTo>
                  <a:lnTo>
                    <a:pt x="109435" y="41783"/>
                  </a:lnTo>
                  <a:lnTo>
                    <a:pt x="109258" y="41656"/>
                  </a:lnTo>
                  <a:close/>
                </a:path>
                <a:path w="257175" h="118745">
                  <a:moveTo>
                    <a:pt x="122859" y="41910"/>
                  </a:moveTo>
                  <a:lnTo>
                    <a:pt x="122608" y="41910"/>
                  </a:lnTo>
                  <a:lnTo>
                    <a:pt x="122974" y="42418"/>
                  </a:lnTo>
                  <a:lnTo>
                    <a:pt x="122859" y="41910"/>
                  </a:lnTo>
                  <a:close/>
                </a:path>
                <a:path w="257175" h="118745">
                  <a:moveTo>
                    <a:pt x="123825" y="42037"/>
                  </a:moveTo>
                  <a:lnTo>
                    <a:pt x="123558" y="42037"/>
                  </a:lnTo>
                  <a:lnTo>
                    <a:pt x="123786" y="42418"/>
                  </a:lnTo>
                  <a:lnTo>
                    <a:pt x="123825" y="42037"/>
                  </a:lnTo>
                  <a:close/>
                </a:path>
                <a:path w="257175" h="118745">
                  <a:moveTo>
                    <a:pt x="142852" y="42291"/>
                  </a:moveTo>
                  <a:lnTo>
                    <a:pt x="142684" y="42291"/>
                  </a:lnTo>
                  <a:lnTo>
                    <a:pt x="142734" y="42418"/>
                  </a:lnTo>
                  <a:lnTo>
                    <a:pt x="142852" y="42291"/>
                  </a:lnTo>
                  <a:close/>
                </a:path>
                <a:path w="257175" h="118745">
                  <a:moveTo>
                    <a:pt x="144314" y="42206"/>
                  </a:moveTo>
                  <a:lnTo>
                    <a:pt x="144319" y="42418"/>
                  </a:lnTo>
                  <a:lnTo>
                    <a:pt x="144314" y="42206"/>
                  </a:lnTo>
                  <a:close/>
                </a:path>
                <a:path w="257175" h="118745">
                  <a:moveTo>
                    <a:pt x="101123" y="42164"/>
                  </a:moveTo>
                  <a:lnTo>
                    <a:pt x="100977" y="42164"/>
                  </a:lnTo>
                  <a:lnTo>
                    <a:pt x="101180" y="42333"/>
                  </a:lnTo>
                  <a:lnTo>
                    <a:pt x="101123" y="42164"/>
                  </a:lnTo>
                  <a:close/>
                </a:path>
                <a:path w="257175" h="118745">
                  <a:moveTo>
                    <a:pt x="101028" y="41656"/>
                  </a:moveTo>
                  <a:lnTo>
                    <a:pt x="100952" y="42037"/>
                  </a:lnTo>
                  <a:lnTo>
                    <a:pt x="100825" y="42291"/>
                  </a:lnTo>
                  <a:lnTo>
                    <a:pt x="100977" y="42164"/>
                  </a:lnTo>
                  <a:lnTo>
                    <a:pt x="101123" y="42164"/>
                  </a:lnTo>
                  <a:lnTo>
                    <a:pt x="101028" y="41656"/>
                  </a:lnTo>
                  <a:close/>
                </a:path>
                <a:path w="257175" h="118745">
                  <a:moveTo>
                    <a:pt x="105130" y="41656"/>
                  </a:moveTo>
                  <a:lnTo>
                    <a:pt x="104495" y="41656"/>
                  </a:lnTo>
                  <a:lnTo>
                    <a:pt x="104876" y="41910"/>
                  </a:lnTo>
                  <a:lnTo>
                    <a:pt x="104964" y="42139"/>
                  </a:lnTo>
                  <a:lnTo>
                    <a:pt x="104813" y="42291"/>
                  </a:lnTo>
                  <a:lnTo>
                    <a:pt x="106210" y="42291"/>
                  </a:lnTo>
                  <a:lnTo>
                    <a:pt x="106167" y="42037"/>
                  </a:lnTo>
                  <a:lnTo>
                    <a:pt x="105816" y="42037"/>
                  </a:lnTo>
                  <a:lnTo>
                    <a:pt x="105600" y="41910"/>
                  </a:lnTo>
                  <a:lnTo>
                    <a:pt x="105384" y="41783"/>
                  </a:lnTo>
                  <a:lnTo>
                    <a:pt x="105156" y="41783"/>
                  </a:lnTo>
                  <a:lnTo>
                    <a:pt x="105130" y="41656"/>
                  </a:lnTo>
                  <a:close/>
                </a:path>
                <a:path w="257175" h="118745">
                  <a:moveTo>
                    <a:pt x="97624" y="42164"/>
                  </a:moveTo>
                  <a:close/>
                </a:path>
                <a:path w="257175" h="118745">
                  <a:moveTo>
                    <a:pt x="14122" y="40259"/>
                  </a:moveTo>
                  <a:lnTo>
                    <a:pt x="14300" y="40640"/>
                  </a:lnTo>
                  <a:lnTo>
                    <a:pt x="14579" y="40894"/>
                  </a:lnTo>
                  <a:lnTo>
                    <a:pt x="14909" y="41021"/>
                  </a:lnTo>
                  <a:lnTo>
                    <a:pt x="14718" y="41203"/>
                  </a:lnTo>
                  <a:lnTo>
                    <a:pt x="14592" y="42164"/>
                  </a:lnTo>
                  <a:lnTo>
                    <a:pt x="17240" y="42164"/>
                  </a:lnTo>
                  <a:lnTo>
                    <a:pt x="17424" y="41910"/>
                  </a:lnTo>
                  <a:lnTo>
                    <a:pt x="15735" y="41910"/>
                  </a:lnTo>
                  <a:lnTo>
                    <a:pt x="15925" y="41656"/>
                  </a:lnTo>
                  <a:lnTo>
                    <a:pt x="15367" y="41656"/>
                  </a:lnTo>
                  <a:lnTo>
                    <a:pt x="15278" y="41148"/>
                  </a:lnTo>
                  <a:lnTo>
                    <a:pt x="16891" y="41148"/>
                  </a:lnTo>
                  <a:lnTo>
                    <a:pt x="16192" y="40894"/>
                  </a:lnTo>
                  <a:lnTo>
                    <a:pt x="15303" y="40640"/>
                  </a:lnTo>
                  <a:lnTo>
                    <a:pt x="14122" y="40259"/>
                  </a:lnTo>
                  <a:close/>
                </a:path>
                <a:path w="257175" h="118745">
                  <a:moveTo>
                    <a:pt x="17678" y="41910"/>
                  </a:moveTo>
                  <a:lnTo>
                    <a:pt x="17424" y="41910"/>
                  </a:lnTo>
                  <a:lnTo>
                    <a:pt x="17653" y="42164"/>
                  </a:lnTo>
                  <a:lnTo>
                    <a:pt x="17678" y="41910"/>
                  </a:lnTo>
                  <a:close/>
                </a:path>
                <a:path w="257175" h="118745">
                  <a:moveTo>
                    <a:pt x="19781" y="41301"/>
                  </a:moveTo>
                  <a:lnTo>
                    <a:pt x="18859" y="41402"/>
                  </a:lnTo>
                  <a:lnTo>
                    <a:pt x="19608" y="42164"/>
                  </a:lnTo>
                  <a:lnTo>
                    <a:pt x="19781" y="41301"/>
                  </a:lnTo>
                  <a:close/>
                </a:path>
                <a:path w="257175" h="118745">
                  <a:moveTo>
                    <a:pt x="19545" y="40132"/>
                  </a:moveTo>
                  <a:lnTo>
                    <a:pt x="20027" y="41275"/>
                  </a:lnTo>
                  <a:lnTo>
                    <a:pt x="19799" y="41299"/>
                  </a:lnTo>
                  <a:lnTo>
                    <a:pt x="20193" y="42037"/>
                  </a:lnTo>
                  <a:lnTo>
                    <a:pt x="20548" y="42164"/>
                  </a:lnTo>
                  <a:lnTo>
                    <a:pt x="20627" y="41126"/>
                  </a:lnTo>
                  <a:lnTo>
                    <a:pt x="20935" y="40894"/>
                  </a:lnTo>
                  <a:lnTo>
                    <a:pt x="20713" y="40894"/>
                  </a:lnTo>
                  <a:lnTo>
                    <a:pt x="19545" y="40132"/>
                  </a:lnTo>
                  <a:close/>
                </a:path>
                <a:path w="257175" h="118745">
                  <a:moveTo>
                    <a:pt x="101092" y="42037"/>
                  </a:moveTo>
                  <a:lnTo>
                    <a:pt x="101219" y="42164"/>
                  </a:lnTo>
                  <a:lnTo>
                    <a:pt x="101348" y="42139"/>
                  </a:lnTo>
                  <a:lnTo>
                    <a:pt x="101092" y="42037"/>
                  </a:lnTo>
                  <a:close/>
                </a:path>
                <a:path w="257175" h="118745">
                  <a:moveTo>
                    <a:pt x="142582" y="41783"/>
                  </a:moveTo>
                  <a:lnTo>
                    <a:pt x="142544" y="42164"/>
                  </a:lnTo>
                  <a:lnTo>
                    <a:pt x="142582" y="41783"/>
                  </a:lnTo>
                  <a:close/>
                </a:path>
                <a:path w="257175" h="118745">
                  <a:moveTo>
                    <a:pt x="147840" y="40640"/>
                  </a:moveTo>
                  <a:lnTo>
                    <a:pt x="147205" y="41148"/>
                  </a:lnTo>
                  <a:lnTo>
                    <a:pt x="146837" y="41148"/>
                  </a:lnTo>
                  <a:lnTo>
                    <a:pt x="146748" y="41275"/>
                  </a:lnTo>
                  <a:lnTo>
                    <a:pt x="145605" y="41275"/>
                  </a:lnTo>
                  <a:lnTo>
                    <a:pt x="145613" y="41529"/>
                  </a:lnTo>
                  <a:lnTo>
                    <a:pt x="145834" y="42164"/>
                  </a:lnTo>
                  <a:lnTo>
                    <a:pt x="148336" y="42037"/>
                  </a:lnTo>
                  <a:lnTo>
                    <a:pt x="146608" y="41910"/>
                  </a:lnTo>
                  <a:lnTo>
                    <a:pt x="146545" y="41529"/>
                  </a:lnTo>
                  <a:lnTo>
                    <a:pt x="148558" y="41529"/>
                  </a:lnTo>
                  <a:lnTo>
                    <a:pt x="148583" y="41126"/>
                  </a:lnTo>
                  <a:lnTo>
                    <a:pt x="147840" y="40640"/>
                  </a:lnTo>
                  <a:close/>
                </a:path>
                <a:path w="257175" h="118745">
                  <a:moveTo>
                    <a:pt x="148336" y="42037"/>
                  </a:moveTo>
                  <a:lnTo>
                    <a:pt x="145884" y="42037"/>
                  </a:lnTo>
                  <a:lnTo>
                    <a:pt x="148293" y="42164"/>
                  </a:lnTo>
                  <a:close/>
                </a:path>
                <a:path w="257175" h="118745">
                  <a:moveTo>
                    <a:pt x="17881" y="41275"/>
                  </a:moveTo>
                  <a:lnTo>
                    <a:pt x="16167" y="41275"/>
                  </a:lnTo>
                  <a:lnTo>
                    <a:pt x="16802" y="41402"/>
                  </a:lnTo>
                  <a:lnTo>
                    <a:pt x="16662" y="41783"/>
                  </a:lnTo>
                  <a:lnTo>
                    <a:pt x="16014" y="41783"/>
                  </a:lnTo>
                  <a:lnTo>
                    <a:pt x="15735" y="41910"/>
                  </a:lnTo>
                  <a:lnTo>
                    <a:pt x="18021" y="41910"/>
                  </a:lnTo>
                  <a:lnTo>
                    <a:pt x="18173" y="42037"/>
                  </a:lnTo>
                  <a:lnTo>
                    <a:pt x="18249" y="41402"/>
                  </a:lnTo>
                  <a:lnTo>
                    <a:pt x="18059" y="41402"/>
                  </a:lnTo>
                  <a:lnTo>
                    <a:pt x="17881" y="41275"/>
                  </a:lnTo>
                  <a:close/>
                </a:path>
                <a:path w="257175" h="118745">
                  <a:moveTo>
                    <a:pt x="99409" y="41656"/>
                  </a:moveTo>
                  <a:lnTo>
                    <a:pt x="99263" y="41656"/>
                  </a:lnTo>
                  <a:lnTo>
                    <a:pt x="99060" y="41783"/>
                  </a:lnTo>
                  <a:lnTo>
                    <a:pt x="98844" y="42037"/>
                  </a:lnTo>
                  <a:lnTo>
                    <a:pt x="99428" y="42037"/>
                  </a:lnTo>
                  <a:lnTo>
                    <a:pt x="99409" y="41656"/>
                  </a:lnTo>
                  <a:close/>
                </a:path>
                <a:path w="257175" h="118745">
                  <a:moveTo>
                    <a:pt x="99726" y="41402"/>
                  </a:moveTo>
                  <a:lnTo>
                    <a:pt x="99580" y="42037"/>
                  </a:lnTo>
                  <a:lnTo>
                    <a:pt x="99758" y="42037"/>
                  </a:lnTo>
                  <a:lnTo>
                    <a:pt x="99726" y="41402"/>
                  </a:lnTo>
                  <a:close/>
                </a:path>
                <a:path w="257175" h="118745">
                  <a:moveTo>
                    <a:pt x="100914" y="41656"/>
                  </a:moveTo>
                  <a:lnTo>
                    <a:pt x="100469" y="41656"/>
                  </a:lnTo>
                  <a:lnTo>
                    <a:pt x="100418" y="41783"/>
                  </a:lnTo>
                  <a:lnTo>
                    <a:pt x="100545" y="41910"/>
                  </a:lnTo>
                  <a:lnTo>
                    <a:pt x="100723" y="42037"/>
                  </a:lnTo>
                  <a:lnTo>
                    <a:pt x="100952" y="42037"/>
                  </a:lnTo>
                  <a:lnTo>
                    <a:pt x="100698" y="41783"/>
                  </a:lnTo>
                  <a:lnTo>
                    <a:pt x="100914" y="41656"/>
                  </a:lnTo>
                  <a:close/>
                </a:path>
                <a:path w="257175" h="118745">
                  <a:moveTo>
                    <a:pt x="106146" y="41910"/>
                  </a:moveTo>
                  <a:lnTo>
                    <a:pt x="105994" y="42037"/>
                  </a:lnTo>
                  <a:lnTo>
                    <a:pt x="106167" y="42037"/>
                  </a:lnTo>
                  <a:close/>
                </a:path>
                <a:path w="257175" h="118745">
                  <a:moveTo>
                    <a:pt x="113398" y="41275"/>
                  </a:moveTo>
                  <a:lnTo>
                    <a:pt x="112090" y="41275"/>
                  </a:lnTo>
                  <a:lnTo>
                    <a:pt x="112344" y="41529"/>
                  </a:lnTo>
                  <a:lnTo>
                    <a:pt x="113195" y="42037"/>
                  </a:lnTo>
                  <a:lnTo>
                    <a:pt x="113322" y="41783"/>
                  </a:lnTo>
                  <a:lnTo>
                    <a:pt x="113398" y="41275"/>
                  </a:lnTo>
                  <a:close/>
                </a:path>
                <a:path w="257175" h="118745">
                  <a:moveTo>
                    <a:pt x="117424" y="41529"/>
                  </a:moveTo>
                  <a:lnTo>
                    <a:pt x="117030" y="41529"/>
                  </a:lnTo>
                  <a:lnTo>
                    <a:pt x="117284" y="42037"/>
                  </a:lnTo>
                  <a:lnTo>
                    <a:pt x="117640" y="41656"/>
                  </a:lnTo>
                  <a:lnTo>
                    <a:pt x="117424" y="41529"/>
                  </a:lnTo>
                  <a:close/>
                </a:path>
                <a:path w="257175" h="118745">
                  <a:moveTo>
                    <a:pt x="104495" y="41656"/>
                  </a:moveTo>
                  <a:lnTo>
                    <a:pt x="104241" y="41656"/>
                  </a:lnTo>
                  <a:lnTo>
                    <a:pt x="104292" y="41783"/>
                  </a:lnTo>
                  <a:lnTo>
                    <a:pt x="104101" y="41910"/>
                  </a:lnTo>
                  <a:lnTo>
                    <a:pt x="104400" y="41910"/>
                  </a:lnTo>
                  <a:lnTo>
                    <a:pt x="104495" y="41656"/>
                  </a:lnTo>
                  <a:close/>
                </a:path>
                <a:path w="257175" h="118745">
                  <a:moveTo>
                    <a:pt x="105194" y="40894"/>
                  </a:moveTo>
                  <a:lnTo>
                    <a:pt x="105037" y="41126"/>
                  </a:lnTo>
                  <a:lnTo>
                    <a:pt x="104921" y="41529"/>
                  </a:lnTo>
                  <a:lnTo>
                    <a:pt x="105613" y="41656"/>
                  </a:lnTo>
                  <a:lnTo>
                    <a:pt x="105549" y="41910"/>
                  </a:lnTo>
                  <a:lnTo>
                    <a:pt x="105740" y="41656"/>
                  </a:lnTo>
                  <a:lnTo>
                    <a:pt x="105968" y="41529"/>
                  </a:lnTo>
                  <a:lnTo>
                    <a:pt x="109181" y="41529"/>
                  </a:lnTo>
                  <a:lnTo>
                    <a:pt x="108991" y="41148"/>
                  </a:lnTo>
                  <a:lnTo>
                    <a:pt x="105257" y="41148"/>
                  </a:lnTo>
                  <a:lnTo>
                    <a:pt x="105194" y="40894"/>
                  </a:lnTo>
                  <a:close/>
                </a:path>
                <a:path w="257175" h="118745">
                  <a:moveTo>
                    <a:pt x="122711" y="41783"/>
                  </a:moveTo>
                  <a:lnTo>
                    <a:pt x="122516" y="41783"/>
                  </a:lnTo>
                  <a:lnTo>
                    <a:pt x="122732" y="41910"/>
                  </a:lnTo>
                  <a:close/>
                </a:path>
                <a:path w="257175" h="118745">
                  <a:moveTo>
                    <a:pt x="122732" y="41783"/>
                  </a:moveTo>
                  <a:close/>
                </a:path>
                <a:path w="257175" h="118745">
                  <a:moveTo>
                    <a:pt x="123037" y="41402"/>
                  </a:moveTo>
                  <a:lnTo>
                    <a:pt x="123050" y="41910"/>
                  </a:lnTo>
                  <a:lnTo>
                    <a:pt x="123799" y="41910"/>
                  </a:lnTo>
                  <a:lnTo>
                    <a:pt x="123621" y="41783"/>
                  </a:lnTo>
                  <a:lnTo>
                    <a:pt x="123596" y="41529"/>
                  </a:lnTo>
                  <a:lnTo>
                    <a:pt x="123037" y="41402"/>
                  </a:lnTo>
                  <a:close/>
                </a:path>
                <a:path w="257175" h="118745">
                  <a:moveTo>
                    <a:pt x="143506" y="41543"/>
                  </a:moveTo>
                  <a:lnTo>
                    <a:pt x="143192" y="41656"/>
                  </a:lnTo>
                  <a:lnTo>
                    <a:pt x="143230" y="41783"/>
                  </a:lnTo>
                  <a:lnTo>
                    <a:pt x="143421" y="41910"/>
                  </a:lnTo>
                  <a:lnTo>
                    <a:pt x="143506" y="41543"/>
                  </a:lnTo>
                  <a:close/>
                </a:path>
                <a:path w="257175" h="118745">
                  <a:moveTo>
                    <a:pt x="148558" y="41529"/>
                  </a:moveTo>
                  <a:lnTo>
                    <a:pt x="146545" y="41529"/>
                  </a:lnTo>
                  <a:lnTo>
                    <a:pt x="146608" y="41910"/>
                  </a:lnTo>
                  <a:lnTo>
                    <a:pt x="148403" y="41910"/>
                  </a:lnTo>
                  <a:lnTo>
                    <a:pt x="148558" y="41529"/>
                  </a:lnTo>
                  <a:close/>
                </a:path>
                <a:path w="257175" h="118745">
                  <a:moveTo>
                    <a:pt x="100711" y="41148"/>
                  </a:moveTo>
                  <a:lnTo>
                    <a:pt x="100152" y="41148"/>
                  </a:lnTo>
                  <a:lnTo>
                    <a:pt x="100025" y="41656"/>
                  </a:lnTo>
                  <a:lnTo>
                    <a:pt x="100406" y="41783"/>
                  </a:lnTo>
                  <a:lnTo>
                    <a:pt x="100711" y="41148"/>
                  </a:lnTo>
                  <a:close/>
                </a:path>
                <a:path w="257175" h="118745">
                  <a:moveTo>
                    <a:pt x="105321" y="41656"/>
                  </a:moveTo>
                  <a:lnTo>
                    <a:pt x="105168" y="41656"/>
                  </a:lnTo>
                  <a:lnTo>
                    <a:pt x="105156" y="41783"/>
                  </a:lnTo>
                  <a:lnTo>
                    <a:pt x="105384" y="41783"/>
                  </a:lnTo>
                  <a:lnTo>
                    <a:pt x="105321" y="41656"/>
                  </a:lnTo>
                  <a:close/>
                </a:path>
                <a:path w="257175" h="118745">
                  <a:moveTo>
                    <a:pt x="109689" y="41402"/>
                  </a:moveTo>
                  <a:lnTo>
                    <a:pt x="109588" y="41656"/>
                  </a:lnTo>
                  <a:lnTo>
                    <a:pt x="109435" y="41783"/>
                  </a:lnTo>
                  <a:lnTo>
                    <a:pt x="109969" y="41783"/>
                  </a:lnTo>
                  <a:lnTo>
                    <a:pt x="109689" y="41402"/>
                  </a:lnTo>
                  <a:close/>
                </a:path>
                <a:path w="257175" h="118745">
                  <a:moveTo>
                    <a:pt x="114651" y="40259"/>
                  </a:moveTo>
                  <a:lnTo>
                    <a:pt x="113449" y="40259"/>
                  </a:lnTo>
                  <a:lnTo>
                    <a:pt x="113652" y="41021"/>
                  </a:lnTo>
                  <a:lnTo>
                    <a:pt x="114769" y="41783"/>
                  </a:lnTo>
                  <a:lnTo>
                    <a:pt x="114719" y="41402"/>
                  </a:lnTo>
                  <a:lnTo>
                    <a:pt x="115479" y="41402"/>
                  </a:lnTo>
                  <a:lnTo>
                    <a:pt x="115334" y="41148"/>
                  </a:lnTo>
                  <a:lnTo>
                    <a:pt x="115049" y="41148"/>
                  </a:lnTo>
                  <a:lnTo>
                    <a:pt x="114474" y="40822"/>
                  </a:lnTo>
                  <a:lnTo>
                    <a:pt x="114583" y="40386"/>
                  </a:lnTo>
                  <a:close/>
                </a:path>
                <a:path w="257175" h="118745">
                  <a:moveTo>
                    <a:pt x="115479" y="41402"/>
                  </a:moveTo>
                  <a:lnTo>
                    <a:pt x="114719" y="41402"/>
                  </a:lnTo>
                  <a:lnTo>
                    <a:pt x="115697" y="41783"/>
                  </a:lnTo>
                  <a:lnTo>
                    <a:pt x="115479" y="41402"/>
                  </a:lnTo>
                  <a:close/>
                </a:path>
                <a:path w="257175" h="118745">
                  <a:moveTo>
                    <a:pt x="17056" y="40894"/>
                  </a:moveTo>
                  <a:lnTo>
                    <a:pt x="16891" y="41148"/>
                  </a:lnTo>
                  <a:lnTo>
                    <a:pt x="15278" y="41148"/>
                  </a:lnTo>
                  <a:lnTo>
                    <a:pt x="15722" y="41275"/>
                  </a:lnTo>
                  <a:lnTo>
                    <a:pt x="15608" y="41656"/>
                  </a:lnTo>
                  <a:lnTo>
                    <a:pt x="15925" y="41656"/>
                  </a:lnTo>
                  <a:lnTo>
                    <a:pt x="16167" y="41275"/>
                  </a:lnTo>
                  <a:lnTo>
                    <a:pt x="17310" y="41275"/>
                  </a:lnTo>
                  <a:lnTo>
                    <a:pt x="17056" y="40894"/>
                  </a:lnTo>
                  <a:close/>
                </a:path>
                <a:path w="257175" h="118745">
                  <a:moveTo>
                    <a:pt x="99402" y="41529"/>
                  </a:moveTo>
                  <a:close/>
                </a:path>
                <a:path w="257175" h="118745">
                  <a:moveTo>
                    <a:pt x="104648" y="40513"/>
                  </a:moveTo>
                  <a:lnTo>
                    <a:pt x="104673" y="41148"/>
                  </a:lnTo>
                  <a:lnTo>
                    <a:pt x="100711" y="41148"/>
                  </a:lnTo>
                  <a:lnTo>
                    <a:pt x="100798" y="41562"/>
                  </a:lnTo>
                  <a:lnTo>
                    <a:pt x="100584" y="41656"/>
                  </a:lnTo>
                  <a:lnTo>
                    <a:pt x="101346" y="41656"/>
                  </a:lnTo>
                  <a:lnTo>
                    <a:pt x="101168" y="41529"/>
                  </a:lnTo>
                  <a:lnTo>
                    <a:pt x="101117" y="41275"/>
                  </a:lnTo>
                  <a:lnTo>
                    <a:pt x="104711" y="41275"/>
                  </a:lnTo>
                  <a:lnTo>
                    <a:pt x="104815" y="41126"/>
                  </a:lnTo>
                  <a:lnTo>
                    <a:pt x="104914" y="40767"/>
                  </a:lnTo>
                  <a:lnTo>
                    <a:pt x="104648" y="40513"/>
                  </a:lnTo>
                  <a:close/>
                </a:path>
                <a:path w="257175" h="118745">
                  <a:moveTo>
                    <a:pt x="104876" y="41275"/>
                  </a:moveTo>
                  <a:lnTo>
                    <a:pt x="101117" y="41275"/>
                  </a:lnTo>
                  <a:lnTo>
                    <a:pt x="101276" y="41402"/>
                  </a:lnTo>
                  <a:lnTo>
                    <a:pt x="101371" y="41656"/>
                  </a:lnTo>
                  <a:lnTo>
                    <a:pt x="104800" y="41656"/>
                  </a:lnTo>
                  <a:lnTo>
                    <a:pt x="104876" y="41275"/>
                  </a:lnTo>
                  <a:close/>
                </a:path>
                <a:path w="257175" h="118745">
                  <a:moveTo>
                    <a:pt x="113277" y="40767"/>
                  </a:moveTo>
                  <a:lnTo>
                    <a:pt x="109194" y="40767"/>
                  </a:lnTo>
                  <a:lnTo>
                    <a:pt x="109474" y="40894"/>
                  </a:lnTo>
                  <a:lnTo>
                    <a:pt x="110020" y="40894"/>
                  </a:lnTo>
                  <a:lnTo>
                    <a:pt x="110363" y="41275"/>
                  </a:lnTo>
                  <a:lnTo>
                    <a:pt x="110540" y="41402"/>
                  </a:lnTo>
                  <a:lnTo>
                    <a:pt x="110627" y="41562"/>
                  </a:lnTo>
                  <a:lnTo>
                    <a:pt x="110832" y="41656"/>
                  </a:lnTo>
                  <a:lnTo>
                    <a:pt x="110972" y="41656"/>
                  </a:lnTo>
                  <a:lnTo>
                    <a:pt x="111048" y="41402"/>
                  </a:lnTo>
                  <a:lnTo>
                    <a:pt x="111967" y="41402"/>
                  </a:lnTo>
                  <a:lnTo>
                    <a:pt x="112153" y="41275"/>
                  </a:lnTo>
                  <a:lnTo>
                    <a:pt x="112318" y="41148"/>
                  </a:lnTo>
                  <a:lnTo>
                    <a:pt x="113144" y="41148"/>
                  </a:lnTo>
                  <a:lnTo>
                    <a:pt x="113277" y="40767"/>
                  </a:lnTo>
                  <a:close/>
                </a:path>
                <a:path w="257175" h="118745">
                  <a:moveTo>
                    <a:pt x="111967" y="41402"/>
                  </a:moveTo>
                  <a:lnTo>
                    <a:pt x="111137" y="41402"/>
                  </a:lnTo>
                  <a:lnTo>
                    <a:pt x="111721" y="41656"/>
                  </a:lnTo>
                  <a:lnTo>
                    <a:pt x="111967" y="41402"/>
                  </a:lnTo>
                  <a:close/>
                </a:path>
                <a:path w="257175" h="118745">
                  <a:moveTo>
                    <a:pt x="122669" y="41529"/>
                  </a:moveTo>
                  <a:lnTo>
                    <a:pt x="122161" y="41656"/>
                  </a:lnTo>
                  <a:lnTo>
                    <a:pt x="122690" y="41656"/>
                  </a:lnTo>
                  <a:close/>
                </a:path>
                <a:path w="257175" h="118745">
                  <a:moveTo>
                    <a:pt x="99288" y="41275"/>
                  </a:moveTo>
                  <a:lnTo>
                    <a:pt x="97739" y="41275"/>
                  </a:lnTo>
                  <a:lnTo>
                    <a:pt x="97713" y="41529"/>
                  </a:lnTo>
                  <a:lnTo>
                    <a:pt x="99076" y="41529"/>
                  </a:lnTo>
                  <a:lnTo>
                    <a:pt x="99288" y="41275"/>
                  </a:lnTo>
                  <a:close/>
                </a:path>
                <a:path w="257175" h="118745">
                  <a:moveTo>
                    <a:pt x="99237" y="40767"/>
                  </a:moveTo>
                  <a:lnTo>
                    <a:pt x="97840" y="40767"/>
                  </a:lnTo>
                  <a:lnTo>
                    <a:pt x="97751" y="41275"/>
                  </a:lnTo>
                  <a:lnTo>
                    <a:pt x="99288" y="41275"/>
                  </a:lnTo>
                  <a:lnTo>
                    <a:pt x="99402" y="41529"/>
                  </a:lnTo>
                  <a:lnTo>
                    <a:pt x="99726" y="41402"/>
                  </a:lnTo>
                  <a:lnTo>
                    <a:pt x="99999" y="41148"/>
                  </a:lnTo>
                  <a:lnTo>
                    <a:pt x="99161" y="41148"/>
                  </a:lnTo>
                  <a:lnTo>
                    <a:pt x="99237" y="40767"/>
                  </a:lnTo>
                  <a:close/>
                </a:path>
                <a:path w="257175" h="118745">
                  <a:moveTo>
                    <a:pt x="111137" y="41402"/>
                  </a:moveTo>
                  <a:close/>
                </a:path>
                <a:path w="257175" h="118745">
                  <a:moveTo>
                    <a:pt x="17373" y="40640"/>
                  </a:moveTo>
                  <a:lnTo>
                    <a:pt x="17310" y="41275"/>
                  </a:lnTo>
                  <a:lnTo>
                    <a:pt x="17919" y="41275"/>
                  </a:lnTo>
                  <a:lnTo>
                    <a:pt x="18021" y="41148"/>
                  </a:lnTo>
                  <a:lnTo>
                    <a:pt x="18224" y="41148"/>
                  </a:lnTo>
                  <a:lnTo>
                    <a:pt x="17373" y="40640"/>
                  </a:lnTo>
                  <a:close/>
                </a:path>
                <a:path w="257175" h="118745">
                  <a:moveTo>
                    <a:pt x="113144" y="41148"/>
                  </a:moveTo>
                  <a:lnTo>
                    <a:pt x="112445" y="41148"/>
                  </a:lnTo>
                  <a:lnTo>
                    <a:pt x="112153" y="41275"/>
                  </a:lnTo>
                  <a:lnTo>
                    <a:pt x="113245" y="41275"/>
                  </a:lnTo>
                  <a:lnTo>
                    <a:pt x="113144" y="41148"/>
                  </a:lnTo>
                  <a:close/>
                </a:path>
                <a:path w="257175" h="118745">
                  <a:moveTo>
                    <a:pt x="116652" y="41203"/>
                  </a:moveTo>
                  <a:close/>
                </a:path>
                <a:path w="257175" h="118745">
                  <a:moveTo>
                    <a:pt x="116852" y="41148"/>
                  </a:moveTo>
                  <a:lnTo>
                    <a:pt x="116738" y="41275"/>
                  </a:lnTo>
                  <a:lnTo>
                    <a:pt x="117030" y="41275"/>
                  </a:lnTo>
                  <a:lnTo>
                    <a:pt x="116852" y="41148"/>
                  </a:lnTo>
                  <a:close/>
                </a:path>
                <a:path w="257175" h="118745">
                  <a:moveTo>
                    <a:pt x="117106" y="41148"/>
                  </a:moveTo>
                  <a:lnTo>
                    <a:pt x="117094" y="41275"/>
                  </a:lnTo>
                  <a:lnTo>
                    <a:pt x="117106" y="41148"/>
                  </a:lnTo>
                  <a:close/>
                </a:path>
                <a:path w="257175" h="118745">
                  <a:moveTo>
                    <a:pt x="123105" y="41021"/>
                  </a:moveTo>
                  <a:lnTo>
                    <a:pt x="123164" y="41275"/>
                  </a:lnTo>
                  <a:lnTo>
                    <a:pt x="123105" y="41021"/>
                  </a:lnTo>
                  <a:close/>
                </a:path>
                <a:path w="257175" h="118745">
                  <a:moveTo>
                    <a:pt x="146253" y="40767"/>
                  </a:moveTo>
                  <a:lnTo>
                    <a:pt x="145910" y="41275"/>
                  </a:lnTo>
                  <a:lnTo>
                    <a:pt x="146748" y="41275"/>
                  </a:lnTo>
                  <a:lnTo>
                    <a:pt x="146558" y="40894"/>
                  </a:lnTo>
                  <a:lnTo>
                    <a:pt x="146253" y="40767"/>
                  </a:lnTo>
                  <a:close/>
                </a:path>
                <a:path w="257175" h="118745">
                  <a:moveTo>
                    <a:pt x="116662" y="40386"/>
                  </a:moveTo>
                  <a:lnTo>
                    <a:pt x="116652" y="41203"/>
                  </a:lnTo>
                  <a:lnTo>
                    <a:pt x="116852" y="41148"/>
                  </a:lnTo>
                  <a:lnTo>
                    <a:pt x="116903" y="40767"/>
                  </a:lnTo>
                  <a:lnTo>
                    <a:pt x="117017" y="40640"/>
                  </a:lnTo>
                  <a:lnTo>
                    <a:pt x="116827" y="40640"/>
                  </a:lnTo>
                  <a:lnTo>
                    <a:pt x="116662" y="40386"/>
                  </a:lnTo>
                  <a:close/>
                </a:path>
                <a:path w="257175" h="118745">
                  <a:moveTo>
                    <a:pt x="102704" y="40259"/>
                  </a:moveTo>
                  <a:lnTo>
                    <a:pt x="97675" y="40259"/>
                  </a:lnTo>
                  <a:lnTo>
                    <a:pt x="97688" y="40767"/>
                  </a:lnTo>
                  <a:lnTo>
                    <a:pt x="99466" y="40767"/>
                  </a:lnTo>
                  <a:lnTo>
                    <a:pt x="99350" y="40919"/>
                  </a:lnTo>
                  <a:lnTo>
                    <a:pt x="99225" y="41148"/>
                  </a:lnTo>
                  <a:lnTo>
                    <a:pt x="104406" y="41148"/>
                  </a:lnTo>
                  <a:lnTo>
                    <a:pt x="103987" y="41021"/>
                  </a:lnTo>
                  <a:lnTo>
                    <a:pt x="100939" y="41021"/>
                  </a:lnTo>
                  <a:lnTo>
                    <a:pt x="100660" y="40386"/>
                  </a:lnTo>
                  <a:lnTo>
                    <a:pt x="102958" y="40386"/>
                  </a:lnTo>
                  <a:lnTo>
                    <a:pt x="102704" y="40259"/>
                  </a:lnTo>
                  <a:close/>
                </a:path>
                <a:path w="257175" h="118745">
                  <a:moveTo>
                    <a:pt x="108546" y="40894"/>
                  </a:moveTo>
                  <a:lnTo>
                    <a:pt x="105194" y="40894"/>
                  </a:lnTo>
                  <a:lnTo>
                    <a:pt x="105384" y="41148"/>
                  </a:lnTo>
                  <a:lnTo>
                    <a:pt x="108597" y="41148"/>
                  </a:lnTo>
                  <a:lnTo>
                    <a:pt x="108546" y="40894"/>
                  </a:lnTo>
                  <a:close/>
                </a:path>
                <a:path w="257175" h="118745">
                  <a:moveTo>
                    <a:pt x="108927" y="40894"/>
                  </a:moveTo>
                  <a:lnTo>
                    <a:pt x="108546" y="40894"/>
                  </a:lnTo>
                  <a:lnTo>
                    <a:pt x="108712" y="41148"/>
                  </a:lnTo>
                  <a:lnTo>
                    <a:pt x="108978" y="41148"/>
                  </a:lnTo>
                  <a:lnTo>
                    <a:pt x="108927" y="40894"/>
                  </a:lnTo>
                  <a:close/>
                </a:path>
                <a:path w="257175" h="118745">
                  <a:moveTo>
                    <a:pt x="113322" y="40640"/>
                  </a:moveTo>
                  <a:lnTo>
                    <a:pt x="108877" y="40640"/>
                  </a:lnTo>
                  <a:lnTo>
                    <a:pt x="108978" y="41148"/>
                  </a:lnTo>
                  <a:lnTo>
                    <a:pt x="109194" y="40767"/>
                  </a:lnTo>
                  <a:lnTo>
                    <a:pt x="113277" y="40767"/>
                  </a:lnTo>
                  <a:lnTo>
                    <a:pt x="113322" y="40640"/>
                  </a:lnTo>
                  <a:close/>
                </a:path>
                <a:path w="257175" h="118745">
                  <a:moveTo>
                    <a:pt x="115341" y="40640"/>
                  </a:moveTo>
                  <a:lnTo>
                    <a:pt x="115049" y="40767"/>
                  </a:lnTo>
                  <a:lnTo>
                    <a:pt x="115049" y="41148"/>
                  </a:lnTo>
                  <a:lnTo>
                    <a:pt x="115334" y="41148"/>
                  </a:lnTo>
                  <a:lnTo>
                    <a:pt x="115189" y="40894"/>
                  </a:lnTo>
                  <a:lnTo>
                    <a:pt x="115595" y="40894"/>
                  </a:lnTo>
                  <a:lnTo>
                    <a:pt x="115341" y="40640"/>
                  </a:lnTo>
                  <a:close/>
                </a:path>
                <a:path w="257175" h="118745">
                  <a:moveTo>
                    <a:pt x="117132" y="41021"/>
                  </a:moveTo>
                  <a:close/>
                </a:path>
                <a:path w="257175" h="118745">
                  <a:moveTo>
                    <a:pt x="117182" y="41021"/>
                  </a:moveTo>
                  <a:close/>
                </a:path>
                <a:path w="257175" h="118745">
                  <a:moveTo>
                    <a:pt x="123444" y="40132"/>
                  </a:moveTo>
                  <a:lnTo>
                    <a:pt x="122885" y="40132"/>
                  </a:lnTo>
                  <a:lnTo>
                    <a:pt x="123482" y="41148"/>
                  </a:lnTo>
                  <a:lnTo>
                    <a:pt x="123469" y="40386"/>
                  </a:lnTo>
                  <a:lnTo>
                    <a:pt x="123444" y="40132"/>
                  </a:lnTo>
                  <a:close/>
                </a:path>
                <a:path w="257175" h="118745">
                  <a:moveTo>
                    <a:pt x="147180" y="41021"/>
                  </a:moveTo>
                  <a:close/>
                </a:path>
                <a:path w="257175" h="118745">
                  <a:moveTo>
                    <a:pt x="6489" y="38735"/>
                  </a:moveTo>
                  <a:lnTo>
                    <a:pt x="5854" y="39878"/>
                  </a:lnTo>
                  <a:lnTo>
                    <a:pt x="4622" y="39878"/>
                  </a:lnTo>
                  <a:lnTo>
                    <a:pt x="5384" y="40005"/>
                  </a:lnTo>
                  <a:lnTo>
                    <a:pt x="6057" y="41021"/>
                  </a:lnTo>
                  <a:lnTo>
                    <a:pt x="6705" y="40386"/>
                  </a:lnTo>
                  <a:lnTo>
                    <a:pt x="6350" y="40132"/>
                  </a:lnTo>
                  <a:lnTo>
                    <a:pt x="6845" y="40005"/>
                  </a:lnTo>
                  <a:lnTo>
                    <a:pt x="7721" y="39751"/>
                  </a:lnTo>
                  <a:lnTo>
                    <a:pt x="7137" y="39751"/>
                  </a:lnTo>
                  <a:lnTo>
                    <a:pt x="6489" y="38735"/>
                  </a:lnTo>
                  <a:close/>
                </a:path>
                <a:path w="257175" h="118745">
                  <a:moveTo>
                    <a:pt x="25717" y="40822"/>
                  </a:moveTo>
                  <a:lnTo>
                    <a:pt x="25400" y="41021"/>
                  </a:lnTo>
                  <a:lnTo>
                    <a:pt x="25806" y="41021"/>
                  </a:lnTo>
                  <a:lnTo>
                    <a:pt x="25717" y="40822"/>
                  </a:lnTo>
                  <a:close/>
                </a:path>
                <a:path w="257175" h="118745">
                  <a:moveTo>
                    <a:pt x="26123" y="40259"/>
                  </a:moveTo>
                  <a:lnTo>
                    <a:pt x="25806" y="41021"/>
                  </a:lnTo>
                  <a:lnTo>
                    <a:pt x="80111" y="41021"/>
                  </a:lnTo>
                  <a:lnTo>
                    <a:pt x="79669" y="40767"/>
                  </a:lnTo>
                  <a:lnTo>
                    <a:pt x="27584" y="40767"/>
                  </a:lnTo>
                  <a:lnTo>
                    <a:pt x="27095" y="40640"/>
                  </a:lnTo>
                  <a:lnTo>
                    <a:pt x="26555" y="40640"/>
                  </a:lnTo>
                  <a:lnTo>
                    <a:pt x="26123" y="40259"/>
                  </a:lnTo>
                  <a:close/>
                </a:path>
                <a:path w="257175" h="118745">
                  <a:moveTo>
                    <a:pt x="86296" y="39624"/>
                  </a:moveTo>
                  <a:lnTo>
                    <a:pt x="79514" y="39624"/>
                  </a:lnTo>
                  <a:lnTo>
                    <a:pt x="79719" y="39851"/>
                  </a:lnTo>
                  <a:lnTo>
                    <a:pt x="79832" y="40386"/>
                  </a:lnTo>
                  <a:lnTo>
                    <a:pt x="79006" y="40386"/>
                  </a:lnTo>
                  <a:lnTo>
                    <a:pt x="80111" y="41021"/>
                  </a:lnTo>
                  <a:lnTo>
                    <a:pt x="95173" y="41021"/>
                  </a:lnTo>
                  <a:lnTo>
                    <a:pt x="95034" y="40767"/>
                  </a:lnTo>
                  <a:lnTo>
                    <a:pt x="94513" y="40767"/>
                  </a:lnTo>
                  <a:lnTo>
                    <a:pt x="94530" y="40640"/>
                  </a:lnTo>
                  <a:lnTo>
                    <a:pt x="94234" y="40640"/>
                  </a:lnTo>
                  <a:lnTo>
                    <a:pt x="94051" y="40259"/>
                  </a:lnTo>
                  <a:lnTo>
                    <a:pt x="87604" y="40259"/>
                  </a:lnTo>
                  <a:lnTo>
                    <a:pt x="87486" y="40132"/>
                  </a:lnTo>
                  <a:lnTo>
                    <a:pt x="86271" y="40132"/>
                  </a:lnTo>
                  <a:lnTo>
                    <a:pt x="86207" y="39751"/>
                  </a:lnTo>
                  <a:lnTo>
                    <a:pt x="86296" y="39624"/>
                  </a:lnTo>
                  <a:close/>
                </a:path>
                <a:path w="257175" h="118745">
                  <a:moveTo>
                    <a:pt x="95300" y="40767"/>
                  </a:moveTo>
                  <a:lnTo>
                    <a:pt x="95034" y="40767"/>
                  </a:lnTo>
                  <a:lnTo>
                    <a:pt x="95173" y="41021"/>
                  </a:lnTo>
                  <a:lnTo>
                    <a:pt x="95300" y="40767"/>
                  </a:lnTo>
                  <a:close/>
                </a:path>
                <a:path w="257175" h="118745">
                  <a:moveTo>
                    <a:pt x="95300" y="40767"/>
                  </a:moveTo>
                  <a:lnTo>
                    <a:pt x="95173" y="41021"/>
                  </a:lnTo>
                  <a:lnTo>
                    <a:pt x="95491" y="41021"/>
                  </a:lnTo>
                  <a:lnTo>
                    <a:pt x="95300" y="40767"/>
                  </a:lnTo>
                  <a:close/>
                </a:path>
                <a:path w="257175" h="118745">
                  <a:moveTo>
                    <a:pt x="95351" y="40386"/>
                  </a:moveTo>
                  <a:lnTo>
                    <a:pt x="94640" y="40386"/>
                  </a:lnTo>
                  <a:lnTo>
                    <a:pt x="94513" y="40767"/>
                  </a:lnTo>
                  <a:lnTo>
                    <a:pt x="95300" y="40767"/>
                  </a:lnTo>
                  <a:lnTo>
                    <a:pt x="95491" y="41021"/>
                  </a:lnTo>
                  <a:lnTo>
                    <a:pt x="95398" y="40767"/>
                  </a:lnTo>
                  <a:lnTo>
                    <a:pt x="95351" y="40386"/>
                  </a:lnTo>
                  <a:close/>
                </a:path>
                <a:path w="257175" h="118745">
                  <a:moveTo>
                    <a:pt x="97155" y="40259"/>
                  </a:moveTo>
                  <a:lnTo>
                    <a:pt x="95427" y="40259"/>
                  </a:lnTo>
                  <a:lnTo>
                    <a:pt x="95637" y="40767"/>
                  </a:lnTo>
                  <a:lnTo>
                    <a:pt x="95491" y="41021"/>
                  </a:lnTo>
                  <a:lnTo>
                    <a:pt x="97269" y="41021"/>
                  </a:lnTo>
                  <a:lnTo>
                    <a:pt x="97155" y="40259"/>
                  </a:lnTo>
                  <a:close/>
                </a:path>
                <a:path w="257175" h="118745">
                  <a:moveTo>
                    <a:pt x="97678" y="40386"/>
                  </a:moveTo>
                  <a:lnTo>
                    <a:pt x="97138" y="40386"/>
                  </a:lnTo>
                  <a:lnTo>
                    <a:pt x="97167" y="40919"/>
                  </a:lnTo>
                  <a:lnTo>
                    <a:pt x="97790" y="41021"/>
                  </a:lnTo>
                  <a:lnTo>
                    <a:pt x="97840" y="40767"/>
                  </a:lnTo>
                  <a:lnTo>
                    <a:pt x="97688" y="40767"/>
                  </a:lnTo>
                  <a:lnTo>
                    <a:pt x="97678" y="40386"/>
                  </a:lnTo>
                  <a:close/>
                </a:path>
                <a:path w="257175" h="118745">
                  <a:moveTo>
                    <a:pt x="99314" y="40767"/>
                  </a:moveTo>
                  <a:lnTo>
                    <a:pt x="99174" y="41021"/>
                  </a:lnTo>
                  <a:lnTo>
                    <a:pt x="99314" y="40767"/>
                  </a:lnTo>
                  <a:close/>
                </a:path>
                <a:path w="257175" h="118745">
                  <a:moveTo>
                    <a:pt x="100876" y="40386"/>
                  </a:moveTo>
                  <a:lnTo>
                    <a:pt x="100660" y="40386"/>
                  </a:lnTo>
                  <a:lnTo>
                    <a:pt x="100939" y="41021"/>
                  </a:lnTo>
                  <a:lnTo>
                    <a:pt x="100876" y="40386"/>
                  </a:lnTo>
                  <a:close/>
                </a:path>
                <a:path w="257175" h="118745">
                  <a:moveTo>
                    <a:pt x="102958" y="40386"/>
                  </a:moveTo>
                  <a:lnTo>
                    <a:pt x="100876" y="40386"/>
                  </a:lnTo>
                  <a:lnTo>
                    <a:pt x="100939" y="41021"/>
                  </a:lnTo>
                  <a:lnTo>
                    <a:pt x="103987" y="41021"/>
                  </a:lnTo>
                  <a:lnTo>
                    <a:pt x="103898" y="40513"/>
                  </a:lnTo>
                  <a:lnTo>
                    <a:pt x="103619" y="40513"/>
                  </a:lnTo>
                  <a:lnTo>
                    <a:pt x="102958" y="40386"/>
                  </a:lnTo>
                  <a:close/>
                </a:path>
                <a:path w="257175" h="118745">
                  <a:moveTo>
                    <a:pt x="105143" y="40386"/>
                  </a:moveTo>
                  <a:lnTo>
                    <a:pt x="103873" y="40386"/>
                  </a:lnTo>
                  <a:lnTo>
                    <a:pt x="103987" y="41021"/>
                  </a:lnTo>
                  <a:lnTo>
                    <a:pt x="104635" y="41021"/>
                  </a:lnTo>
                  <a:lnTo>
                    <a:pt x="104648" y="40513"/>
                  </a:lnTo>
                  <a:lnTo>
                    <a:pt x="105079" y="40513"/>
                  </a:lnTo>
                  <a:close/>
                </a:path>
                <a:path w="257175" h="118745">
                  <a:moveTo>
                    <a:pt x="105079" y="40767"/>
                  </a:moveTo>
                  <a:lnTo>
                    <a:pt x="104914" y="40767"/>
                  </a:lnTo>
                  <a:lnTo>
                    <a:pt x="104889" y="41021"/>
                  </a:lnTo>
                  <a:lnTo>
                    <a:pt x="105029" y="41021"/>
                  </a:lnTo>
                  <a:lnTo>
                    <a:pt x="105079" y="40767"/>
                  </a:lnTo>
                  <a:close/>
                </a:path>
                <a:path w="257175" h="118745">
                  <a:moveTo>
                    <a:pt x="114858" y="39878"/>
                  </a:moveTo>
                  <a:lnTo>
                    <a:pt x="105549" y="39878"/>
                  </a:lnTo>
                  <a:lnTo>
                    <a:pt x="105727" y="40005"/>
                  </a:lnTo>
                  <a:lnTo>
                    <a:pt x="105308" y="40132"/>
                  </a:lnTo>
                  <a:lnTo>
                    <a:pt x="105143" y="40386"/>
                  </a:lnTo>
                  <a:lnTo>
                    <a:pt x="104952" y="40767"/>
                  </a:lnTo>
                  <a:lnTo>
                    <a:pt x="105029" y="41021"/>
                  </a:lnTo>
                  <a:lnTo>
                    <a:pt x="108927" y="40894"/>
                  </a:lnTo>
                  <a:lnTo>
                    <a:pt x="108877" y="40640"/>
                  </a:lnTo>
                  <a:lnTo>
                    <a:pt x="113322" y="40640"/>
                  </a:lnTo>
                  <a:lnTo>
                    <a:pt x="112483" y="40386"/>
                  </a:lnTo>
                  <a:lnTo>
                    <a:pt x="113449" y="40259"/>
                  </a:lnTo>
                  <a:lnTo>
                    <a:pt x="114651" y="40259"/>
                  </a:lnTo>
                  <a:lnTo>
                    <a:pt x="114858" y="39878"/>
                  </a:lnTo>
                  <a:close/>
                </a:path>
                <a:path w="257175" h="118745">
                  <a:moveTo>
                    <a:pt x="105120" y="40919"/>
                  </a:moveTo>
                  <a:close/>
                </a:path>
                <a:path w="257175" h="118745">
                  <a:moveTo>
                    <a:pt x="108546" y="40894"/>
                  </a:moveTo>
                  <a:close/>
                </a:path>
                <a:path w="257175" h="118745">
                  <a:moveTo>
                    <a:pt x="108877" y="40640"/>
                  </a:moveTo>
                  <a:lnTo>
                    <a:pt x="108953" y="41021"/>
                  </a:lnTo>
                  <a:lnTo>
                    <a:pt x="108877" y="40640"/>
                  </a:lnTo>
                  <a:close/>
                </a:path>
                <a:path w="257175" h="118745">
                  <a:moveTo>
                    <a:pt x="109194" y="40767"/>
                  </a:moveTo>
                  <a:lnTo>
                    <a:pt x="109059" y="41021"/>
                  </a:lnTo>
                  <a:lnTo>
                    <a:pt x="110134" y="41021"/>
                  </a:lnTo>
                  <a:lnTo>
                    <a:pt x="109474" y="40894"/>
                  </a:lnTo>
                  <a:lnTo>
                    <a:pt x="109194" y="40767"/>
                  </a:lnTo>
                  <a:close/>
                </a:path>
                <a:path w="257175" h="118745">
                  <a:moveTo>
                    <a:pt x="113482" y="40386"/>
                  </a:moveTo>
                  <a:lnTo>
                    <a:pt x="112483" y="40386"/>
                  </a:lnTo>
                  <a:lnTo>
                    <a:pt x="113257" y="40620"/>
                  </a:lnTo>
                  <a:lnTo>
                    <a:pt x="113277" y="40767"/>
                  </a:lnTo>
                  <a:lnTo>
                    <a:pt x="113188" y="41021"/>
                  </a:lnTo>
                  <a:lnTo>
                    <a:pt x="113652" y="41021"/>
                  </a:lnTo>
                  <a:lnTo>
                    <a:pt x="113482" y="40386"/>
                  </a:lnTo>
                  <a:close/>
                </a:path>
                <a:path w="257175" h="118745">
                  <a:moveTo>
                    <a:pt x="115525" y="40386"/>
                  </a:moveTo>
                  <a:lnTo>
                    <a:pt x="114583" y="40386"/>
                  </a:lnTo>
                  <a:lnTo>
                    <a:pt x="114474" y="40822"/>
                  </a:lnTo>
                  <a:lnTo>
                    <a:pt x="114824" y="41021"/>
                  </a:lnTo>
                  <a:lnTo>
                    <a:pt x="115049" y="41021"/>
                  </a:lnTo>
                  <a:lnTo>
                    <a:pt x="115049" y="40767"/>
                  </a:lnTo>
                  <a:lnTo>
                    <a:pt x="115341" y="40640"/>
                  </a:lnTo>
                  <a:lnTo>
                    <a:pt x="115519" y="40640"/>
                  </a:lnTo>
                  <a:lnTo>
                    <a:pt x="115525" y="40386"/>
                  </a:lnTo>
                  <a:close/>
                </a:path>
                <a:path w="257175" h="118745">
                  <a:moveTo>
                    <a:pt x="115189" y="40894"/>
                  </a:moveTo>
                  <a:lnTo>
                    <a:pt x="115849" y="41021"/>
                  </a:lnTo>
                  <a:lnTo>
                    <a:pt x="115189" y="40894"/>
                  </a:lnTo>
                  <a:close/>
                </a:path>
                <a:path w="257175" h="118745">
                  <a:moveTo>
                    <a:pt x="115595" y="40894"/>
                  </a:moveTo>
                  <a:lnTo>
                    <a:pt x="115189" y="40894"/>
                  </a:lnTo>
                  <a:lnTo>
                    <a:pt x="115849" y="41021"/>
                  </a:lnTo>
                  <a:lnTo>
                    <a:pt x="115595" y="40894"/>
                  </a:lnTo>
                  <a:close/>
                </a:path>
                <a:path w="257175" h="118745">
                  <a:moveTo>
                    <a:pt x="116662" y="40386"/>
                  </a:moveTo>
                  <a:lnTo>
                    <a:pt x="115712" y="40386"/>
                  </a:lnTo>
                  <a:lnTo>
                    <a:pt x="115722" y="40894"/>
                  </a:lnTo>
                  <a:lnTo>
                    <a:pt x="116560" y="41021"/>
                  </a:lnTo>
                  <a:lnTo>
                    <a:pt x="116662" y="40386"/>
                  </a:lnTo>
                  <a:close/>
                </a:path>
                <a:path w="257175" h="118745">
                  <a:moveTo>
                    <a:pt x="117017" y="40640"/>
                  </a:moveTo>
                  <a:lnTo>
                    <a:pt x="116903" y="40767"/>
                  </a:lnTo>
                  <a:lnTo>
                    <a:pt x="116852" y="41021"/>
                  </a:lnTo>
                  <a:lnTo>
                    <a:pt x="117119" y="41021"/>
                  </a:lnTo>
                  <a:lnTo>
                    <a:pt x="117017" y="40640"/>
                  </a:lnTo>
                  <a:close/>
                </a:path>
                <a:path w="257175" h="118745">
                  <a:moveTo>
                    <a:pt x="121716" y="40005"/>
                  </a:moveTo>
                  <a:lnTo>
                    <a:pt x="121627" y="40386"/>
                  </a:lnTo>
                  <a:lnTo>
                    <a:pt x="121513" y="40640"/>
                  </a:lnTo>
                  <a:lnTo>
                    <a:pt x="117017" y="40640"/>
                  </a:lnTo>
                  <a:lnTo>
                    <a:pt x="117119" y="41021"/>
                  </a:lnTo>
                  <a:lnTo>
                    <a:pt x="117208" y="40767"/>
                  </a:lnTo>
                  <a:lnTo>
                    <a:pt x="122181" y="40767"/>
                  </a:lnTo>
                  <a:lnTo>
                    <a:pt x="122112" y="40513"/>
                  </a:lnTo>
                  <a:lnTo>
                    <a:pt x="121716" y="40005"/>
                  </a:lnTo>
                  <a:close/>
                </a:path>
                <a:path w="257175" h="118745">
                  <a:moveTo>
                    <a:pt x="117208" y="40767"/>
                  </a:moveTo>
                  <a:lnTo>
                    <a:pt x="117182" y="41021"/>
                  </a:lnTo>
                  <a:lnTo>
                    <a:pt x="117379" y="41021"/>
                  </a:lnTo>
                  <a:lnTo>
                    <a:pt x="117208" y="40767"/>
                  </a:lnTo>
                  <a:close/>
                </a:path>
                <a:path w="257175" h="118745">
                  <a:moveTo>
                    <a:pt x="122439" y="40386"/>
                  </a:moveTo>
                  <a:lnTo>
                    <a:pt x="122077" y="40386"/>
                  </a:lnTo>
                  <a:lnTo>
                    <a:pt x="122250" y="41021"/>
                  </a:lnTo>
                  <a:lnTo>
                    <a:pt x="123102" y="41021"/>
                  </a:lnTo>
                  <a:lnTo>
                    <a:pt x="122978" y="40513"/>
                  </a:lnTo>
                  <a:lnTo>
                    <a:pt x="122453" y="40513"/>
                  </a:lnTo>
                  <a:close/>
                </a:path>
                <a:path w="257175" h="118745">
                  <a:moveTo>
                    <a:pt x="123034" y="40386"/>
                  </a:moveTo>
                  <a:lnTo>
                    <a:pt x="123105" y="41021"/>
                  </a:lnTo>
                  <a:lnTo>
                    <a:pt x="123407" y="41021"/>
                  </a:lnTo>
                  <a:lnTo>
                    <a:pt x="123034" y="40386"/>
                  </a:lnTo>
                  <a:close/>
                </a:path>
                <a:path w="257175" h="118745">
                  <a:moveTo>
                    <a:pt x="124644" y="40386"/>
                  </a:moveTo>
                  <a:lnTo>
                    <a:pt x="123558" y="40386"/>
                  </a:lnTo>
                  <a:lnTo>
                    <a:pt x="123494" y="41021"/>
                  </a:lnTo>
                  <a:lnTo>
                    <a:pt x="146081" y="41021"/>
                  </a:lnTo>
                  <a:lnTo>
                    <a:pt x="146253" y="40767"/>
                  </a:lnTo>
                  <a:lnTo>
                    <a:pt x="147669" y="40767"/>
                  </a:lnTo>
                  <a:lnTo>
                    <a:pt x="147840" y="40640"/>
                  </a:lnTo>
                  <a:lnTo>
                    <a:pt x="125323" y="40640"/>
                  </a:lnTo>
                  <a:lnTo>
                    <a:pt x="125141" y="40513"/>
                  </a:lnTo>
                  <a:lnTo>
                    <a:pt x="124777" y="40513"/>
                  </a:lnTo>
                  <a:lnTo>
                    <a:pt x="124644" y="40386"/>
                  </a:lnTo>
                  <a:close/>
                </a:path>
                <a:path w="257175" h="118745">
                  <a:moveTo>
                    <a:pt x="147669" y="40767"/>
                  </a:moveTo>
                  <a:lnTo>
                    <a:pt x="146253" y="40767"/>
                  </a:lnTo>
                  <a:lnTo>
                    <a:pt x="146558" y="40894"/>
                  </a:lnTo>
                  <a:lnTo>
                    <a:pt x="147351" y="41021"/>
                  </a:lnTo>
                  <a:lnTo>
                    <a:pt x="147669" y="40767"/>
                  </a:lnTo>
                  <a:close/>
                </a:path>
                <a:path w="257175" h="118745">
                  <a:moveTo>
                    <a:pt x="23355" y="37467"/>
                  </a:moveTo>
                  <a:lnTo>
                    <a:pt x="23025" y="37592"/>
                  </a:lnTo>
                  <a:lnTo>
                    <a:pt x="21653" y="37592"/>
                  </a:lnTo>
                  <a:lnTo>
                    <a:pt x="22095" y="37818"/>
                  </a:lnTo>
                  <a:lnTo>
                    <a:pt x="21361" y="38481"/>
                  </a:lnTo>
                  <a:lnTo>
                    <a:pt x="22186" y="38481"/>
                  </a:lnTo>
                  <a:lnTo>
                    <a:pt x="21209" y="38862"/>
                  </a:lnTo>
                  <a:lnTo>
                    <a:pt x="21002" y="39068"/>
                  </a:lnTo>
                  <a:lnTo>
                    <a:pt x="20878" y="40894"/>
                  </a:lnTo>
                  <a:lnTo>
                    <a:pt x="21272" y="40640"/>
                  </a:lnTo>
                  <a:lnTo>
                    <a:pt x="21971" y="40513"/>
                  </a:lnTo>
                  <a:lnTo>
                    <a:pt x="22458" y="40005"/>
                  </a:lnTo>
                  <a:lnTo>
                    <a:pt x="22333" y="38989"/>
                  </a:lnTo>
                  <a:lnTo>
                    <a:pt x="22263" y="38735"/>
                  </a:lnTo>
                  <a:lnTo>
                    <a:pt x="23106" y="38735"/>
                  </a:lnTo>
                  <a:lnTo>
                    <a:pt x="22923" y="38100"/>
                  </a:lnTo>
                  <a:lnTo>
                    <a:pt x="23482" y="38100"/>
                  </a:lnTo>
                  <a:lnTo>
                    <a:pt x="23355" y="37467"/>
                  </a:lnTo>
                  <a:close/>
                </a:path>
                <a:path w="257175" h="118745">
                  <a:moveTo>
                    <a:pt x="100258" y="39116"/>
                  </a:moveTo>
                  <a:lnTo>
                    <a:pt x="94526" y="39116"/>
                  </a:lnTo>
                  <a:lnTo>
                    <a:pt x="94754" y="39624"/>
                  </a:lnTo>
                  <a:lnTo>
                    <a:pt x="95491" y="39624"/>
                  </a:lnTo>
                  <a:lnTo>
                    <a:pt x="95618" y="39751"/>
                  </a:lnTo>
                  <a:lnTo>
                    <a:pt x="95351" y="39751"/>
                  </a:lnTo>
                  <a:lnTo>
                    <a:pt x="95444" y="40894"/>
                  </a:lnTo>
                  <a:lnTo>
                    <a:pt x="95427" y="40259"/>
                  </a:lnTo>
                  <a:lnTo>
                    <a:pt x="102704" y="40259"/>
                  </a:lnTo>
                  <a:lnTo>
                    <a:pt x="101434" y="39624"/>
                  </a:lnTo>
                  <a:lnTo>
                    <a:pt x="101605" y="39497"/>
                  </a:lnTo>
                  <a:lnTo>
                    <a:pt x="94805" y="39370"/>
                  </a:lnTo>
                  <a:lnTo>
                    <a:pt x="100567" y="39243"/>
                  </a:lnTo>
                  <a:lnTo>
                    <a:pt x="100258" y="39116"/>
                  </a:lnTo>
                  <a:close/>
                </a:path>
                <a:path w="257175" h="118745">
                  <a:moveTo>
                    <a:pt x="95745" y="40513"/>
                  </a:moveTo>
                  <a:lnTo>
                    <a:pt x="95483" y="40513"/>
                  </a:lnTo>
                  <a:lnTo>
                    <a:pt x="95567" y="40894"/>
                  </a:lnTo>
                  <a:lnTo>
                    <a:pt x="95745" y="40513"/>
                  </a:lnTo>
                  <a:close/>
                </a:path>
                <a:path w="257175" h="118745">
                  <a:moveTo>
                    <a:pt x="99390" y="40767"/>
                  </a:moveTo>
                  <a:close/>
                </a:path>
                <a:path w="257175" h="118745">
                  <a:moveTo>
                    <a:pt x="99466" y="40767"/>
                  </a:moveTo>
                  <a:close/>
                </a:path>
                <a:path w="257175" h="118745">
                  <a:moveTo>
                    <a:pt x="115519" y="40640"/>
                  </a:moveTo>
                  <a:lnTo>
                    <a:pt x="115341" y="40640"/>
                  </a:lnTo>
                  <a:lnTo>
                    <a:pt x="115595" y="40894"/>
                  </a:lnTo>
                  <a:lnTo>
                    <a:pt x="115519" y="40640"/>
                  </a:lnTo>
                  <a:close/>
                </a:path>
                <a:path w="257175" h="118745">
                  <a:moveTo>
                    <a:pt x="115709" y="40259"/>
                  </a:moveTo>
                  <a:lnTo>
                    <a:pt x="115544" y="40259"/>
                  </a:lnTo>
                  <a:lnTo>
                    <a:pt x="115615" y="40822"/>
                  </a:lnTo>
                  <a:lnTo>
                    <a:pt x="115709" y="40259"/>
                  </a:lnTo>
                  <a:close/>
                </a:path>
                <a:path w="257175" h="118745">
                  <a:moveTo>
                    <a:pt x="25634" y="40640"/>
                  </a:moveTo>
                  <a:lnTo>
                    <a:pt x="25717" y="40822"/>
                  </a:lnTo>
                  <a:lnTo>
                    <a:pt x="25634" y="40640"/>
                  </a:lnTo>
                  <a:close/>
                </a:path>
                <a:path w="257175" h="118745">
                  <a:moveTo>
                    <a:pt x="28951" y="40132"/>
                  </a:moveTo>
                  <a:lnTo>
                    <a:pt x="27813" y="40132"/>
                  </a:lnTo>
                  <a:lnTo>
                    <a:pt x="27584" y="40767"/>
                  </a:lnTo>
                  <a:lnTo>
                    <a:pt x="79669" y="40767"/>
                  </a:lnTo>
                  <a:lnTo>
                    <a:pt x="79227" y="40513"/>
                  </a:lnTo>
                  <a:lnTo>
                    <a:pt x="30149" y="40513"/>
                  </a:lnTo>
                  <a:lnTo>
                    <a:pt x="29984" y="40437"/>
                  </a:lnTo>
                  <a:lnTo>
                    <a:pt x="29946" y="40259"/>
                  </a:lnTo>
                  <a:lnTo>
                    <a:pt x="29222" y="40259"/>
                  </a:lnTo>
                  <a:lnTo>
                    <a:pt x="28951" y="40132"/>
                  </a:lnTo>
                  <a:close/>
                </a:path>
                <a:path w="257175" h="118745">
                  <a:moveTo>
                    <a:pt x="105079" y="40513"/>
                  </a:moveTo>
                  <a:lnTo>
                    <a:pt x="104648" y="40513"/>
                  </a:lnTo>
                  <a:lnTo>
                    <a:pt x="104914" y="40767"/>
                  </a:lnTo>
                  <a:lnTo>
                    <a:pt x="105079" y="40513"/>
                  </a:lnTo>
                  <a:close/>
                </a:path>
                <a:path w="257175" h="118745">
                  <a:moveTo>
                    <a:pt x="25463" y="40259"/>
                  </a:moveTo>
                  <a:lnTo>
                    <a:pt x="25463" y="40513"/>
                  </a:lnTo>
                  <a:lnTo>
                    <a:pt x="25634" y="40640"/>
                  </a:lnTo>
                  <a:lnTo>
                    <a:pt x="25463" y="40259"/>
                  </a:lnTo>
                  <a:close/>
                </a:path>
                <a:path w="257175" h="118745">
                  <a:moveTo>
                    <a:pt x="26441" y="40132"/>
                  </a:moveTo>
                  <a:lnTo>
                    <a:pt x="26555" y="40640"/>
                  </a:lnTo>
                  <a:lnTo>
                    <a:pt x="27095" y="40640"/>
                  </a:lnTo>
                  <a:lnTo>
                    <a:pt x="26606" y="40513"/>
                  </a:lnTo>
                  <a:lnTo>
                    <a:pt x="26441" y="40132"/>
                  </a:lnTo>
                  <a:close/>
                </a:path>
                <a:path w="257175" h="118745">
                  <a:moveTo>
                    <a:pt x="94564" y="40386"/>
                  </a:moveTo>
                  <a:lnTo>
                    <a:pt x="94112" y="40386"/>
                  </a:lnTo>
                  <a:lnTo>
                    <a:pt x="94234" y="40640"/>
                  </a:lnTo>
                  <a:lnTo>
                    <a:pt x="94437" y="40513"/>
                  </a:lnTo>
                  <a:close/>
                </a:path>
                <a:path w="257175" h="118745">
                  <a:moveTo>
                    <a:pt x="94557" y="40437"/>
                  </a:moveTo>
                  <a:lnTo>
                    <a:pt x="94234" y="40640"/>
                  </a:lnTo>
                  <a:lnTo>
                    <a:pt x="94530" y="40640"/>
                  </a:lnTo>
                  <a:lnTo>
                    <a:pt x="94557" y="40437"/>
                  </a:lnTo>
                  <a:close/>
                </a:path>
                <a:path w="257175" h="118745">
                  <a:moveTo>
                    <a:pt x="116992" y="40386"/>
                  </a:moveTo>
                  <a:lnTo>
                    <a:pt x="116662" y="40386"/>
                  </a:lnTo>
                  <a:lnTo>
                    <a:pt x="116827" y="40640"/>
                  </a:lnTo>
                  <a:lnTo>
                    <a:pt x="116954" y="40513"/>
                  </a:lnTo>
                  <a:close/>
                </a:path>
                <a:path w="257175" h="118745">
                  <a:moveTo>
                    <a:pt x="121325" y="39878"/>
                  </a:moveTo>
                  <a:lnTo>
                    <a:pt x="116954" y="39878"/>
                  </a:lnTo>
                  <a:lnTo>
                    <a:pt x="116954" y="40513"/>
                  </a:lnTo>
                  <a:lnTo>
                    <a:pt x="116827" y="40640"/>
                  </a:lnTo>
                  <a:lnTo>
                    <a:pt x="121348" y="40640"/>
                  </a:lnTo>
                  <a:lnTo>
                    <a:pt x="121325" y="39878"/>
                  </a:lnTo>
                  <a:close/>
                </a:path>
                <a:path w="257175" h="118745">
                  <a:moveTo>
                    <a:pt x="121627" y="40386"/>
                  </a:moveTo>
                  <a:lnTo>
                    <a:pt x="121340" y="40386"/>
                  </a:lnTo>
                  <a:lnTo>
                    <a:pt x="121348" y="40640"/>
                  </a:lnTo>
                  <a:lnTo>
                    <a:pt x="121526" y="40513"/>
                  </a:lnTo>
                  <a:close/>
                </a:path>
                <a:path w="257175" h="118745">
                  <a:moveTo>
                    <a:pt x="121526" y="40513"/>
                  </a:moveTo>
                  <a:lnTo>
                    <a:pt x="121437" y="40640"/>
                  </a:lnTo>
                  <a:lnTo>
                    <a:pt x="121526" y="40513"/>
                  </a:lnTo>
                  <a:close/>
                </a:path>
                <a:path w="257175" h="118745">
                  <a:moveTo>
                    <a:pt x="121570" y="40513"/>
                  </a:moveTo>
                  <a:lnTo>
                    <a:pt x="121513" y="40640"/>
                  </a:lnTo>
                  <a:lnTo>
                    <a:pt x="121570" y="40513"/>
                  </a:lnTo>
                  <a:close/>
                </a:path>
                <a:path w="257175" h="118745">
                  <a:moveTo>
                    <a:pt x="125209" y="40259"/>
                  </a:moveTo>
                  <a:lnTo>
                    <a:pt x="124777" y="40259"/>
                  </a:lnTo>
                  <a:lnTo>
                    <a:pt x="125323" y="40640"/>
                  </a:lnTo>
                  <a:lnTo>
                    <a:pt x="125209" y="40259"/>
                  </a:lnTo>
                  <a:close/>
                </a:path>
                <a:path w="257175" h="118745">
                  <a:moveTo>
                    <a:pt x="79508" y="40005"/>
                  </a:moveTo>
                  <a:lnTo>
                    <a:pt x="30099" y="40005"/>
                  </a:lnTo>
                  <a:lnTo>
                    <a:pt x="30149" y="40513"/>
                  </a:lnTo>
                  <a:lnTo>
                    <a:pt x="79227" y="40513"/>
                  </a:lnTo>
                  <a:lnTo>
                    <a:pt x="79006" y="40386"/>
                  </a:lnTo>
                  <a:lnTo>
                    <a:pt x="79832" y="40386"/>
                  </a:lnTo>
                  <a:lnTo>
                    <a:pt x="79654" y="40259"/>
                  </a:lnTo>
                  <a:lnTo>
                    <a:pt x="79616" y="40132"/>
                  </a:lnTo>
                  <a:close/>
                </a:path>
                <a:path w="257175" h="118745">
                  <a:moveTo>
                    <a:pt x="95478" y="40386"/>
                  </a:moveTo>
                  <a:close/>
                </a:path>
                <a:path w="257175" h="118745">
                  <a:moveTo>
                    <a:pt x="103733" y="40386"/>
                  </a:moveTo>
                  <a:lnTo>
                    <a:pt x="102958" y="40386"/>
                  </a:lnTo>
                  <a:lnTo>
                    <a:pt x="103619" y="40513"/>
                  </a:lnTo>
                  <a:close/>
                </a:path>
                <a:path w="257175" h="118745">
                  <a:moveTo>
                    <a:pt x="103847" y="40259"/>
                  </a:moveTo>
                  <a:lnTo>
                    <a:pt x="103619" y="40513"/>
                  </a:lnTo>
                  <a:lnTo>
                    <a:pt x="103898" y="40513"/>
                  </a:lnTo>
                  <a:lnTo>
                    <a:pt x="103847" y="40259"/>
                  </a:lnTo>
                  <a:close/>
                </a:path>
                <a:path w="257175" h="118745">
                  <a:moveTo>
                    <a:pt x="121983" y="40386"/>
                  </a:moveTo>
                  <a:close/>
                </a:path>
                <a:path w="257175" h="118745">
                  <a:moveTo>
                    <a:pt x="123444" y="39243"/>
                  </a:moveTo>
                  <a:lnTo>
                    <a:pt x="121932" y="39243"/>
                  </a:lnTo>
                  <a:lnTo>
                    <a:pt x="121897" y="40005"/>
                  </a:lnTo>
                  <a:lnTo>
                    <a:pt x="122021" y="40513"/>
                  </a:lnTo>
                  <a:lnTo>
                    <a:pt x="122097" y="39624"/>
                  </a:lnTo>
                  <a:lnTo>
                    <a:pt x="122301" y="39497"/>
                  </a:lnTo>
                  <a:lnTo>
                    <a:pt x="123892" y="39497"/>
                  </a:lnTo>
                  <a:lnTo>
                    <a:pt x="123444" y="39243"/>
                  </a:lnTo>
                  <a:close/>
                </a:path>
                <a:path w="257175" h="118745">
                  <a:moveTo>
                    <a:pt x="123892" y="39497"/>
                  </a:moveTo>
                  <a:lnTo>
                    <a:pt x="122339" y="39497"/>
                  </a:lnTo>
                  <a:lnTo>
                    <a:pt x="122453" y="40513"/>
                  </a:lnTo>
                  <a:lnTo>
                    <a:pt x="122555" y="40259"/>
                  </a:lnTo>
                  <a:lnTo>
                    <a:pt x="122916" y="40259"/>
                  </a:lnTo>
                  <a:lnTo>
                    <a:pt x="122885" y="40132"/>
                  </a:lnTo>
                  <a:lnTo>
                    <a:pt x="123444" y="40132"/>
                  </a:lnTo>
                  <a:lnTo>
                    <a:pt x="123583" y="40005"/>
                  </a:lnTo>
                  <a:lnTo>
                    <a:pt x="123907" y="40005"/>
                  </a:lnTo>
                  <a:lnTo>
                    <a:pt x="124023" y="39793"/>
                  </a:lnTo>
                  <a:lnTo>
                    <a:pt x="123987" y="39550"/>
                  </a:lnTo>
                  <a:close/>
                </a:path>
                <a:path w="257175" h="118745">
                  <a:moveTo>
                    <a:pt x="122669" y="40386"/>
                  </a:moveTo>
                  <a:lnTo>
                    <a:pt x="122504" y="40386"/>
                  </a:lnTo>
                  <a:lnTo>
                    <a:pt x="122783" y="40513"/>
                  </a:lnTo>
                  <a:close/>
                </a:path>
                <a:path w="257175" h="118745">
                  <a:moveTo>
                    <a:pt x="122916" y="40259"/>
                  </a:moveTo>
                  <a:lnTo>
                    <a:pt x="122555" y="40259"/>
                  </a:lnTo>
                  <a:lnTo>
                    <a:pt x="122783" y="40513"/>
                  </a:lnTo>
                  <a:lnTo>
                    <a:pt x="122947" y="40386"/>
                  </a:lnTo>
                  <a:close/>
                </a:path>
                <a:path w="257175" h="118745">
                  <a:moveTo>
                    <a:pt x="122783" y="40386"/>
                  </a:moveTo>
                  <a:lnTo>
                    <a:pt x="122978" y="40513"/>
                  </a:lnTo>
                  <a:lnTo>
                    <a:pt x="122783" y="40386"/>
                  </a:lnTo>
                  <a:close/>
                </a:path>
                <a:path w="257175" h="118745">
                  <a:moveTo>
                    <a:pt x="124959" y="40386"/>
                  </a:moveTo>
                  <a:lnTo>
                    <a:pt x="124777" y="40386"/>
                  </a:lnTo>
                  <a:lnTo>
                    <a:pt x="125141" y="40513"/>
                  </a:lnTo>
                  <a:lnTo>
                    <a:pt x="124959" y="40386"/>
                  </a:lnTo>
                  <a:close/>
                </a:path>
                <a:path w="257175" h="118745">
                  <a:moveTo>
                    <a:pt x="122947" y="40386"/>
                  </a:moveTo>
                  <a:lnTo>
                    <a:pt x="122783" y="40386"/>
                  </a:lnTo>
                  <a:lnTo>
                    <a:pt x="122976" y="40506"/>
                  </a:lnTo>
                  <a:close/>
                </a:path>
                <a:path w="257175" h="118745">
                  <a:moveTo>
                    <a:pt x="124683" y="39243"/>
                  </a:moveTo>
                  <a:lnTo>
                    <a:pt x="124053" y="39243"/>
                  </a:lnTo>
                  <a:lnTo>
                    <a:pt x="124163" y="39793"/>
                  </a:lnTo>
                  <a:lnTo>
                    <a:pt x="124282" y="40005"/>
                  </a:lnTo>
                  <a:lnTo>
                    <a:pt x="124485" y="40259"/>
                  </a:lnTo>
                  <a:lnTo>
                    <a:pt x="124777" y="40492"/>
                  </a:lnTo>
                  <a:lnTo>
                    <a:pt x="124777" y="40259"/>
                  </a:lnTo>
                  <a:lnTo>
                    <a:pt x="125209" y="40259"/>
                  </a:lnTo>
                  <a:lnTo>
                    <a:pt x="125095" y="39878"/>
                  </a:lnTo>
                  <a:lnTo>
                    <a:pt x="124955" y="39878"/>
                  </a:lnTo>
                  <a:lnTo>
                    <a:pt x="124574" y="39624"/>
                  </a:lnTo>
                  <a:lnTo>
                    <a:pt x="124683" y="39243"/>
                  </a:lnTo>
                  <a:close/>
                </a:path>
                <a:path w="257175" h="118745">
                  <a:moveTo>
                    <a:pt x="121321" y="39751"/>
                  </a:moveTo>
                  <a:lnTo>
                    <a:pt x="115277" y="39751"/>
                  </a:lnTo>
                  <a:lnTo>
                    <a:pt x="115290" y="40386"/>
                  </a:lnTo>
                  <a:lnTo>
                    <a:pt x="115544" y="40259"/>
                  </a:lnTo>
                  <a:lnTo>
                    <a:pt x="116497" y="40259"/>
                  </a:lnTo>
                  <a:lnTo>
                    <a:pt x="116535" y="40132"/>
                  </a:lnTo>
                  <a:lnTo>
                    <a:pt x="116700" y="40132"/>
                  </a:lnTo>
                  <a:lnTo>
                    <a:pt x="116814" y="39878"/>
                  </a:lnTo>
                  <a:lnTo>
                    <a:pt x="121325" y="39878"/>
                  </a:lnTo>
                  <a:close/>
                </a:path>
                <a:path w="257175" h="118745">
                  <a:moveTo>
                    <a:pt x="116497" y="40259"/>
                  </a:moveTo>
                  <a:lnTo>
                    <a:pt x="115709" y="40259"/>
                  </a:lnTo>
                  <a:lnTo>
                    <a:pt x="116243" y="40386"/>
                  </a:lnTo>
                  <a:lnTo>
                    <a:pt x="116598" y="40386"/>
                  </a:lnTo>
                  <a:close/>
                </a:path>
                <a:path w="257175" h="118745">
                  <a:moveTo>
                    <a:pt x="55511" y="37719"/>
                  </a:moveTo>
                  <a:lnTo>
                    <a:pt x="55570" y="38413"/>
                  </a:lnTo>
                  <a:lnTo>
                    <a:pt x="55448" y="38735"/>
                  </a:lnTo>
                  <a:lnTo>
                    <a:pt x="27241" y="38735"/>
                  </a:lnTo>
                  <a:lnTo>
                    <a:pt x="27749" y="40259"/>
                  </a:lnTo>
                  <a:lnTo>
                    <a:pt x="27813" y="40132"/>
                  </a:lnTo>
                  <a:lnTo>
                    <a:pt x="28951" y="40132"/>
                  </a:lnTo>
                  <a:lnTo>
                    <a:pt x="28409" y="39878"/>
                  </a:lnTo>
                  <a:lnTo>
                    <a:pt x="28130" y="39878"/>
                  </a:lnTo>
                  <a:lnTo>
                    <a:pt x="64185" y="39751"/>
                  </a:lnTo>
                  <a:lnTo>
                    <a:pt x="63754" y="39624"/>
                  </a:lnTo>
                  <a:lnTo>
                    <a:pt x="63792" y="39243"/>
                  </a:lnTo>
                  <a:lnTo>
                    <a:pt x="32181" y="39243"/>
                  </a:lnTo>
                  <a:lnTo>
                    <a:pt x="31178" y="39116"/>
                  </a:lnTo>
                  <a:lnTo>
                    <a:pt x="59626" y="39116"/>
                  </a:lnTo>
                  <a:lnTo>
                    <a:pt x="59347" y="38798"/>
                  </a:lnTo>
                  <a:lnTo>
                    <a:pt x="59227" y="38591"/>
                  </a:lnTo>
                  <a:lnTo>
                    <a:pt x="64890" y="38481"/>
                  </a:lnTo>
                  <a:lnTo>
                    <a:pt x="63119" y="38354"/>
                  </a:lnTo>
                  <a:lnTo>
                    <a:pt x="56845" y="38227"/>
                  </a:lnTo>
                  <a:lnTo>
                    <a:pt x="55848" y="37857"/>
                  </a:lnTo>
                  <a:lnTo>
                    <a:pt x="55511" y="37719"/>
                  </a:lnTo>
                  <a:close/>
                </a:path>
                <a:path w="257175" h="118745">
                  <a:moveTo>
                    <a:pt x="64630" y="39751"/>
                  </a:moveTo>
                  <a:lnTo>
                    <a:pt x="28244" y="39751"/>
                  </a:lnTo>
                  <a:lnTo>
                    <a:pt x="29222" y="40259"/>
                  </a:lnTo>
                  <a:lnTo>
                    <a:pt x="29946" y="40259"/>
                  </a:lnTo>
                  <a:lnTo>
                    <a:pt x="30099" y="40005"/>
                  </a:lnTo>
                  <a:lnTo>
                    <a:pt x="79508" y="40005"/>
                  </a:lnTo>
                  <a:lnTo>
                    <a:pt x="65074" y="39878"/>
                  </a:lnTo>
                  <a:lnTo>
                    <a:pt x="64630" y="39751"/>
                  </a:lnTo>
                  <a:close/>
                </a:path>
                <a:path w="257175" h="118745">
                  <a:moveTo>
                    <a:pt x="88680" y="39116"/>
                  </a:moveTo>
                  <a:lnTo>
                    <a:pt x="79425" y="39116"/>
                  </a:lnTo>
                  <a:lnTo>
                    <a:pt x="79552" y="39243"/>
                  </a:lnTo>
                  <a:lnTo>
                    <a:pt x="79844" y="39243"/>
                  </a:lnTo>
                  <a:lnTo>
                    <a:pt x="79946" y="39497"/>
                  </a:lnTo>
                  <a:lnTo>
                    <a:pt x="87109" y="39497"/>
                  </a:lnTo>
                  <a:lnTo>
                    <a:pt x="87401" y="39624"/>
                  </a:lnTo>
                  <a:lnTo>
                    <a:pt x="87541" y="39878"/>
                  </a:lnTo>
                  <a:lnTo>
                    <a:pt x="87249" y="39878"/>
                  </a:lnTo>
                  <a:lnTo>
                    <a:pt x="87604" y="40259"/>
                  </a:lnTo>
                  <a:lnTo>
                    <a:pt x="94051" y="40259"/>
                  </a:lnTo>
                  <a:lnTo>
                    <a:pt x="93929" y="40005"/>
                  </a:lnTo>
                  <a:lnTo>
                    <a:pt x="89674" y="40005"/>
                  </a:lnTo>
                  <a:lnTo>
                    <a:pt x="89154" y="39878"/>
                  </a:lnTo>
                  <a:lnTo>
                    <a:pt x="88680" y="39116"/>
                  </a:lnTo>
                  <a:close/>
                </a:path>
                <a:path w="257175" h="118745">
                  <a:moveTo>
                    <a:pt x="94983" y="39751"/>
                  </a:moveTo>
                  <a:lnTo>
                    <a:pt x="95046" y="40259"/>
                  </a:lnTo>
                  <a:lnTo>
                    <a:pt x="94983" y="39751"/>
                  </a:lnTo>
                  <a:close/>
                </a:path>
                <a:path w="257175" h="118745">
                  <a:moveTo>
                    <a:pt x="9055" y="39370"/>
                  </a:moveTo>
                  <a:lnTo>
                    <a:pt x="8521" y="39370"/>
                  </a:lnTo>
                  <a:lnTo>
                    <a:pt x="8813" y="40132"/>
                  </a:lnTo>
                  <a:lnTo>
                    <a:pt x="8991" y="39497"/>
                  </a:lnTo>
                  <a:close/>
                </a:path>
                <a:path w="257175" h="118745">
                  <a:moveTo>
                    <a:pt x="10663" y="39370"/>
                  </a:moveTo>
                  <a:lnTo>
                    <a:pt x="10109" y="39370"/>
                  </a:lnTo>
                  <a:lnTo>
                    <a:pt x="10325" y="40132"/>
                  </a:lnTo>
                  <a:lnTo>
                    <a:pt x="10663" y="39370"/>
                  </a:lnTo>
                  <a:close/>
                </a:path>
                <a:path w="257175" h="118745">
                  <a:moveTo>
                    <a:pt x="79743" y="39878"/>
                  </a:moveTo>
                  <a:lnTo>
                    <a:pt x="79616" y="40132"/>
                  </a:lnTo>
                  <a:lnTo>
                    <a:pt x="79743" y="39878"/>
                  </a:lnTo>
                  <a:close/>
                </a:path>
                <a:path w="257175" h="118745">
                  <a:moveTo>
                    <a:pt x="86868" y="39624"/>
                  </a:moveTo>
                  <a:lnTo>
                    <a:pt x="86296" y="39624"/>
                  </a:lnTo>
                  <a:lnTo>
                    <a:pt x="86448" y="40132"/>
                  </a:lnTo>
                  <a:lnTo>
                    <a:pt x="86664" y="40132"/>
                  </a:lnTo>
                  <a:lnTo>
                    <a:pt x="86550" y="39751"/>
                  </a:lnTo>
                  <a:lnTo>
                    <a:pt x="86855" y="39751"/>
                  </a:lnTo>
                  <a:lnTo>
                    <a:pt x="86868" y="39624"/>
                  </a:lnTo>
                  <a:close/>
                </a:path>
                <a:path w="257175" h="118745">
                  <a:moveTo>
                    <a:pt x="86855" y="39751"/>
                  </a:moveTo>
                  <a:lnTo>
                    <a:pt x="86550" y="39751"/>
                  </a:lnTo>
                  <a:lnTo>
                    <a:pt x="86702" y="40005"/>
                  </a:lnTo>
                  <a:lnTo>
                    <a:pt x="87486" y="40132"/>
                  </a:lnTo>
                  <a:lnTo>
                    <a:pt x="87249" y="39878"/>
                  </a:lnTo>
                  <a:lnTo>
                    <a:pt x="86842" y="39878"/>
                  </a:lnTo>
                  <a:close/>
                </a:path>
                <a:path w="257175" h="118745">
                  <a:moveTo>
                    <a:pt x="108366" y="37846"/>
                  </a:moveTo>
                  <a:lnTo>
                    <a:pt x="106857" y="37846"/>
                  </a:lnTo>
                  <a:lnTo>
                    <a:pt x="107137" y="38989"/>
                  </a:lnTo>
                  <a:lnTo>
                    <a:pt x="106349" y="38989"/>
                  </a:lnTo>
                  <a:lnTo>
                    <a:pt x="106260" y="39370"/>
                  </a:lnTo>
                  <a:lnTo>
                    <a:pt x="105879" y="39751"/>
                  </a:lnTo>
                  <a:lnTo>
                    <a:pt x="105638" y="39751"/>
                  </a:lnTo>
                  <a:lnTo>
                    <a:pt x="105498" y="40132"/>
                  </a:lnTo>
                  <a:lnTo>
                    <a:pt x="105549" y="39878"/>
                  </a:lnTo>
                  <a:lnTo>
                    <a:pt x="114858" y="39878"/>
                  </a:lnTo>
                  <a:lnTo>
                    <a:pt x="114689" y="39624"/>
                  </a:lnTo>
                  <a:lnTo>
                    <a:pt x="113919" y="39624"/>
                  </a:lnTo>
                  <a:lnTo>
                    <a:pt x="113728" y="39370"/>
                  </a:lnTo>
                  <a:lnTo>
                    <a:pt x="107657" y="39243"/>
                  </a:lnTo>
                  <a:lnTo>
                    <a:pt x="107538" y="38601"/>
                  </a:lnTo>
                  <a:lnTo>
                    <a:pt x="107419" y="38413"/>
                  </a:lnTo>
                  <a:lnTo>
                    <a:pt x="107315" y="38100"/>
                  </a:lnTo>
                  <a:lnTo>
                    <a:pt x="108300" y="38100"/>
                  </a:lnTo>
                  <a:lnTo>
                    <a:pt x="108366" y="37846"/>
                  </a:lnTo>
                  <a:close/>
                </a:path>
                <a:path w="257175" h="118745">
                  <a:moveTo>
                    <a:pt x="119684" y="39116"/>
                  </a:moveTo>
                  <a:lnTo>
                    <a:pt x="114554" y="39116"/>
                  </a:lnTo>
                  <a:lnTo>
                    <a:pt x="114726" y="39624"/>
                  </a:lnTo>
                  <a:lnTo>
                    <a:pt x="114847" y="39851"/>
                  </a:lnTo>
                  <a:lnTo>
                    <a:pt x="115062" y="40132"/>
                  </a:lnTo>
                  <a:lnTo>
                    <a:pt x="115277" y="39751"/>
                  </a:lnTo>
                  <a:lnTo>
                    <a:pt x="121321" y="39751"/>
                  </a:lnTo>
                  <a:lnTo>
                    <a:pt x="121318" y="39624"/>
                  </a:lnTo>
                  <a:lnTo>
                    <a:pt x="119443" y="39624"/>
                  </a:lnTo>
                  <a:lnTo>
                    <a:pt x="119314" y="39330"/>
                  </a:lnTo>
                  <a:lnTo>
                    <a:pt x="119507" y="39243"/>
                  </a:lnTo>
                  <a:lnTo>
                    <a:pt x="119684" y="39243"/>
                  </a:lnTo>
                  <a:lnTo>
                    <a:pt x="119684" y="39116"/>
                  </a:lnTo>
                  <a:close/>
                </a:path>
                <a:path w="257175" h="118745">
                  <a:moveTo>
                    <a:pt x="123698" y="40005"/>
                  </a:moveTo>
                  <a:close/>
                </a:path>
                <a:path w="257175" h="118745">
                  <a:moveTo>
                    <a:pt x="123907" y="40005"/>
                  </a:moveTo>
                  <a:lnTo>
                    <a:pt x="123698" y="40005"/>
                  </a:lnTo>
                  <a:lnTo>
                    <a:pt x="123837" y="40132"/>
                  </a:lnTo>
                  <a:close/>
                </a:path>
                <a:path w="257175" h="118745">
                  <a:moveTo>
                    <a:pt x="86372" y="39878"/>
                  </a:moveTo>
                  <a:lnTo>
                    <a:pt x="86182" y="40005"/>
                  </a:lnTo>
                  <a:lnTo>
                    <a:pt x="86321" y="40005"/>
                  </a:lnTo>
                  <a:close/>
                </a:path>
                <a:path w="257175" h="118745">
                  <a:moveTo>
                    <a:pt x="90284" y="39624"/>
                  </a:moveTo>
                  <a:lnTo>
                    <a:pt x="89941" y="39624"/>
                  </a:lnTo>
                  <a:lnTo>
                    <a:pt x="89674" y="40005"/>
                  </a:lnTo>
                  <a:lnTo>
                    <a:pt x="93929" y="40005"/>
                  </a:lnTo>
                  <a:lnTo>
                    <a:pt x="93878" y="39751"/>
                  </a:lnTo>
                  <a:lnTo>
                    <a:pt x="90385" y="39751"/>
                  </a:lnTo>
                  <a:lnTo>
                    <a:pt x="90284" y="39624"/>
                  </a:lnTo>
                  <a:close/>
                </a:path>
                <a:path w="257175" h="118745">
                  <a:moveTo>
                    <a:pt x="95351" y="39751"/>
                  </a:moveTo>
                  <a:lnTo>
                    <a:pt x="95034" y="39751"/>
                  </a:lnTo>
                  <a:lnTo>
                    <a:pt x="95046" y="40005"/>
                  </a:lnTo>
                  <a:lnTo>
                    <a:pt x="95351" y="39751"/>
                  </a:lnTo>
                  <a:close/>
                </a:path>
                <a:path w="257175" h="118745">
                  <a:moveTo>
                    <a:pt x="3921" y="38989"/>
                  </a:moveTo>
                  <a:lnTo>
                    <a:pt x="3733" y="38989"/>
                  </a:lnTo>
                  <a:lnTo>
                    <a:pt x="4000" y="39878"/>
                  </a:lnTo>
                  <a:lnTo>
                    <a:pt x="3921" y="38989"/>
                  </a:lnTo>
                  <a:close/>
                </a:path>
                <a:path w="257175" h="118745">
                  <a:moveTo>
                    <a:pt x="66624" y="38735"/>
                  </a:moveTo>
                  <a:lnTo>
                    <a:pt x="66217" y="38735"/>
                  </a:lnTo>
                  <a:lnTo>
                    <a:pt x="66294" y="39243"/>
                  </a:lnTo>
                  <a:lnTo>
                    <a:pt x="65747" y="39243"/>
                  </a:lnTo>
                  <a:lnTo>
                    <a:pt x="65506" y="39370"/>
                  </a:lnTo>
                  <a:lnTo>
                    <a:pt x="65296" y="39579"/>
                  </a:lnTo>
                  <a:lnTo>
                    <a:pt x="65074" y="39878"/>
                  </a:lnTo>
                  <a:lnTo>
                    <a:pt x="79400" y="39878"/>
                  </a:lnTo>
                  <a:lnTo>
                    <a:pt x="79514" y="39624"/>
                  </a:lnTo>
                  <a:lnTo>
                    <a:pt x="86868" y="39624"/>
                  </a:lnTo>
                  <a:lnTo>
                    <a:pt x="87109" y="39497"/>
                  </a:lnTo>
                  <a:lnTo>
                    <a:pt x="79248" y="39497"/>
                  </a:lnTo>
                  <a:lnTo>
                    <a:pt x="79336" y="39243"/>
                  </a:lnTo>
                  <a:lnTo>
                    <a:pt x="79425" y="39116"/>
                  </a:lnTo>
                  <a:lnTo>
                    <a:pt x="88680" y="39116"/>
                  </a:lnTo>
                  <a:lnTo>
                    <a:pt x="67386" y="38989"/>
                  </a:lnTo>
                  <a:lnTo>
                    <a:pt x="66624" y="38735"/>
                  </a:lnTo>
                  <a:close/>
                </a:path>
                <a:path w="257175" h="118745">
                  <a:moveTo>
                    <a:pt x="86931" y="39751"/>
                  </a:moveTo>
                  <a:close/>
                </a:path>
                <a:path w="257175" h="118745">
                  <a:moveTo>
                    <a:pt x="102095" y="38989"/>
                  </a:moveTo>
                  <a:lnTo>
                    <a:pt x="102590" y="39624"/>
                  </a:lnTo>
                  <a:lnTo>
                    <a:pt x="103352" y="39878"/>
                  </a:lnTo>
                  <a:lnTo>
                    <a:pt x="103682" y="39878"/>
                  </a:lnTo>
                  <a:lnTo>
                    <a:pt x="103759" y="39624"/>
                  </a:lnTo>
                  <a:lnTo>
                    <a:pt x="103085" y="39624"/>
                  </a:lnTo>
                  <a:lnTo>
                    <a:pt x="102095" y="38989"/>
                  </a:lnTo>
                  <a:close/>
                </a:path>
                <a:path w="257175" h="118745">
                  <a:moveTo>
                    <a:pt x="103073" y="38608"/>
                  </a:moveTo>
                  <a:lnTo>
                    <a:pt x="103085" y="39624"/>
                  </a:lnTo>
                  <a:lnTo>
                    <a:pt x="103759" y="39624"/>
                  </a:lnTo>
                  <a:lnTo>
                    <a:pt x="103822" y="39878"/>
                  </a:lnTo>
                  <a:lnTo>
                    <a:pt x="103949" y="39878"/>
                  </a:lnTo>
                  <a:lnTo>
                    <a:pt x="104195" y="39497"/>
                  </a:lnTo>
                  <a:lnTo>
                    <a:pt x="104203" y="39243"/>
                  </a:lnTo>
                  <a:lnTo>
                    <a:pt x="103847" y="39243"/>
                  </a:lnTo>
                  <a:lnTo>
                    <a:pt x="103860" y="38989"/>
                  </a:lnTo>
                  <a:lnTo>
                    <a:pt x="104540" y="38989"/>
                  </a:lnTo>
                  <a:lnTo>
                    <a:pt x="103835" y="38862"/>
                  </a:lnTo>
                  <a:lnTo>
                    <a:pt x="103073" y="38608"/>
                  </a:lnTo>
                  <a:close/>
                </a:path>
                <a:path w="257175" h="118745">
                  <a:moveTo>
                    <a:pt x="125107" y="39370"/>
                  </a:moveTo>
                  <a:lnTo>
                    <a:pt x="124955" y="39497"/>
                  </a:lnTo>
                  <a:lnTo>
                    <a:pt x="124955" y="39878"/>
                  </a:lnTo>
                  <a:lnTo>
                    <a:pt x="125095" y="39878"/>
                  </a:lnTo>
                  <a:lnTo>
                    <a:pt x="125018" y="39624"/>
                  </a:lnTo>
                  <a:lnTo>
                    <a:pt x="125253" y="39624"/>
                  </a:lnTo>
                  <a:lnTo>
                    <a:pt x="125107" y="39370"/>
                  </a:lnTo>
                  <a:close/>
                </a:path>
                <a:path w="257175" h="118745">
                  <a:moveTo>
                    <a:pt x="125253" y="39624"/>
                  </a:moveTo>
                  <a:lnTo>
                    <a:pt x="125018" y="39624"/>
                  </a:lnTo>
                  <a:lnTo>
                    <a:pt x="125399" y="39878"/>
                  </a:lnTo>
                  <a:lnTo>
                    <a:pt x="125253" y="39624"/>
                  </a:lnTo>
                  <a:close/>
                </a:path>
                <a:path w="257175" h="118745">
                  <a:moveTo>
                    <a:pt x="7493" y="38100"/>
                  </a:moveTo>
                  <a:lnTo>
                    <a:pt x="7137" y="39751"/>
                  </a:lnTo>
                  <a:lnTo>
                    <a:pt x="7721" y="39751"/>
                  </a:lnTo>
                  <a:lnTo>
                    <a:pt x="7594" y="39624"/>
                  </a:lnTo>
                  <a:lnTo>
                    <a:pt x="8521" y="39370"/>
                  </a:lnTo>
                  <a:lnTo>
                    <a:pt x="10401" y="39370"/>
                  </a:lnTo>
                  <a:lnTo>
                    <a:pt x="10485" y="38862"/>
                  </a:lnTo>
                  <a:lnTo>
                    <a:pt x="8191" y="38862"/>
                  </a:lnTo>
                  <a:lnTo>
                    <a:pt x="7493" y="38100"/>
                  </a:lnTo>
                  <a:close/>
                </a:path>
                <a:path w="257175" h="118745">
                  <a:moveTo>
                    <a:pt x="14398" y="38608"/>
                  </a:moveTo>
                  <a:lnTo>
                    <a:pt x="11988" y="38608"/>
                  </a:lnTo>
                  <a:lnTo>
                    <a:pt x="12103" y="39370"/>
                  </a:lnTo>
                  <a:lnTo>
                    <a:pt x="13296" y="39751"/>
                  </a:lnTo>
                  <a:lnTo>
                    <a:pt x="13203" y="39497"/>
                  </a:lnTo>
                  <a:lnTo>
                    <a:pt x="13131" y="38989"/>
                  </a:lnTo>
                  <a:lnTo>
                    <a:pt x="14300" y="38989"/>
                  </a:lnTo>
                  <a:lnTo>
                    <a:pt x="14398" y="38608"/>
                  </a:lnTo>
                  <a:close/>
                </a:path>
                <a:path w="257175" h="118745">
                  <a:moveTo>
                    <a:pt x="90195" y="39497"/>
                  </a:moveTo>
                  <a:lnTo>
                    <a:pt x="89077" y="39497"/>
                  </a:lnTo>
                  <a:lnTo>
                    <a:pt x="89166" y="39751"/>
                  </a:lnTo>
                  <a:lnTo>
                    <a:pt x="89941" y="39624"/>
                  </a:lnTo>
                  <a:lnTo>
                    <a:pt x="90258" y="39624"/>
                  </a:lnTo>
                  <a:close/>
                </a:path>
                <a:path w="257175" h="118745">
                  <a:moveTo>
                    <a:pt x="91427" y="39624"/>
                  </a:moveTo>
                  <a:lnTo>
                    <a:pt x="90392" y="39624"/>
                  </a:lnTo>
                  <a:lnTo>
                    <a:pt x="90424" y="39751"/>
                  </a:lnTo>
                  <a:lnTo>
                    <a:pt x="91579" y="39751"/>
                  </a:lnTo>
                  <a:lnTo>
                    <a:pt x="91427" y="39624"/>
                  </a:lnTo>
                  <a:close/>
                </a:path>
                <a:path w="257175" h="118745">
                  <a:moveTo>
                    <a:pt x="94526" y="39116"/>
                  </a:moveTo>
                  <a:lnTo>
                    <a:pt x="91490" y="39116"/>
                  </a:lnTo>
                  <a:lnTo>
                    <a:pt x="91579" y="39751"/>
                  </a:lnTo>
                  <a:lnTo>
                    <a:pt x="91668" y="39370"/>
                  </a:lnTo>
                  <a:lnTo>
                    <a:pt x="94437" y="39370"/>
                  </a:lnTo>
                  <a:lnTo>
                    <a:pt x="94526" y="39116"/>
                  </a:lnTo>
                  <a:close/>
                </a:path>
                <a:path w="257175" h="118745">
                  <a:moveTo>
                    <a:pt x="94437" y="39370"/>
                  </a:moveTo>
                  <a:lnTo>
                    <a:pt x="91795" y="39370"/>
                  </a:lnTo>
                  <a:lnTo>
                    <a:pt x="91712" y="39579"/>
                  </a:lnTo>
                  <a:lnTo>
                    <a:pt x="91592" y="39751"/>
                  </a:lnTo>
                  <a:lnTo>
                    <a:pt x="93878" y="39751"/>
                  </a:lnTo>
                  <a:lnTo>
                    <a:pt x="93827" y="39497"/>
                  </a:lnTo>
                  <a:lnTo>
                    <a:pt x="94348" y="39497"/>
                  </a:lnTo>
                  <a:close/>
                </a:path>
                <a:path w="257175" h="118745">
                  <a:moveTo>
                    <a:pt x="94348" y="39497"/>
                  </a:moveTo>
                  <a:lnTo>
                    <a:pt x="93827" y="39497"/>
                  </a:lnTo>
                  <a:lnTo>
                    <a:pt x="93929" y="39751"/>
                  </a:lnTo>
                  <a:lnTo>
                    <a:pt x="94081" y="39738"/>
                  </a:lnTo>
                  <a:lnTo>
                    <a:pt x="94221" y="39624"/>
                  </a:lnTo>
                  <a:close/>
                </a:path>
                <a:path w="257175" h="118745">
                  <a:moveTo>
                    <a:pt x="94221" y="39624"/>
                  </a:moveTo>
                  <a:lnTo>
                    <a:pt x="94208" y="39751"/>
                  </a:lnTo>
                  <a:lnTo>
                    <a:pt x="94221" y="39624"/>
                  </a:lnTo>
                  <a:close/>
                </a:path>
                <a:path w="257175" h="118745">
                  <a:moveTo>
                    <a:pt x="95453" y="39624"/>
                  </a:moveTo>
                  <a:lnTo>
                    <a:pt x="94780" y="39624"/>
                  </a:lnTo>
                  <a:lnTo>
                    <a:pt x="94703" y="39751"/>
                  </a:lnTo>
                  <a:lnTo>
                    <a:pt x="95478" y="39751"/>
                  </a:lnTo>
                  <a:lnTo>
                    <a:pt x="95453" y="39624"/>
                  </a:lnTo>
                  <a:close/>
                </a:path>
                <a:path w="257175" h="118745">
                  <a:moveTo>
                    <a:pt x="3682" y="39182"/>
                  </a:moveTo>
                  <a:lnTo>
                    <a:pt x="3898" y="39624"/>
                  </a:lnTo>
                  <a:lnTo>
                    <a:pt x="3793" y="39330"/>
                  </a:lnTo>
                  <a:lnTo>
                    <a:pt x="3682" y="39182"/>
                  </a:lnTo>
                  <a:close/>
                </a:path>
                <a:path w="257175" h="118745">
                  <a:moveTo>
                    <a:pt x="10109" y="39370"/>
                  </a:moveTo>
                  <a:lnTo>
                    <a:pt x="9055" y="39370"/>
                  </a:lnTo>
                  <a:lnTo>
                    <a:pt x="9944" y="39624"/>
                  </a:lnTo>
                  <a:lnTo>
                    <a:pt x="10071" y="39624"/>
                  </a:lnTo>
                  <a:lnTo>
                    <a:pt x="10109" y="39370"/>
                  </a:lnTo>
                  <a:close/>
                </a:path>
                <a:path w="257175" h="118745">
                  <a:moveTo>
                    <a:pt x="14300" y="38989"/>
                  </a:moveTo>
                  <a:lnTo>
                    <a:pt x="13296" y="38989"/>
                  </a:lnTo>
                  <a:lnTo>
                    <a:pt x="14401" y="39624"/>
                  </a:lnTo>
                  <a:lnTo>
                    <a:pt x="14300" y="38989"/>
                  </a:lnTo>
                  <a:close/>
                </a:path>
                <a:path w="257175" h="118745">
                  <a:moveTo>
                    <a:pt x="90360" y="39497"/>
                  </a:moveTo>
                  <a:close/>
                </a:path>
                <a:path w="257175" h="118745">
                  <a:moveTo>
                    <a:pt x="89611" y="38735"/>
                  </a:moveTo>
                  <a:lnTo>
                    <a:pt x="89204" y="39116"/>
                  </a:lnTo>
                  <a:lnTo>
                    <a:pt x="89484" y="39497"/>
                  </a:lnTo>
                  <a:lnTo>
                    <a:pt x="90538" y="39497"/>
                  </a:lnTo>
                  <a:lnTo>
                    <a:pt x="91414" y="39624"/>
                  </a:lnTo>
                  <a:lnTo>
                    <a:pt x="91452" y="39370"/>
                  </a:lnTo>
                  <a:lnTo>
                    <a:pt x="90055" y="39370"/>
                  </a:lnTo>
                  <a:lnTo>
                    <a:pt x="89839" y="38989"/>
                  </a:lnTo>
                  <a:lnTo>
                    <a:pt x="89611" y="38735"/>
                  </a:lnTo>
                  <a:close/>
                </a:path>
                <a:path w="257175" h="118745">
                  <a:moveTo>
                    <a:pt x="101687" y="38313"/>
                  </a:moveTo>
                  <a:lnTo>
                    <a:pt x="101549" y="38354"/>
                  </a:lnTo>
                  <a:lnTo>
                    <a:pt x="101538" y="38591"/>
                  </a:lnTo>
                  <a:lnTo>
                    <a:pt x="101664" y="39330"/>
                  </a:lnTo>
                  <a:lnTo>
                    <a:pt x="101790" y="39624"/>
                  </a:lnTo>
                  <a:lnTo>
                    <a:pt x="101687" y="38313"/>
                  </a:lnTo>
                  <a:close/>
                </a:path>
                <a:path w="257175" h="118745">
                  <a:moveTo>
                    <a:pt x="114198" y="39370"/>
                  </a:moveTo>
                  <a:lnTo>
                    <a:pt x="113921" y="39370"/>
                  </a:lnTo>
                  <a:lnTo>
                    <a:pt x="113919" y="39624"/>
                  </a:lnTo>
                  <a:lnTo>
                    <a:pt x="114689" y="39624"/>
                  </a:lnTo>
                  <a:lnTo>
                    <a:pt x="114198" y="39370"/>
                  </a:lnTo>
                  <a:close/>
                </a:path>
                <a:path w="257175" h="118745">
                  <a:moveTo>
                    <a:pt x="120180" y="38608"/>
                  </a:moveTo>
                  <a:lnTo>
                    <a:pt x="120027" y="39370"/>
                  </a:lnTo>
                  <a:lnTo>
                    <a:pt x="119608" y="39370"/>
                  </a:lnTo>
                  <a:lnTo>
                    <a:pt x="119443" y="39624"/>
                  </a:lnTo>
                  <a:lnTo>
                    <a:pt x="120154" y="39624"/>
                  </a:lnTo>
                  <a:lnTo>
                    <a:pt x="120180" y="38608"/>
                  </a:lnTo>
                  <a:close/>
                </a:path>
                <a:path w="257175" h="118745">
                  <a:moveTo>
                    <a:pt x="121627" y="37211"/>
                  </a:moveTo>
                  <a:lnTo>
                    <a:pt x="121158" y="38481"/>
                  </a:lnTo>
                  <a:lnTo>
                    <a:pt x="120510" y="38481"/>
                  </a:lnTo>
                  <a:lnTo>
                    <a:pt x="120662" y="38989"/>
                  </a:lnTo>
                  <a:lnTo>
                    <a:pt x="120755" y="39550"/>
                  </a:lnTo>
                  <a:lnTo>
                    <a:pt x="121318" y="39624"/>
                  </a:lnTo>
                  <a:lnTo>
                    <a:pt x="121310" y="39370"/>
                  </a:lnTo>
                  <a:lnTo>
                    <a:pt x="121551" y="39370"/>
                  </a:lnTo>
                  <a:lnTo>
                    <a:pt x="121742" y="39243"/>
                  </a:lnTo>
                  <a:lnTo>
                    <a:pt x="124683" y="39243"/>
                  </a:lnTo>
                  <a:lnTo>
                    <a:pt x="124810" y="38798"/>
                  </a:lnTo>
                  <a:lnTo>
                    <a:pt x="124778" y="38608"/>
                  </a:lnTo>
                  <a:lnTo>
                    <a:pt x="123253" y="38608"/>
                  </a:lnTo>
                  <a:lnTo>
                    <a:pt x="122529" y="37719"/>
                  </a:lnTo>
                  <a:lnTo>
                    <a:pt x="122389" y="37719"/>
                  </a:lnTo>
                  <a:lnTo>
                    <a:pt x="121627" y="37211"/>
                  </a:lnTo>
                  <a:close/>
                </a:path>
                <a:path w="257175" h="118745">
                  <a:moveTo>
                    <a:pt x="101605" y="39497"/>
                  </a:moveTo>
                  <a:close/>
                </a:path>
                <a:path w="257175" h="118745">
                  <a:moveTo>
                    <a:pt x="10960" y="39116"/>
                  </a:moveTo>
                  <a:lnTo>
                    <a:pt x="10947" y="39243"/>
                  </a:lnTo>
                  <a:lnTo>
                    <a:pt x="11061" y="39497"/>
                  </a:lnTo>
                  <a:lnTo>
                    <a:pt x="10960" y="39116"/>
                  </a:lnTo>
                  <a:close/>
                </a:path>
                <a:path w="257175" h="118745">
                  <a:moveTo>
                    <a:pt x="64909" y="38989"/>
                  </a:moveTo>
                  <a:lnTo>
                    <a:pt x="64376" y="38989"/>
                  </a:lnTo>
                  <a:lnTo>
                    <a:pt x="64262" y="39182"/>
                  </a:lnTo>
                  <a:lnTo>
                    <a:pt x="63919" y="39243"/>
                  </a:lnTo>
                  <a:lnTo>
                    <a:pt x="63969" y="39497"/>
                  </a:lnTo>
                  <a:lnTo>
                    <a:pt x="64287" y="39497"/>
                  </a:lnTo>
                  <a:lnTo>
                    <a:pt x="64503" y="39116"/>
                  </a:lnTo>
                  <a:lnTo>
                    <a:pt x="64922" y="39116"/>
                  </a:lnTo>
                  <a:close/>
                </a:path>
                <a:path w="257175" h="118745">
                  <a:moveTo>
                    <a:pt x="64922" y="39116"/>
                  </a:moveTo>
                  <a:lnTo>
                    <a:pt x="64706" y="39116"/>
                  </a:lnTo>
                  <a:lnTo>
                    <a:pt x="64884" y="39243"/>
                  </a:lnTo>
                  <a:lnTo>
                    <a:pt x="64960" y="39497"/>
                  </a:lnTo>
                  <a:lnTo>
                    <a:pt x="64922" y="39116"/>
                  </a:lnTo>
                  <a:close/>
                </a:path>
                <a:path w="257175" h="118745">
                  <a:moveTo>
                    <a:pt x="10681" y="39330"/>
                  </a:moveTo>
                  <a:close/>
                </a:path>
                <a:path w="257175" h="118745">
                  <a:moveTo>
                    <a:pt x="11988" y="38608"/>
                  </a:moveTo>
                  <a:lnTo>
                    <a:pt x="10528" y="38608"/>
                  </a:lnTo>
                  <a:lnTo>
                    <a:pt x="10947" y="38862"/>
                  </a:lnTo>
                  <a:lnTo>
                    <a:pt x="11506" y="39370"/>
                  </a:lnTo>
                  <a:lnTo>
                    <a:pt x="11988" y="38608"/>
                  </a:lnTo>
                  <a:close/>
                </a:path>
                <a:path w="257175" h="118745">
                  <a:moveTo>
                    <a:pt x="90474" y="38862"/>
                  </a:moveTo>
                  <a:lnTo>
                    <a:pt x="90055" y="39370"/>
                  </a:lnTo>
                  <a:lnTo>
                    <a:pt x="91452" y="39370"/>
                  </a:lnTo>
                  <a:lnTo>
                    <a:pt x="91351" y="39116"/>
                  </a:lnTo>
                  <a:lnTo>
                    <a:pt x="90766" y="38989"/>
                  </a:lnTo>
                  <a:lnTo>
                    <a:pt x="90474" y="38862"/>
                  </a:lnTo>
                  <a:close/>
                </a:path>
                <a:path w="257175" h="118745">
                  <a:moveTo>
                    <a:pt x="100567" y="39243"/>
                  </a:moveTo>
                  <a:lnTo>
                    <a:pt x="94780" y="39243"/>
                  </a:lnTo>
                  <a:lnTo>
                    <a:pt x="100876" y="39370"/>
                  </a:lnTo>
                  <a:lnTo>
                    <a:pt x="100567" y="39243"/>
                  </a:lnTo>
                  <a:close/>
                </a:path>
                <a:path w="257175" h="118745">
                  <a:moveTo>
                    <a:pt x="101155" y="38354"/>
                  </a:moveTo>
                  <a:lnTo>
                    <a:pt x="100863" y="38608"/>
                  </a:lnTo>
                  <a:lnTo>
                    <a:pt x="100571" y="38735"/>
                  </a:lnTo>
                  <a:lnTo>
                    <a:pt x="100652" y="39182"/>
                  </a:lnTo>
                  <a:lnTo>
                    <a:pt x="100876" y="39370"/>
                  </a:lnTo>
                  <a:lnTo>
                    <a:pt x="101495" y="39370"/>
                  </a:lnTo>
                  <a:lnTo>
                    <a:pt x="101265" y="39102"/>
                  </a:lnTo>
                  <a:lnTo>
                    <a:pt x="101155" y="38354"/>
                  </a:lnTo>
                  <a:close/>
                </a:path>
                <a:path w="257175" h="118745">
                  <a:moveTo>
                    <a:pt x="104540" y="38989"/>
                  </a:moveTo>
                  <a:lnTo>
                    <a:pt x="103860" y="38989"/>
                  </a:lnTo>
                  <a:lnTo>
                    <a:pt x="104143" y="39106"/>
                  </a:lnTo>
                  <a:lnTo>
                    <a:pt x="104559" y="39370"/>
                  </a:lnTo>
                  <a:lnTo>
                    <a:pt x="104540" y="38989"/>
                  </a:lnTo>
                  <a:close/>
                </a:path>
                <a:path w="257175" h="118745">
                  <a:moveTo>
                    <a:pt x="106415" y="38227"/>
                  </a:moveTo>
                  <a:lnTo>
                    <a:pt x="104775" y="38227"/>
                  </a:lnTo>
                  <a:lnTo>
                    <a:pt x="105359" y="39370"/>
                  </a:lnTo>
                  <a:lnTo>
                    <a:pt x="105816" y="39370"/>
                  </a:lnTo>
                  <a:lnTo>
                    <a:pt x="105524" y="38354"/>
                  </a:lnTo>
                  <a:lnTo>
                    <a:pt x="106442" y="38354"/>
                  </a:lnTo>
                  <a:close/>
                </a:path>
                <a:path w="257175" h="118745">
                  <a:moveTo>
                    <a:pt x="113923" y="39116"/>
                  </a:moveTo>
                  <a:lnTo>
                    <a:pt x="113614" y="39116"/>
                  </a:lnTo>
                  <a:lnTo>
                    <a:pt x="113766" y="39370"/>
                  </a:lnTo>
                  <a:lnTo>
                    <a:pt x="113921" y="39370"/>
                  </a:lnTo>
                  <a:lnTo>
                    <a:pt x="113923" y="39116"/>
                  </a:lnTo>
                  <a:close/>
                </a:path>
                <a:path w="257175" h="118745">
                  <a:moveTo>
                    <a:pt x="119621" y="39243"/>
                  </a:moveTo>
                  <a:close/>
                </a:path>
                <a:path w="257175" h="118745">
                  <a:moveTo>
                    <a:pt x="119875" y="39243"/>
                  </a:moveTo>
                  <a:lnTo>
                    <a:pt x="119735" y="39370"/>
                  </a:lnTo>
                  <a:lnTo>
                    <a:pt x="120027" y="39370"/>
                  </a:lnTo>
                  <a:lnTo>
                    <a:pt x="119875" y="39243"/>
                  </a:lnTo>
                  <a:close/>
                </a:path>
                <a:path w="257175" h="118745">
                  <a:moveTo>
                    <a:pt x="10833" y="38989"/>
                  </a:moveTo>
                  <a:lnTo>
                    <a:pt x="10681" y="39330"/>
                  </a:lnTo>
                  <a:lnTo>
                    <a:pt x="10833" y="38989"/>
                  </a:lnTo>
                  <a:close/>
                </a:path>
                <a:path w="257175" h="118745">
                  <a:moveTo>
                    <a:pt x="64890" y="38481"/>
                  </a:moveTo>
                  <a:lnTo>
                    <a:pt x="60045" y="38481"/>
                  </a:lnTo>
                  <a:lnTo>
                    <a:pt x="59956" y="38862"/>
                  </a:lnTo>
                  <a:lnTo>
                    <a:pt x="59626" y="39116"/>
                  </a:lnTo>
                  <a:lnTo>
                    <a:pt x="31178" y="39116"/>
                  </a:lnTo>
                  <a:lnTo>
                    <a:pt x="32181" y="39243"/>
                  </a:lnTo>
                  <a:lnTo>
                    <a:pt x="64008" y="39243"/>
                  </a:lnTo>
                  <a:lnTo>
                    <a:pt x="64033" y="38989"/>
                  </a:lnTo>
                  <a:lnTo>
                    <a:pt x="64909" y="38989"/>
                  </a:lnTo>
                  <a:lnTo>
                    <a:pt x="64890" y="38481"/>
                  </a:lnTo>
                  <a:close/>
                </a:path>
                <a:path w="257175" h="118745">
                  <a:moveTo>
                    <a:pt x="64389" y="39116"/>
                  </a:moveTo>
                  <a:lnTo>
                    <a:pt x="63919" y="39116"/>
                  </a:lnTo>
                  <a:lnTo>
                    <a:pt x="64008" y="39243"/>
                  </a:lnTo>
                  <a:lnTo>
                    <a:pt x="64147" y="39243"/>
                  </a:lnTo>
                  <a:lnTo>
                    <a:pt x="64389" y="39116"/>
                  </a:lnTo>
                  <a:close/>
                </a:path>
                <a:path w="257175" h="118745">
                  <a:moveTo>
                    <a:pt x="64706" y="39116"/>
                  </a:moveTo>
                  <a:lnTo>
                    <a:pt x="64503" y="39116"/>
                  </a:lnTo>
                  <a:lnTo>
                    <a:pt x="64452" y="39243"/>
                  </a:lnTo>
                  <a:lnTo>
                    <a:pt x="64884" y="39243"/>
                  </a:lnTo>
                  <a:lnTo>
                    <a:pt x="64706" y="39116"/>
                  </a:lnTo>
                  <a:close/>
                </a:path>
                <a:path w="257175" h="118745">
                  <a:moveTo>
                    <a:pt x="65659" y="39116"/>
                  </a:moveTo>
                  <a:lnTo>
                    <a:pt x="64922" y="39116"/>
                  </a:lnTo>
                  <a:lnTo>
                    <a:pt x="64935" y="39243"/>
                  </a:lnTo>
                  <a:lnTo>
                    <a:pt x="65684" y="39243"/>
                  </a:lnTo>
                  <a:lnTo>
                    <a:pt x="65659" y="39116"/>
                  </a:lnTo>
                  <a:close/>
                </a:path>
                <a:path w="257175" h="118745">
                  <a:moveTo>
                    <a:pt x="65633" y="38989"/>
                  </a:moveTo>
                  <a:lnTo>
                    <a:pt x="65684" y="39243"/>
                  </a:lnTo>
                  <a:lnTo>
                    <a:pt x="66294" y="39243"/>
                  </a:lnTo>
                  <a:lnTo>
                    <a:pt x="65633" y="38989"/>
                  </a:lnTo>
                  <a:close/>
                </a:path>
                <a:path w="257175" h="118745">
                  <a:moveTo>
                    <a:pt x="66274" y="39116"/>
                  </a:moveTo>
                  <a:lnTo>
                    <a:pt x="65963" y="39116"/>
                  </a:lnTo>
                  <a:lnTo>
                    <a:pt x="66294" y="39243"/>
                  </a:lnTo>
                  <a:lnTo>
                    <a:pt x="66274" y="39116"/>
                  </a:lnTo>
                  <a:close/>
                </a:path>
                <a:path w="257175" h="118745">
                  <a:moveTo>
                    <a:pt x="79425" y="39116"/>
                  </a:moveTo>
                  <a:lnTo>
                    <a:pt x="79336" y="39243"/>
                  </a:lnTo>
                  <a:lnTo>
                    <a:pt x="79552" y="39243"/>
                  </a:lnTo>
                  <a:lnTo>
                    <a:pt x="79425" y="39116"/>
                  </a:lnTo>
                  <a:close/>
                </a:path>
                <a:path w="257175" h="118745">
                  <a:moveTo>
                    <a:pt x="89085" y="39116"/>
                  </a:moveTo>
                  <a:lnTo>
                    <a:pt x="88680" y="39116"/>
                  </a:lnTo>
                  <a:lnTo>
                    <a:pt x="88734" y="39243"/>
                  </a:lnTo>
                  <a:lnTo>
                    <a:pt x="89077" y="39243"/>
                  </a:lnTo>
                  <a:lnTo>
                    <a:pt x="89085" y="39116"/>
                  </a:lnTo>
                  <a:close/>
                </a:path>
                <a:path w="257175" h="118745">
                  <a:moveTo>
                    <a:pt x="89192" y="39116"/>
                  </a:moveTo>
                  <a:lnTo>
                    <a:pt x="89077" y="39243"/>
                  </a:lnTo>
                  <a:lnTo>
                    <a:pt x="89192" y="39116"/>
                  </a:lnTo>
                  <a:close/>
                </a:path>
                <a:path w="257175" h="118745">
                  <a:moveTo>
                    <a:pt x="89293" y="39116"/>
                  </a:moveTo>
                  <a:lnTo>
                    <a:pt x="89077" y="39243"/>
                  </a:lnTo>
                  <a:lnTo>
                    <a:pt x="89357" y="39243"/>
                  </a:lnTo>
                  <a:lnTo>
                    <a:pt x="89293" y="39116"/>
                  </a:lnTo>
                  <a:close/>
                </a:path>
                <a:path w="257175" h="118745">
                  <a:moveTo>
                    <a:pt x="90284" y="39116"/>
                  </a:moveTo>
                  <a:lnTo>
                    <a:pt x="89911" y="39116"/>
                  </a:lnTo>
                  <a:lnTo>
                    <a:pt x="89983" y="39243"/>
                  </a:lnTo>
                  <a:lnTo>
                    <a:pt x="90170" y="39243"/>
                  </a:lnTo>
                  <a:lnTo>
                    <a:pt x="90284" y="39116"/>
                  </a:lnTo>
                  <a:close/>
                </a:path>
                <a:path w="257175" h="118745">
                  <a:moveTo>
                    <a:pt x="91435" y="39116"/>
                  </a:moveTo>
                  <a:lnTo>
                    <a:pt x="91427" y="39243"/>
                  </a:lnTo>
                  <a:lnTo>
                    <a:pt x="91435" y="39116"/>
                  </a:lnTo>
                  <a:close/>
                </a:path>
                <a:path w="257175" h="118745">
                  <a:moveTo>
                    <a:pt x="96989" y="38735"/>
                  </a:moveTo>
                  <a:lnTo>
                    <a:pt x="91833" y="38735"/>
                  </a:lnTo>
                  <a:lnTo>
                    <a:pt x="91605" y="38862"/>
                  </a:lnTo>
                  <a:lnTo>
                    <a:pt x="91427" y="39243"/>
                  </a:lnTo>
                  <a:lnTo>
                    <a:pt x="91490" y="39116"/>
                  </a:lnTo>
                  <a:lnTo>
                    <a:pt x="100258" y="39116"/>
                  </a:lnTo>
                  <a:lnTo>
                    <a:pt x="99949" y="38989"/>
                  </a:lnTo>
                  <a:lnTo>
                    <a:pt x="97548" y="38989"/>
                  </a:lnTo>
                  <a:lnTo>
                    <a:pt x="96989" y="38735"/>
                  </a:lnTo>
                  <a:close/>
                </a:path>
                <a:path w="257175" h="118745">
                  <a:moveTo>
                    <a:pt x="91490" y="39116"/>
                  </a:moveTo>
                  <a:lnTo>
                    <a:pt x="91471" y="39243"/>
                  </a:lnTo>
                  <a:lnTo>
                    <a:pt x="91617" y="39243"/>
                  </a:lnTo>
                  <a:lnTo>
                    <a:pt x="91490" y="39116"/>
                  </a:lnTo>
                  <a:close/>
                </a:path>
                <a:path w="257175" h="118745">
                  <a:moveTo>
                    <a:pt x="94526" y="39116"/>
                  </a:moveTo>
                  <a:lnTo>
                    <a:pt x="94481" y="39243"/>
                  </a:lnTo>
                  <a:lnTo>
                    <a:pt x="94526" y="39116"/>
                  </a:lnTo>
                  <a:close/>
                </a:path>
                <a:path w="257175" h="118745">
                  <a:moveTo>
                    <a:pt x="100545" y="39116"/>
                  </a:moveTo>
                  <a:lnTo>
                    <a:pt x="100258" y="39116"/>
                  </a:lnTo>
                  <a:lnTo>
                    <a:pt x="100567" y="39243"/>
                  </a:lnTo>
                  <a:lnTo>
                    <a:pt x="100749" y="39243"/>
                  </a:lnTo>
                  <a:lnTo>
                    <a:pt x="100545" y="39116"/>
                  </a:lnTo>
                  <a:close/>
                </a:path>
                <a:path w="257175" h="118745">
                  <a:moveTo>
                    <a:pt x="101627" y="39116"/>
                  </a:moveTo>
                  <a:lnTo>
                    <a:pt x="101277" y="39116"/>
                  </a:lnTo>
                  <a:lnTo>
                    <a:pt x="101386" y="39243"/>
                  </a:lnTo>
                  <a:lnTo>
                    <a:pt x="101649" y="39243"/>
                  </a:lnTo>
                  <a:lnTo>
                    <a:pt x="101627" y="39116"/>
                  </a:lnTo>
                  <a:close/>
                </a:path>
                <a:path w="257175" h="118745">
                  <a:moveTo>
                    <a:pt x="102194" y="39116"/>
                  </a:moveTo>
                  <a:lnTo>
                    <a:pt x="101794" y="39116"/>
                  </a:lnTo>
                  <a:lnTo>
                    <a:pt x="101811" y="39243"/>
                  </a:lnTo>
                  <a:lnTo>
                    <a:pt x="102293" y="39243"/>
                  </a:lnTo>
                  <a:lnTo>
                    <a:pt x="102194" y="39116"/>
                  </a:lnTo>
                  <a:close/>
                </a:path>
                <a:path w="257175" h="118745">
                  <a:moveTo>
                    <a:pt x="103079" y="39116"/>
                  </a:moveTo>
                  <a:lnTo>
                    <a:pt x="102293" y="39116"/>
                  </a:lnTo>
                  <a:lnTo>
                    <a:pt x="102491" y="39243"/>
                  </a:lnTo>
                  <a:lnTo>
                    <a:pt x="103081" y="39243"/>
                  </a:lnTo>
                  <a:lnTo>
                    <a:pt x="103079" y="39116"/>
                  </a:lnTo>
                  <a:close/>
                </a:path>
                <a:path w="257175" h="118745">
                  <a:moveTo>
                    <a:pt x="104165" y="39116"/>
                  </a:moveTo>
                  <a:lnTo>
                    <a:pt x="103860" y="39116"/>
                  </a:lnTo>
                  <a:lnTo>
                    <a:pt x="103847" y="39243"/>
                  </a:lnTo>
                  <a:lnTo>
                    <a:pt x="104362" y="39243"/>
                  </a:lnTo>
                  <a:lnTo>
                    <a:pt x="104165" y="39116"/>
                  </a:lnTo>
                  <a:close/>
                </a:path>
                <a:path w="257175" h="118745">
                  <a:moveTo>
                    <a:pt x="105229" y="39116"/>
                  </a:moveTo>
                  <a:lnTo>
                    <a:pt x="104546" y="39116"/>
                  </a:lnTo>
                  <a:lnTo>
                    <a:pt x="104552" y="39243"/>
                  </a:lnTo>
                  <a:lnTo>
                    <a:pt x="105294" y="39243"/>
                  </a:lnTo>
                  <a:lnTo>
                    <a:pt x="105229" y="39116"/>
                  </a:lnTo>
                  <a:close/>
                </a:path>
                <a:path w="257175" h="118745">
                  <a:moveTo>
                    <a:pt x="106320" y="39116"/>
                  </a:moveTo>
                  <a:lnTo>
                    <a:pt x="105743" y="39116"/>
                  </a:lnTo>
                  <a:lnTo>
                    <a:pt x="105779" y="39243"/>
                  </a:lnTo>
                  <a:lnTo>
                    <a:pt x="106290" y="39243"/>
                  </a:lnTo>
                  <a:lnTo>
                    <a:pt x="106320" y="39116"/>
                  </a:lnTo>
                  <a:close/>
                </a:path>
                <a:path w="257175" h="118745">
                  <a:moveTo>
                    <a:pt x="107962" y="39116"/>
                  </a:moveTo>
                  <a:lnTo>
                    <a:pt x="107657" y="39116"/>
                  </a:lnTo>
                  <a:lnTo>
                    <a:pt x="107657" y="39243"/>
                  </a:lnTo>
                  <a:lnTo>
                    <a:pt x="107962" y="39116"/>
                  </a:lnTo>
                  <a:close/>
                </a:path>
                <a:path w="257175" h="118745">
                  <a:moveTo>
                    <a:pt x="111823" y="39116"/>
                  </a:moveTo>
                  <a:lnTo>
                    <a:pt x="107962" y="39116"/>
                  </a:lnTo>
                  <a:lnTo>
                    <a:pt x="107657" y="39243"/>
                  </a:lnTo>
                  <a:lnTo>
                    <a:pt x="112229" y="39243"/>
                  </a:lnTo>
                  <a:lnTo>
                    <a:pt x="111823" y="39116"/>
                  </a:lnTo>
                  <a:close/>
                </a:path>
                <a:path w="257175" h="118745">
                  <a:moveTo>
                    <a:pt x="112199" y="39116"/>
                  </a:moveTo>
                  <a:lnTo>
                    <a:pt x="111823" y="39116"/>
                  </a:lnTo>
                  <a:lnTo>
                    <a:pt x="112229" y="39243"/>
                  </a:lnTo>
                  <a:lnTo>
                    <a:pt x="112199" y="39116"/>
                  </a:lnTo>
                  <a:close/>
                </a:path>
                <a:path w="257175" h="118745">
                  <a:moveTo>
                    <a:pt x="112646" y="38421"/>
                  </a:moveTo>
                  <a:lnTo>
                    <a:pt x="112547" y="38608"/>
                  </a:lnTo>
                  <a:lnTo>
                    <a:pt x="112077" y="38608"/>
                  </a:lnTo>
                  <a:lnTo>
                    <a:pt x="112229" y="39243"/>
                  </a:lnTo>
                  <a:lnTo>
                    <a:pt x="112354" y="38845"/>
                  </a:lnTo>
                  <a:lnTo>
                    <a:pt x="112750" y="38735"/>
                  </a:lnTo>
                  <a:lnTo>
                    <a:pt x="112646" y="38421"/>
                  </a:lnTo>
                  <a:close/>
                </a:path>
                <a:path w="257175" h="118745">
                  <a:moveTo>
                    <a:pt x="113576" y="39116"/>
                  </a:moveTo>
                  <a:lnTo>
                    <a:pt x="112259" y="39116"/>
                  </a:lnTo>
                  <a:lnTo>
                    <a:pt x="112242" y="39243"/>
                  </a:lnTo>
                  <a:lnTo>
                    <a:pt x="113614" y="39243"/>
                  </a:lnTo>
                  <a:lnTo>
                    <a:pt x="113576" y="39116"/>
                  </a:lnTo>
                  <a:close/>
                </a:path>
                <a:path w="257175" h="118745">
                  <a:moveTo>
                    <a:pt x="113538" y="38989"/>
                  </a:moveTo>
                  <a:lnTo>
                    <a:pt x="113614" y="39243"/>
                  </a:lnTo>
                  <a:lnTo>
                    <a:pt x="113538" y="38989"/>
                  </a:lnTo>
                  <a:close/>
                </a:path>
                <a:path w="257175" h="118745">
                  <a:moveTo>
                    <a:pt x="113928" y="38488"/>
                  </a:moveTo>
                  <a:lnTo>
                    <a:pt x="113922" y="39243"/>
                  </a:lnTo>
                  <a:lnTo>
                    <a:pt x="114071" y="39243"/>
                  </a:lnTo>
                  <a:lnTo>
                    <a:pt x="113979" y="38527"/>
                  </a:lnTo>
                  <a:close/>
                </a:path>
                <a:path w="257175" h="118745">
                  <a:moveTo>
                    <a:pt x="114515" y="39116"/>
                  </a:moveTo>
                  <a:lnTo>
                    <a:pt x="114092" y="39116"/>
                  </a:lnTo>
                  <a:lnTo>
                    <a:pt x="114071" y="39243"/>
                  </a:lnTo>
                  <a:lnTo>
                    <a:pt x="114528" y="39243"/>
                  </a:lnTo>
                  <a:lnTo>
                    <a:pt x="114515" y="39116"/>
                  </a:lnTo>
                  <a:close/>
                </a:path>
                <a:path w="257175" h="118745">
                  <a:moveTo>
                    <a:pt x="114985" y="38481"/>
                  </a:moveTo>
                  <a:lnTo>
                    <a:pt x="114350" y="38481"/>
                  </a:lnTo>
                  <a:lnTo>
                    <a:pt x="114427" y="38735"/>
                  </a:lnTo>
                  <a:lnTo>
                    <a:pt x="114528" y="39243"/>
                  </a:lnTo>
                  <a:lnTo>
                    <a:pt x="114554" y="39116"/>
                  </a:lnTo>
                  <a:lnTo>
                    <a:pt x="119684" y="39116"/>
                  </a:lnTo>
                  <a:lnTo>
                    <a:pt x="117221" y="38989"/>
                  </a:lnTo>
                  <a:lnTo>
                    <a:pt x="116982" y="38798"/>
                  </a:lnTo>
                  <a:lnTo>
                    <a:pt x="116992" y="38608"/>
                  </a:lnTo>
                  <a:lnTo>
                    <a:pt x="115062" y="38608"/>
                  </a:lnTo>
                  <a:lnTo>
                    <a:pt x="114985" y="38481"/>
                  </a:lnTo>
                  <a:close/>
                </a:path>
                <a:path w="257175" h="118745">
                  <a:moveTo>
                    <a:pt x="114554" y="39116"/>
                  </a:moveTo>
                  <a:lnTo>
                    <a:pt x="114528" y="39243"/>
                  </a:lnTo>
                  <a:lnTo>
                    <a:pt x="114554" y="39116"/>
                  </a:lnTo>
                  <a:close/>
                </a:path>
                <a:path w="257175" h="118745">
                  <a:moveTo>
                    <a:pt x="120078" y="39116"/>
                  </a:moveTo>
                  <a:lnTo>
                    <a:pt x="119684" y="39116"/>
                  </a:lnTo>
                  <a:lnTo>
                    <a:pt x="119684" y="39243"/>
                  </a:lnTo>
                  <a:lnTo>
                    <a:pt x="120053" y="39243"/>
                  </a:lnTo>
                  <a:lnTo>
                    <a:pt x="120078" y="39116"/>
                  </a:lnTo>
                  <a:close/>
                </a:path>
                <a:path w="257175" h="118745">
                  <a:moveTo>
                    <a:pt x="120700" y="39116"/>
                  </a:moveTo>
                  <a:lnTo>
                    <a:pt x="120167" y="39116"/>
                  </a:lnTo>
                  <a:lnTo>
                    <a:pt x="120164" y="39243"/>
                  </a:lnTo>
                  <a:lnTo>
                    <a:pt x="120738" y="39243"/>
                  </a:lnTo>
                  <a:lnTo>
                    <a:pt x="120700" y="39116"/>
                  </a:lnTo>
                  <a:close/>
                </a:path>
                <a:path w="257175" h="118745">
                  <a:moveTo>
                    <a:pt x="23106" y="38735"/>
                  </a:moveTo>
                  <a:lnTo>
                    <a:pt x="22263" y="38735"/>
                  </a:lnTo>
                  <a:lnTo>
                    <a:pt x="23215" y="39116"/>
                  </a:lnTo>
                  <a:lnTo>
                    <a:pt x="23106" y="38735"/>
                  </a:lnTo>
                  <a:close/>
                </a:path>
                <a:path w="257175" h="118745">
                  <a:moveTo>
                    <a:pt x="89750" y="38227"/>
                  </a:moveTo>
                  <a:lnTo>
                    <a:pt x="89141" y="38227"/>
                  </a:lnTo>
                  <a:lnTo>
                    <a:pt x="89085" y="39116"/>
                  </a:lnTo>
                  <a:lnTo>
                    <a:pt x="89363" y="38798"/>
                  </a:lnTo>
                  <a:lnTo>
                    <a:pt x="89509" y="38354"/>
                  </a:lnTo>
                  <a:lnTo>
                    <a:pt x="89700" y="38354"/>
                  </a:lnTo>
                  <a:close/>
                </a:path>
                <a:path w="257175" h="118745">
                  <a:moveTo>
                    <a:pt x="108318" y="38735"/>
                  </a:moveTo>
                  <a:lnTo>
                    <a:pt x="108153" y="38862"/>
                  </a:lnTo>
                  <a:lnTo>
                    <a:pt x="108026" y="38989"/>
                  </a:lnTo>
                  <a:lnTo>
                    <a:pt x="107708" y="39116"/>
                  </a:lnTo>
                  <a:lnTo>
                    <a:pt x="111582" y="39116"/>
                  </a:lnTo>
                  <a:lnTo>
                    <a:pt x="108432" y="38989"/>
                  </a:lnTo>
                  <a:lnTo>
                    <a:pt x="108318" y="38735"/>
                  </a:lnTo>
                  <a:close/>
                </a:path>
                <a:path w="257175" h="118745">
                  <a:moveTo>
                    <a:pt x="91452" y="38862"/>
                  </a:moveTo>
                  <a:lnTo>
                    <a:pt x="91365" y="39106"/>
                  </a:lnTo>
                  <a:lnTo>
                    <a:pt x="91452" y="38862"/>
                  </a:lnTo>
                  <a:close/>
                </a:path>
                <a:path w="257175" h="118745">
                  <a:moveTo>
                    <a:pt x="3632" y="38227"/>
                  </a:moveTo>
                  <a:lnTo>
                    <a:pt x="3213" y="38227"/>
                  </a:lnTo>
                  <a:lnTo>
                    <a:pt x="3642" y="39102"/>
                  </a:lnTo>
                  <a:lnTo>
                    <a:pt x="3921" y="38989"/>
                  </a:lnTo>
                  <a:lnTo>
                    <a:pt x="3898" y="38735"/>
                  </a:lnTo>
                  <a:lnTo>
                    <a:pt x="4102" y="38735"/>
                  </a:lnTo>
                  <a:lnTo>
                    <a:pt x="3594" y="38608"/>
                  </a:lnTo>
                  <a:lnTo>
                    <a:pt x="3632" y="38227"/>
                  </a:lnTo>
                  <a:close/>
                </a:path>
                <a:path w="257175" h="118745">
                  <a:moveTo>
                    <a:pt x="31965" y="34163"/>
                  </a:moveTo>
                  <a:lnTo>
                    <a:pt x="1803" y="34163"/>
                  </a:lnTo>
                  <a:lnTo>
                    <a:pt x="1790" y="34798"/>
                  </a:lnTo>
                  <a:lnTo>
                    <a:pt x="2171" y="35433"/>
                  </a:lnTo>
                  <a:lnTo>
                    <a:pt x="2283" y="35781"/>
                  </a:lnTo>
                  <a:lnTo>
                    <a:pt x="1714" y="37084"/>
                  </a:lnTo>
                  <a:lnTo>
                    <a:pt x="1320" y="37211"/>
                  </a:lnTo>
                  <a:lnTo>
                    <a:pt x="787" y="37211"/>
                  </a:lnTo>
                  <a:lnTo>
                    <a:pt x="753" y="38142"/>
                  </a:lnTo>
                  <a:lnTo>
                    <a:pt x="1092" y="38989"/>
                  </a:lnTo>
                  <a:lnTo>
                    <a:pt x="863" y="37338"/>
                  </a:lnTo>
                  <a:lnTo>
                    <a:pt x="3721" y="37338"/>
                  </a:lnTo>
                  <a:lnTo>
                    <a:pt x="3787" y="37159"/>
                  </a:lnTo>
                  <a:lnTo>
                    <a:pt x="4000" y="36957"/>
                  </a:lnTo>
                  <a:lnTo>
                    <a:pt x="7007" y="36957"/>
                  </a:lnTo>
                  <a:lnTo>
                    <a:pt x="7254" y="36703"/>
                  </a:lnTo>
                  <a:lnTo>
                    <a:pt x="7131" y="35973"/>
                  </a:lnTo>
                  <a:lnTo>
                    <a:pt x="7264" y="35687"/>
                  </a:lnTo>
                  <a:lnTo>
                    <a:pt x="20243" y="35687"/>
                  </a:lnTo>
                  <a:lnTo>
                    <a:pt x="20281" y="35306"/>
                  </a:lnTo>
                  <a:lnTo>
                    <a:pt x="31127" y="35306"/>
                  </a:lnTo>
                  <a:lnTo>
                    <a:pt x="43370" y="35179"/>
                  </a:lnTo>
                  <a:lnTo>
                    <a:pt x="31026" y="35052"/>
                  </a:lnTo>
                  <a:lnTo>
                    <a:pt x="30670" y="34544"/>
                  </a:lnTo>
                  <a:lnTo>
                    <a:pt x="31874" y="34544"/>
                  </a:lnTo>
                  <a:lnTo>
                    <a:pt x="31965" y="34163"/>
                  </a:lnTo>
                  <a:close/>
                </a:path>
                <a:path w="257175" h="118745">
                  <a:moveTo>
                    <a:pt x="17551" y="37084"/>
                  </a:moveTo>
                  <a:lnTo>
                    <a:pt x="16230" y="37084"/>
                  </a:lnTo>
                  <a:lnTo>
                    <a:pt x="16179" y="38100"/>
                  </a:lnTo>
                  <a:lnTo>
                    <a:pt x="16941" y="38100"/>
                  </a:lnTo>
                  <a:lnTo>
                    <a:pt x="17100" y="38798"/>
                  </a:lnTo>
                  <a:lnTo>
                    <a:pt x="17462" y="38989"/>
                  </a:lnTo>
                  <a:lnTo>
                    <a:pt x="17500" y="37846"/>
                  </a:lnTo>
                  <a:lnTo>
                    <a:pt x="17716" y="37846"/>
                  </a:lnTo>
                  <a:lnTo>
                    <a:pt x="17665" y="37592"/>
                  </a:lnTo>
                  <a:lnTo>
                    <a:pt x="17437" y="37592"/>
                  </a:lnTo>
                  <a:lnTo>
                    <a:pt x="17551" y="37084"/>
                  </a:lnTo>
                  <a:close/>
                </a:path>
                <a:path w="257175" h="118745">
                  <a:moveTo>
                    <a:pt x="67527" y="38413"/>
                  </a:moveTo>
                  <a:lnTo>
                    <a:pt x="67386" y="38989"/>
                  </a:lnTo>
                  <a:lnTo>
                    <a:pt x="88626" y="38989"/>
                  </a:lnTo>
                  <a:lnTo>
                    <a:pt x="88517" y="38735"/>
                  </a:lnTo>
                  <a:lnTo>
                    <a:pt x="68364" y="38735"/>
                  </a:lnTo>
                  <a:lnTo>
                    <a:pt x="67527" y="38413"/>
                  </a:lnTo>
                  <a:close/>
                </a:path>
                <a:path w="257175" h="118745">
                  <a:moveTo>
                    <a:pt x="91059" y="37846"/>
                  </a:moveTo>
                  <a:lnTo>
                    <a:pt x="90779" y="37846"/>
                  </a:lnTo>
                  <a:lnTo>
                    <a:pt x="90868" y="38354"/>
                  </a:lnTo>
                  <a:lnTo>
                    <a:pt x="90766" y="38989"/>
                  </a:lnTo>
                  <a:lnTo>
                    <a:pt x="91262" y="38989"/>
                  </a:lnTo>
                  <a:lnTo>
                    <a:pt x="91142" y="38591"/>
                  </a:lnTo>
                  <a:lnTo>
                    <a:pt x="91059" y="37846"/>
                  </a:lnTo>
                  <a:close/>
                </a:path>
                <a:path w="257175" h="118745">
                  <a:moveTo>
                    <a:pt x="98996" y="38735"/>
                  </a:moveTo>
                  <a:lnTo>
                    <a:pt x="98005" y="38862"/>
                  </a:lnTo>
                  <a:lnTo>
                    <a:pt x="97548" y="38989"/>
                  </a:lnTo>
                  <a:lnTo>
                    <a:pt x="99949" y="38989"/>
                  </a:lnTo>
                  <a:lnTo>
                    <a:pt x="98996" y="38735"/>
                  </a:lnTo>
                  <a:close/>
                </a:path>
                <a:path w="257175" h="118745">
                  <a:moveTo>
                    <a:pt x="106856" y="37851"/>
                  </a:moveTo>
                  <a:lnTo>
                    <a:pt x="106553" y="38862"/>
                  </a:lnTo>
                  <a:lnTo>
                    <a:pt x="106279" y="38862"/>
                  </a:lnTo>
                  <a:lnTo>
                    <a:pt x="106997" y="38989"/>
                  </a:lnTo>
                  <a:lnTo>
                    <a:pt x="106972" y="38735"/>
                  </a:lnTo>
                  <a:lnTo>
                    <a:pt x="106898" y="37973"/>
                  </a:lnTo>
                  <a:close/>
                </a:path>
                <a:path w="257175" h="118745">
                  <a:moveTo>
                    <a:pt x="111502" y="38481"/>
                  </a:moveTo>
                  <a:lnTo>
                    <a:pt x="109105" y="38481"/>
                  </a:lnTo>
                  <a:lnTo>
                    <a:pt x="109207" y="38608"/>
                  </a:lnTo>
                  <a:lnTo>
                    <a:pt x="108432" y="38989"/>
                  </a:lnTo>
                  <a:lnTo>
                    <a:pt x="111566" y="38989"/>
                  </a:lnTo>
                  <a:lnTo>
                    <a:pt x="111502" y="38481"/>
                  </a:lnTo>
                  <a:close/>
                </a:path>
                <a:path w="257175" h="118745">
                  <a:moveTo>
                    <a:pt x="117246" y="38481"/>
                  </a:moveTo>
                  <a:lnTo>
                    <a:pt x="117221" y="38989"/>
                  </a:lnTo>
                  <a:lnTo>
                    <a:pt x="119684" y="38989"/>
                  </a:lnTo>
                  <a:lnTo>
                    <a:pt x="119684" y="38735"/>
                  </a:lnTo>
                  <a:lnTo>
                    <a:pt x="117551" y="38735"/>
                  </a:lnTo>
                  <a:lnTo>
                    <a:pt x="117309" y="38608"/>
                  </a:lnTo>
                  <a:lnTo>
                    <a:pt x="117246" y="38481"/>
                  </a:lnTo>
                  <a:close/>
                </a:path>
                <a:path w="257175" h="118745">
                  <a:moveTo>
                    <a:pt x="4102" y="38735"/>
                  </a:moveTo>
                  <a:lnTo>
                    <a:pt x="3898" y="38735"/>
                  </a:lnTo>
                  <a:lnTo>
                    <a:pt x="4191" y="38862"/>
                  </a:lnTo>
                  <a:close/>
                </a:path>
                <a:path w="257175" h="118745">
                  <a:moveTo>
                    <a:pt x="7581" y="37719"/>
                  </a:moveTo>
                  <a:lnTo>
                    <a:pt x="8191" y="38862"/>
                  </a:lnTo>
                  <a:lnTo>
                    <a:pt x="8534" y="38862"/>
                  </a:lnTo>
                  <a:lnTo>
                    <a:pt x="7581" y="37719"/>
                  </a:lnTo>
                  <a:close/>
                </a:path>
                <a:path w="257175" h="118745">
                  <a:moveTo>
                    <a:pt x="8178" y="37973"/>
                  </a:moveTo>
                  <a:lnTo>
                    <a:pt x="8534" y="38862"/>
                  </a:lnTo>
                  <a:lnTo>
                    <a:pt x="10485" y="38862"/>
                  </a:lnTo>
                  <a:lnTo>
                    <a:pt x="10528" y="38608"/>
                  </a:lnTo>
                  <a:lnTo>
                    <a:pt x="14398" y="38608"/>
                  </a:lnTo>
                  <a:lnTo>
                    <a:pt x="14463" y="38354"/>
                  </a:lnTo>
                  <a:lnTo>
                    <a:pt x="8864" y="38354"/>
                  </a:lnTo>
                  <a:lnTo>
                    <a:pt x="8178" y="37973"/>
                  </a:lnTo>
                  <a:close/>
                </a:path>
                <a:path w="257175" h="118745">
                  <a:moveTo>
                    <a:pt x="50800" y="38354"/>
                  </a:moveTo>
                  <a:lnTo>
                    <a:pt x="26987" y="38354"/>
                  </a:lnTo>
                  <a:lnTo>
                    <a:pt x="26835" y="38862"/>
                  </a:lnTo>
                  <a:lnTo>
                    <a:pt x="27241" y="38735"/>
                  </a:lnTo>
                  <a:lnTo>
                    <a:pt x="55448" y="38735"/>
                  </a:lnTo>
                  <a:lnTo>
                    <a:pt x="54864" y="38481"/>
                  </a:lnTo>
                  <a:lnTo>
                    <a:pt x="51117" y="38481"/>
                  </a:lnTo>
                  <a:lnTo>
                    <a:pt x="50800" y="38354"/>
                  </a:lnTo>
                  <a:close/>
                </a:path>
                <a:path w="257175" h="118745">
                  <a:moveTo>
                    <a:pt x="89049" y="38354"/>
                  </a:moveTo>
                  <a:lnTo>
                    <a:pt x="88353" y="38354"/>
                  </a:lnTo>
                  <a:lnTo>
                    <a:pt x="88684" y="38862"/>
                  </a:lnTo>
                  <a:lnTo>
                    <a:pt x="89049" y="38354"/>
                  </a:lnTo>
                  <a:close/>
                </a:path>
                <a:path w="257175" h="118745">
                  <a:moveTo>
                    <a:pt x="91655" y="38735"/>
                  </a:moveTo>
                  <a:close/>
                </a:path>
                <a:path w="257175" h="118745">
                  <a:moveTo>
                    <a:pt x="92341" y="38100"/>
                  </a:moveTo>
                  <a:lnTo>
                    <a:pt x="91706" y="38100"/>
                  </a:lnTo>
                  <a:lnTo>
                    <a:pt x="91813" y="38313"/>
                  </a:lnTo>
                  <a:lnTo>
                    <a:pt x="92005" y="38413"/>
                  </a:lnTo>
                  <a:lnTo>
                    <a:pt x="91911" y="38601"/>
                  </a:lnTo>
                  <a:lnTo>
                    <a:pt x="91808" y="38735"/>
                  </a:lnTo>
                  <a:lnTo>
                    <a:pt x="96989" y="38735"/>
                  </a:lnTo>
                  <a:lnTo>
                    <a:pt x="97967" y="38862"/>
                  </a:lnTo>
                  <a:lnTo>
                    <a:pt x="98075" y="38481"/>
                  </a:lnTo>
                  <a:lnTo>
                    <a:pt x="92494" y="38481"/>
                  </a:lnTo>
                  <a:lnTo>
                    <a:pt x="92341" y="38100"/>
                  </a:lnTo>
                  <a:close/>
                </a:path>
                <a:path w="257175" h="118745">
                  <a:moveTo>
                    <a:pt x="104775" y="38227"/>
                  </a:moveTo>
                  <a:lnTo>
                    <a:pt x="104165" y="38227"/>
                  </a:lnTo>
                  <a:lnTo>
                    <a:pt x="104309" y="38387"/>
                  </a:lnTo>
                  <a:lnTo>
                    <a:pt x="104419" y="38862"/>
                  </a:lnTo>
                  <a:lnTo>
                    <a:pt x="104521" y="38608"/>
                  </a:lnTo>
                  <a:lnTo>
                    <a:pt x="104698" y="38608"/>
                  </a:lnTo>
                  <a:lnTo>
                    <a:pt x="104775" y="38227"/>
                  </a:lnTo>
                  <a:close/>
                </a:path>
                <a:path w="257175" h="118745">
                  <a:moveTo>
                    <a:pt x="104659" y="38805"/>
                  </a:moveTo>
                  <a:close/>
                </a:path>
                <a:path w="257175" h="118745">
                  <a:moveTo>
                    <a:pt x="106257" y="38798"/>
                  </a:moveTo>
                  <a:close/>
                </a:path>
                <a:path w="257175" h="118745">
                  <a:moveTo>
                    <a:pt x="106525" y="38735"/>
                  </a:moveTo>
                  <a:lnTo>
                    <a:pt x="106362" y="38862"/>
                  </a:lnTo>
                  <a:lnTo>
                    <a:pt x="106553" y="38862"/>
                  </a:lnTo>
                  <a:close/>
                </a:path>
                <a:path w="257175" h="118745">
                  <a:moveTo>
                    <a:pt x="106413" y="38735"/>
                  </a:moveTo>
                  <a:lnTo>
                    <a:pt x="106235" y="38735"/>
                  </a:lnTo>
                  <a:lnTo>
                    <a:pt x="106413" y="38735"/>
                  </a:lnTo>
                  <a:close/>
                </a:path>
                <a:path w="257175" h="118745">
                  <a:moveTo>
                    <a:pt x="104698" y="38608"/>
                  </a:moveTo>
                  <a:lnTo>
                    <a:pt x="104521" y="38608"/>
                  </a:lnTo>
                  <a:lnTo>
                    <a:pt x="104659" y="38805"/>
                  </a:lnTo>
                  <a:lnTo>
                    <a:pt x="104698" y="38608"/>
                  </a:lnTo>
                  <a:close/>
                </a:path>
                <a:path w="257175" h="118745">
                  <a:moveTo>
                    <a:pt x="106442" y="38354"/>
                  </a:moveTo>
                  <a:lnTo>
                    <a:pt x="105524" y="38354"/>
                  </a:lnTo>
                  <a:lnTo>
                    <a:pt x="106257" y="38798"/>
                  </a:lnTo>
                  <a:lnTo>
                    <a:pt x="106525" y="38735"/>
                  </a:lnTo>
                  <a:lnTo>
                    <a:pt x="106442" y="38354"/>
                  </a:lnTo>
                  <a:close/>
                </a:path>
                <a:path w="257175" h="118745">
                  <a:moveTo>
                    <a:pt x="60045" y="38481"/>
                  </a:moveTo>
                  <a:lnTo>
                    <a:pt x="59194" y="38481"/>
                  </a:lnTo>
                  <a:lnTo>
                    <a:pt x="59436" y="38735"/>
                  </a:lnTo>
                  <a:lnTo>
                    <a:pt x="60045" y="38481"/>
                  </a:lnTo>
                  <a:close/>
                </a:path>
                <a:path w="257175" h="118745">
                  <a:moveTo>
                    <a:pt x="66294" y="37973"/>
                  </a:moveTo>
                  <a:lnTo>
                    <a:pt x="65824" y="37973"/>
                  </a:lnTo>
                  <a:lnTo>
                    <a:pt x="66141" y="38735"/>
                  </a:lnTo>
                  <a:lnTo>
                    <a:pt x="66294" y="37973"/>
                  </a:lnTo>
                  <a:close/>
                </a:path>
                <a:path w="257175" h="118745">
                  <a:moveTo>
                    <a:pt x="88353" y="38354"/>
                  </a:moveTo>
                  <a:lnTo>
                    <a:pt x="68287" y="38354"/>
                  </a:lnTo>
                  <a:lnTo>
                    <a:pt x="68364" y="38735"/>
                  </a:lnTo>
                  <a:lnTo>
                    <a:pt x="88517" y="38735"/>
                  </a:lnTo>
                  <a:lnTo>
                    <a:pt x="88353" y="38354"/>
                  </a:lnTo>
                  <a:close/>
                </a:path>
                <a:path w="257175" h="118745">
                  <a:moveTo>
                    <a:pt x="113753" y="36068"/>
                  </a:moveTo>
                  <a:lnTo>
                    <a:pt x="113436" y="36068"/>
                  </a:lnTo>
                  <a:lnTo>
                    <a:pt x="113322" y="36322"/>
                  </a:lnTo>
                  <a:lnTo>
                    <a:pt x="113068" y="36322"/>
                  </a:lnTo>
                  <a:lnTo>
                    <a:pt x="113248" y="36434"/>
                  </a:lnTo>
                  <a:lnTo>
                    <a:pt x="113322" y="37084"/>
                  </a:lnTo>
                  <a:lnTo>
                    <a:pt x="113118" y="37084"/>
                  </a:lnTo>
                  <a:lnTo>
                    <a:pt x="113110" y="37514"/>
                  </a:lnTo>
                  <a:lnTo>
                    <a:pt x="112681" y="38354"/>
                  </a:lnTo>
                  <a:lnTo>
                    <a:pt x="112877" y="38735"/>
                  </a:lnTo>
                  <a:lnTo>
                    <a:pt x="113157" y="38735"/>
                  </a:lnTo>
                  <a:lnTo>
                    <a:pt x="113169" y="38100"/>
                  </a:lnTo>
                  <a:lnTo>
                    <a:pt x="114058" y="38100"/>
                  </a:lnTo>
                  <a:lnTo>
                    <a:pt x="114058" y="37973"/>
                  </a:lnTo>
                  <a:lnTo>
                    <a:pt x="114642" y="37973"/>
                  </a:lnTo>
                  <a:lnTo>
                    <a:pt x="113169" y="37846"/>
                  </a:lnTo>
                  <a:lnTo>
                    <a:pt x="113207" y="37465"/>
                  </a:lnTo>
                  <a:lnTo>
                    <a:pt x="113982" y="37465"/>
                  </a:lnTo>
                  <a:lnTo>
                    <a:pt x="113870" y="37159"/>
                  </a:lnTo>
                  <a:lnTo>
                    <a:pt x="113792" y="36830"/>
                  </a:lnTo>
                  <a:lnTo>
                    <a:pt x="114388" y="36830"/>
                  </a:lnTo>
                  <a:lnTo>
                    <a:pt x="114490" y="36576"/>
                  </a:lnTo>
                  <a:lnTo>
                    <a:pt x="115081" y="36576"/>
                  </a:lnTo>
                  <a:lnTo>
                    <a:pt x="114998" y="36195"/>
                  </a:lnTo>
                  <a:lnTo>
                    <a:pt x="113842" y="36195"/>
                  </a:lnTo>
                  <a:close/>
                </a:path>
                <a:path w="257175" h="118745">
                  <a:moveTo>
                    <a:pt x="117919" y="38481"/>
                  </a:moveTo>
                  <a:lnTo>
                    <a:pt x="117817" y="38735"/>
                  </a:lnTo>
                  <a:lnTo>
                    <a:pt x="119684" y="38735"/>
                  </a:lnTo>
                  <a:lnTo>
                    <a:pt x="117995" y="38608"/>
                  </a:lnTo>
                  <a:lnTo>
                    <a:pt x="117919" y="38481"/>
                  </a:lnTo>
                  <a:close/>
                </a:path>
                <a:path w="257175" h="118745">
                  <a:moveTo>
                    <a:pt x="3721" y="37338"/>
                  </a:moveTo>
                  <a:lnTo>
                    <a:pt x="863" y="37338"/>
                  </a:lnTo>
                  <a:lnTo>
                    <a:pt x="1284" y="37818"/>
                  </a:lnTo>
                  <a:lnTo>
                    <a:pt x="1379" y="38488"/>
                  </a:lnTo>
                  <a:lnTo>
                    <a:pt x="1714" y="38608"/>
                  </a:lnTo>
                  <a:lnTo>
                    <a:pt x="1619" y="38481"/>
                  </a:lnTo>
                  <a:lnTo>
                    <a:pt x="1631" y="38345"/>
                  </a:lnTo>
                  <a:lnTo>
                    <a:pt x="3213" y="38227"/>
                  </a:lnTo>
                  <a:lnTo>
                    <a:pt x="3632" y="38227"/>
                  </a:lnTo>
                  <a:lnTo>
                    <a:pt x="3721" y="37338"/>
                  </a:lnTo>
                  <a:close/>
                </a:path>
                <a:path w="257175" h="118745">
                  <a:moveTo>
                    <a:pt x="3835" y="38481"/>
                  </a:moveTo>
                  <a:lnTo>
                    <a:pt x="3594" y="38608"/>
                  </a:lnTo>
                  <a:lnTo>
                    <a:pt x="4013" y="38608"/>
                  </a:lnTo>
                  <a:lnTo>
                    <a:pt x="3835" y="38481"/>
                  </a:lnTo>
                  <a:close/>
                </a:path>
                <a:path w="257175" h="118745">
                  <a:moveTo>
                    <a:pt x="49606" y="37338"/>
                  </a:moveTo>
                  <a:lnTo>
                    <a:pt x="25869" y="37338"/>
                  </a:lnTo>
                  <a:lnTo>
                    <a:pt x="25819" y="37818"/>
                  </a:lnTo>
                  <a:lnTo>
                    <a:pt x="25937" y="37973"/>
                  </a:lnTo>
                  <a:lnTo>
                    <a:pt x="26060" y="38608"/>
                  </a:lnTo>
                  <a:lnTo>
                    <a:pt x="26250" y="38354"/>
                  </a:lnTo>
                  <a:lnTo>
                    <a:pt x="50800" y="38354"/>
                  </a:lnTo>
                  <a:lnTo>
                    <a:pt x="50482" y="38227"/>
                  </a:lnTo>
                  <a:lnTo>
                    <a:pt x="49943" y="37747"/>
                  </a:lnTo>
                  <a:lnTo>
                    <a:pt x="49606" y="37338"/>
                  </a:lnTo>
                  <a:close/>
                </a:path>
                <a:path w="257175" h="118745">
                  <a:moveTo>
                    <a:pt x="68024" y="38604"/>
                  </a:moveTo>
                  <a:close/>
                </a:path>
                <a:path w="257175" h="118745">
                  <a:moveTo>
                    <a:pt x="103987" y="38100"/>
                  </a:moveTo>
                  <a:lnTo>
                    <a:pt x="102412" y="38100"/>
                  </a:lnTo>
                  <a:lnTo>
                    <a:pt x="103085" y="38227"/>
                  </a:lnTo>
                  <a:lnTo>
                    <a:pt x="103149" y="38481"/>
                  </a:lnTo>
                  <a:lnTo>
                    <a:pt x="103606" y="38481"/>
                  </a:lnTo>
                  <a:lnTo>
                    <a:pt x="103733" y="38608"/>
                  </a:lnTo>
                  <a:lnTo>
                    <a:pt x="103987" y="38100"/>
                  </a:lnTo>
                  <a:close/>
                </a:path>
                <a:path w="257175" h="118745">
                  <a:moveTo>
                    <a:pt x="108572" y="38100"/>
                  </a:moveTo>
                  <a:lnTo>
                    <a:pt x="109067" y="38608"/>
                  </a:lnTo>
                  <a:lnTo>
                    <a:pt x="109105" y="38481"/>
                  </a:lnTo>
                  <a:lnTo>
                    <a:pt x="111502" y="38481"/>
                  </a:lnTo>
                  <a:lnTo>
                    <a:pt x="109270" y="38354"/>
                  </a:lnTo>
                  <a:lnTo>
                    <a:pt x="108572" y="38100"/>
                  </a:lnTo>
                  <a:close/>
                </a:path>
                <a:path w="257175" h="118745">
                  <a:moveTo>
                    <a:pt x="111785" y="36830"/>
                  </a:moveTo>
                  <a:lnTo>
                    <a:pt x="111992" y="37073"/>
                  </a:lnTo>
                  <a:lnTo>
                    <a:pt x="112225" y="37644"/>
                  </a:lnTo>
                  <a:lnTo>
                    <a:pt x="112344" y="38608"/>
                  </a:lnTo>
                  <a:lnTo>
                    <a:pt x="112547" y="38608"/>
                  </a:lnTo>
                  <a:lnTo>
                    <a:pt x="112667" y="37084"/>
                  </a:lnTo>
                  <a:lnTo>
                    <a:pt x="112191" y="37084"/>
                  </a:lnTo>
                  <a:lnTo>
                    <a:pt x="111785" y="36830"/>
                  </a:lnTo>
                  <a:close/>
                </a:path>
                <a:path w="257175" h="118745">
                  <a:moveTo>
                    <a:pt x="113931" y="38100"/>
                  </a:moveTo>
                  <a:lnTo>
                    <a:pt x="113652" y="38100"/>
                  </a:lnTo>
                  <a:lnTo>
                    <a:pt x="113541" y="38413"/>
                  </a:lnTo>
                  <a:lnTo>
                    <a:pt x="113842" y="38608"/>
                  </a:lnTo>
                  <a:lnTo>
                    <a:pt x="113928" y="38481"/>
                  </a:lnTo>
                  <a:lnTo>
                    <a:pt x="113931" y="38100"/>
                  </a:lnTo>
                  <a:close/>
                </a:path>
                <a:path w="257175" h="118745">
                  <a:moveTo>
                    <a:pt x="114985" y="38100"/>
                  </a:moveTo>
                  <a:lnTo>
                    <a:pt x="113931" y="38100"/>
                  </a:lnTo>
                  <a:lnTo>
                    <a:pt x="114084" y="38608"/>
                  </a:lnTo>
                  <a:lnTo>
                    <a:pt x="114173" y="38481"/>
                  </a:lnTo>
                  <a:lnTo>
                    <a:pt x="114985" y="38481"/>
                  </a:lnTo>
                  <a:lnTo>
                    <a:pt x="114985" y="38100"/>
                  </a:lnTo>
                  <a:close/>
                </a:path>
                <a:path w="257175" h="118745">
                  <a:moveTo>
                    <a:pt x="118325" y="36576"/>
                  </a:moveTo>
                  <a:lnTo>
                    <a:pt x="116306" y="36576"/>
                  </a:lnTo>
                  <a:lnTo>
                    <a:pt x="116522" y="36957"/>
                  </a:lnTo>
                  <a:lnTo>
                    <a:pt x="116408" y="37084"/>
                  </a:lnTo>
                  <a:lnTo>
                    <a:pt x="116190" y="37192"/>
                  </a:lnTo>
                  <a:lnTo>
                    <a:pt x="116065" y="38354"/>
                  </a:lnTo>
                  <a:lnTo>
                    <a:pt x="115582" y="38354"/>
                  </a:lnTo>
                  <a:lnTo>
                    <a:pt x="115747" y="38481"/>
                  </a:lnTo>
                  <a:lnTo>
                    <a:pt x="115481" y="38481"/>
                  </a:lnTo>
                  <a:lnTo>
                    <a:pt x="115341" y="38608"/>
                  </a:lnTo>
                  <a:lnTo>
                    <a:pt x="116992" y="38608"/>
                  </a:lnTo>
                  <a:lnTo>
                    <a:pt x="117081" y="38481"/>
                  </a:lnTo>
                  <a:lnTo>
                    <a:pt x="117257" y="38313"/>
                  </a:lnTo>
                  <a:lnTo>
                    <a:pt x="117378" y="37738"/>
                  </a:lnTo>
                  <a:lnTo>
                    <a:pt x="117500" y="37592"/>
                  </a:lnTo>
                  <a:lnTo>
                    <a:pt x="117716" y="37592"/>
                  </a:lnTo>
                  <a:lnTo>
                    <a:pt x="117678" y="37465"/>
                  </a:lnTo>
                  <a:lnTo>
                    <a:pt x="117821" y="37465"/>
                  </a:lnTo>
                  <a:lnTo>
                    <a:pt x="117716" y="37084"/>
                  </a:lnTo>
                  <a:lnTo>
                    <a:pt x="118110" y="37084"/>
                  </a:lnTo>
                  <a:lnTo>
                    <a:pt x="118325" y="36576"/>
                  </a:lnTo>
                  <a:close/>
                </a:path>
                <a:path w="257175" h="118745">
                  <a:moveTo>
                    <a:pt x="118668" y="38100"/>
                  </a:moveTo>
                  <a:lnTo>
                    <a:pt x="118364" y="38227"/>
                  </a:lnTo>
                  <a:lnTo>
                    <a:pt x="118293" y="38387"/>
                  </a:lnTo>
                  <a:lnTo>
                    <a:pt x="117995" y="38608"/>
                  </a:lnTo>
                  <a:lnTo>
                    <a:pt x="119684" y="38608"/>
                  </a:lnTo>
                  <a:lnTo>
                    <a:pt x="118668" y="38100"/>
                  </a:lnTo>
                  <a:close/>
                </a:path>
                <a:path w="257175" h="118745">
                  <a:moveTo>
                    <a:pt x="124383" y="37592"/>
                  </a:moveTo>
                  <a:lnTo>
                    <a:pt x="123253" y="38608"/>
                  </a:lnTo>
                  <a:lnTo>
                    <a:pt x="124778" y="38608"/>
                  </a:lnTo>
                  <a:lnTo>
                    <a:pt x="124383" y="37592"/>
                  </a:lnTo>
                  <a:close/>
                </a:path>
                <a:path w="257175" h="118745">
                  <a:moveTo>
                    <a:pt x="68072" y="36449"/>
                  </a:moveTo>
                  <a:lnTo>
                    <a:pt x="67500" y="36703"/>
                  </a:lnTo>
                  <a:lnTo>
                    <a:pt x="67652" y="37338"/>
                  </a:lnTo>
                  <a:lnTo>
                    <a:pt x="68160" y="37338"/>
                  </a:lnTo>
                  <a:lnTo>
                    <a:pt x="68364" y="38227"/>
                  </a:lnTo>
                  <a:lnTo>
                    <a:pt x="68107" y="38387"/>
                  </a:lnTo>
                  <a:lnTo>
                    <a:pt x="68024" y="38604"/>
                  </a:lnTo>
                  <a:lnTo>
                    <a:pt x="68287" y="38354"/>
                  </a:lnTo>
                  <a:lnTo>
                    <a:pt x="89049" y="38354"/>
                  </a:lnTo>
                  <a:lnTo>
                    <a:pt x="89750" y="38227"/>
                  </a:lnTo>
                  <a:lnTo>
                    <a:pt x="69818" y="38091"/>
                  </a:lnTo>
                  <a:lnTo>
                    <a:pt x="69551" y="37973"/>
                  </a:lnTo>
                  <a:lnTo>
                    <a:pt x="68618" y="37973"/>
                  </a:lnTo>
                  <a:lnTo>
                    <a:pt x="68440" y="37846"/>
                  </a:lnTo>
                  <a:lnTo>
                    <a:pt x="68488" y="37159"/>
                  </a:lnTo>
                  <a:lnTo>
                    <a:pt x="68186" y="37084"/>
                  </a:lnTo>
                  <a:lnTo>
                    <a:pt x="68072" y="36449"/>
                  </a:lnTo>
                  <a:close/>
                </a:path>
                <a:path w="257175" h="118745">
                  <a:moveTo>
                    <a:pt x="113931" y="38100"/>
                  </a:moveTo>
                  <a:lnTo>
                    <a:pt x="113979" y="38527"/>
                  </a:lnTo>
                  <a:lnTo>
                    <a:pt x="113931" y="38100"/>
                  </a:lnTo>
                  <a:close/>
                </a:path>
                <a:path w="257175" h="118745">
                  <a:moveTo>
                    <a:pt x="15746" y="38100"/>
                  </a:moveTo>
                  <a:lnTo>
                    <a:pt x="15011" y="38100"/>
                  </a:lnTo>
                  <a:lnTo>
                    <a:pt x="15735" y="38481"/>
                  </a:lnTo>
                  <a:lnTo>
                    <a:pt x="15746" y="38100"/>
                  </a:lnTo>
                  <a:close/>
                </a:path>
                <a:path w="257175" h="118745">
                  <a:moveTo>
                    <a:pt x="23482" y="38100"/>
                  </a:moveTo>
                  <a:lnTo>
                    <a:pt x="22923" y="38100"/>
                  </a:lnTo>
                  <a:lnTo>
                    <a:pt x="23647" y="38481"/>
                  </a:lnTo>
                  <a:lnTo>
                    <a:pt x="23698" y="38227"/>
                  </a:lnTo>
                  <a:lnTo>
                    <a:pt x="23507" y="38227"/>
                  </a:lnTo>
                  <a:close/>
                </a:path>
                <a:path w="257175" h="118745">
                  <a:moveTo>
                    <a:pt x="24625" y="37973"/>
                  </a:moveTo>
                  <a:lnTo>
                    <a:pt x="23863" y="37973"/>
                  </a:lnTo>
                  <a:lnTo>
                    <a:pt x="24029" y="38091"/>
                  </a:lnTo>
                  <a:lnTo>
                    <a:pt x="24066" y="38227"/>
                  </a:lnTo>
                  <a:lnTo>
                    <a:pt x="24574" y="38227"/>
                  </a:lnTo>
                  <a:lnTo>
                    <a:pt x="24574" y="38481"/>
                  </a:lnTo>
                  <a:lnTo>
                    <a:pt x="24625" y="37973"/>
                  </a:lnTo>
                  <a:close/>
                </a:path>
                <a:path w="257175" h="118745">
                  <a:moveTo>
                    <a:pt x="51346" y="37465"/>
                  </a:moveTo>
                  <a:lnTo>
                    <a:pt x="51206" y="37465"/>
                  </a:lnTo>
                  <a:lnTo>
                    <a:pt x="51241" y="38142"/>
                  </a:lnTo>
                  <a:lnTo>
                    <a:pt x="51117" y="38481"/>
                  </a:lnTo>
                  <a:lnTo>
                    <a:pt x="54864" y="38481"/>
                  </a:lnTo>
                  <a:lnTo>
                    <a:pt x="54933" y="38227"/>
                  </a:lnTo>
                  <a:lnTo>
                    <a:pt x="53162" y="38227"/>
                  </a:lnTo>
                  <a:lnTo>
                    <a:pt x="51371" y="37592"/>
                  </a:lnTo>
                  <a:lnTo>
                    <a:pt x="51346" y="37465"/>
                  </a:lnTo>
                  <a:close/>
                </a:path>
                <a:path w="257175" h="118745">
                  <a:moveTo>
                    <a:pt x="67373" y="38354"/>
                  </a:moveTo>
                  <a:close/>
                </a:path>
                <a:path w="257175" h="118745">
                  <a:moveTo>
                    <a:pt x="92595" y="37846"/>
                  </a:moveTo>
                  <a:lnTo>
                    <a:pt x="92494" y="38481"/>
                  </a:lnTo>
                  <a:lnTo>
                    <a:pt x="98075" y="38481"/>
                  </a:lnTo>
                  <a:lnTo>
                    <a:pt x="96862" y="38354"/>
                  </a:lnTo>
                  <a:lnTo>
                    <a:pt x="92811" y="38227"/>
                  </a:lnTo>
                  <a:lnTo>
                    <a:pt x="92671" y="38100"/>
                  </a:lnTo>
                  <a:lnTo>
                    <a:pt x="92807" y="38100"/>
                  </a:lnTo>
                  <a:lnTo>
                    <a:pt x="92595" y="37846"/>
                  </a:lnTo>
                  <a:close/>
                </a:path>
                <a:path w="257175" h="118745">
                  <a:moveTo>
                    <a:pt x="107873" y="36957"/>
                  </a:moveTo>
                  <a:lnTo>
                    <a:pt x="100584" y="36957"/>
                  </a:lnTo>
                  <a:lnTo>
                    <a:pt x="100634" y="37159"/>
                  </a:lnTo>
                  <a:lnTo>
                    <a:pt x="100901" y="37338"/>
                  </a:lnTo>
                  <a:lnTo>
                    <a:pt x="101108" y="37644"/>
                  </a:lnTo>
                  <a:lnTo>
                    <a:pt x="99618" y="38354"/>
                  </a:lnTo>
                  <a:lnTo>
                    <a:pt x="100876" y="38481"/>
                  </a:lnTo>
                  <a:lnTo>
                    <a:pt x="100926" y="38227"/>
                  </a:lnTo>
                  <a:lnTo>
                    <a:pt x="101981" y="38227"/>
                  </a:lnTo>
                  <a:lnTo>
                    <a:pt x="102412" y="38100"/>
                  </a:lnTo>
                  <a:lnTo>
                    <a:pt x="103949" y="38100"/>
                  </a:lnTo>
                  <a:lnTo>
                    <a:pt x="103886" y="37973"/>
                  </a:lnTo>
                  <a:lnTo>
                    <a:pt x="106495" y="37973"/>
                  </a:lnTo>
                  <a:lnTo>
                    <a:pt x="106743" y="37719"/>
                  </a:lnTo>
                  <a:lnTo>
                    <a:pt x="108399" y="37719"/>
                  </a:lnTo>
                  <a:lnTo>
                    <a:pt x="108318" y="37465"/>
                  </a:lnTo>
                  <a:lnTo>
                    <a:pt x="101625" y="37465"/>
                  </a:lnTo>
                  <a:lnTo>
                    <a:pt x="101166" y="37257"/>
                  </a:lnTo>
                  <a:lnTo>
                    <a:pt x="101193" y="37084"/>
                  </a:lnTo>
                  <a:lnTo>
                    <a:pt x="107899" y="37084"/>
                  </a:lnTo>
                  <a:lnTo>
                    <a:pt x="107873" y="36957"/>
                  </a:lnTo>
                  <a:close/>
                </a:path>
                <a:path w="257175" h="118745">
                  <a:moveTo>
                    <a:pt x="106495" y="37973"/>
                  </a:moveTo>
                  <a:lnTo>
                    <a:pt x="103886" y="37973"/>
                  </a:lnTo>
                  <a:lnTo>
                    <a:pt x="104028" y="38091"/>
                  </a:lnTo>
                  <a:lnTo>
                    <a:pt x="104076" y="38481"/>
                  </a:lnTo>
                  <a:lnTo>
                    <a:pt x="104165" y="38227"/>
                  </a:lnTo>
                  <a:lnTo>
                    <a:pt x="106415" y="38227"/>
                  </a:lnTo>
                  <a:lnTo>
                    <a:pt x="106495" y="37973"/>
                  </a:lnTo>
                  <a:close/>
                </a:path>
                <a:path w="257175" h="118745">
                  <a:moveTo>
                    <a:pt x="108300" y="38100"/>
                  </a:moveTo>
                  <a:lnTo>
                    <a:pt x="107315" y="38100"/>
                  </a:lnTo>
                  <a:lnTo>
                    <a:pt x="107772" y="38481"/>
                  </a:lnTo>
                  <a:lnTo>
                    <a:pt x="108267" y="38227"/>
                  </a:lnTo>
                  <a:close/>
                </a:path>
                <a:path w="257175" h="118745">
                  <a:moveTo>
                    <a:pt x="117348" y="38227"/>
                  </a:moveTo>
                  <a:lnTo>
                    <a:pt x="117652" y="38481"/>
                  </a:lnTo>
                  <a:lnTo>
                    <a:pt x="117348" y="38227"/>
                  </a:lnTo>
                  <a:close/>
                </a:path>
                <a:path w="257175" h="118745">
                  <a:moveTo>
                    <a:pt x="117716" y="38354"/>
                  </a:moveTo>
                  <a:close/>
                </a:path>
                <a:path w="257175" h="118745">
                  <a:moveTo>
                    <a:pt x="112681" y="38354"/>
                  </a:moveTo>
                  <a:close/>
                </a:path>
                <a:path w="257175" h="118745">
                  <a:moveTo>
                    <a:pt x="68160" y="37338"/>
                  </a:moveTo>
                  <a:lnTo>
                    <a:pt x="67792" y="37338"/>
                  </a:lnTo>
                  <a:lnTo>
                    <a:pt x="67395" y="37514"/>
                  </a:lnTo>
                  <a:lnTo>
                    <a:pt x="67289" y="37818"/>
                  </a:lnTo>
                  <a:lnTo>
                    <a:pt x="67411" y="38227"/>
                  </a:lnTo>
                  <a:lnTo>
                    <a:pt x="67527" y="38413"/>
                  </a:lnTo>
                  <a:lnTo>
                    <a:pt x="68160" y="37338"/>
                  </a:lnTo>
                  <a:close/>
                </a:path>
                <a:path w="257175" h="118745">
                  <a:moveTo>
                    <a:pt x="8839" y="37719"/>
                  </a:moveTo>
                  <a:lnTo>
                    <a:pt x="8864" y="38354"/>
                  </a:lnTo>
                  <a:lnTo>
                    <a:pt x="14463" y="38354"/>
                  </a:lnTo>
                  <a:lnTo>
                    <a:pt x="9639" y="38227"/>
                  </a:lnTo>
                  <a:lnTo>
                    <a:pt x="8839" y="37719"/>
                  </a:lnTo>
                  <a:close/>
                </a:path>
                <a:path w="257175" h="118745">
                  <a:moveTo>
                    <a:pt x="15011" y="38100"/>
                  </a:moveTo>
                  <a:lnTo>
                    <a:pt x="14528" y="38100"/>
                  </a:lnTo>
                  <a:lnTo>
                    <a:pt x="15062" y="38354"/>
                  </a:lnTo>
                  <a:lnTo>
                    <a:pt x="15011" y="38100"/>
                  </a:lnTo>
                  <a:close/>
                </a:path>
                <a:path w="257175" h="118745">
                  <a:moveTo>
                    <a:pt x="65570" y="37719"/>
                  </a:moveTo>
                  <a:lnTo>
                    <a:pt x="63030" y="37719"/>
                  </a:lnTo>
                  <a:lnTo>
                    <a:pt x="63119" y="38354"/>
                  </a:lnTo>
                  <a:lnTo>
                    <a:pt x="64909" y="38354"/>
                  </a:lnTo>
                  <a:lnTo>
                    <a:pt x="65468" y="38100"/>
                  </a:lnTo>
                  <a:lnTo>
                    <a:pt x="65570" y="37719"/>
                  </a:lnTo>
                  <a:close/>
                </a:path>
                <a:path w="257175" h="118745">
                  <a:moveTo>
                    <a:pt x="97370" y="38100"/>
                  </a:moveTo>
                  <a:lnTo>
                    <a:pt x="96913" y="38100"/>
                  </a:lnTo>
                  <a:lnTo>
                    <a:pt x="96862" y="38354"/>
                  </a:lnTo>
                  <a:lnTo>
                    <a:pt x="98399" y="38354"/>
                  </a:lnTo>
                  <a:lnTo>
                    <a:pt x="98256" y="38227"/>
                  </a:lnTo>
                  <a:lnTo>
                    <a:pt x="97637" y="38227"/>
                  </a:lnTo>
                  <a:lnTo>
                    <a:pt x="97370" y="38100"/>
                  </a:lnTo>
                  <a:close/>
                </a:path>
                <a:path w="257175" h="118745">
                  <a:moveTo>
                    <a:pt x="101509" y="38345"/>
                  </a:moveTo>
                  <a:close/>
                </a:path>
                <a:path w="257175" h="118745">
                  <a:moveTo>
                    <a:pt x="101676" y="38227"/>
                  </a:moveTo>
                  <a:close/>
                </a:path>
                <a:path w="257175" h="118745">
                  <a:moveTo>
                    <a:pt x="109880" y="38227"/>
                  </a:moveTo>
                  <a:lnTo>
                    <a:pt x="109537" y="38354"/>
                  </a:lnTo>
                  <a:lnTo>
                    <a:pt x="110185" y="38354"/>
                  </a:lnTo>
                  <a:lnTo>
                    <a:pt x="109880" y="38227"/>
                  </a:lnTo>
                  <a:close/>
                </a:path>
                <a:path w="257175" h="118745">
                  <a:moveTo>
                    <a:pt x="111455" y="38100"/>
                  </a:moveTo>
                  <a:lnTo>
                    <a:pt x="110439" y="38100"/>
                  </a:lnTo>
                  <a:lnTo>
                    <a:pt x="110185" y="38354"/>
                  </a:lnTo>
                  <a:lnTo>
                    <a:pt x="111486" y="38354"/>
                  </a:lnTo>
                  <a:lnTo>
                    <a:pt x="111455" y="38100"/>
                  </a:lnTo>
                  <a:close/>
                </a:path>
                <a:path w="257175" h="118745">
                  <a:moveTo>
                    <a:pt x="101676" y="38227"/>
                  </a:moveTo>
                  <a:lnTo>
                    <a:pt x="100926" y="38227"/>
                  </a:lnTo>
                  <a:lnTo>
                    <a:pt x="101509" y="38345"/>
                  </a:lnTo>
                  <a:lnTo>
                    <a:pt x="101676" y="38227"/>
                  </a:lnTo>
                  <a:close/>
                </a:path>
                <a:path w="257175" h="118745">
                  <a:moveTo>
                    <a:pt x="101981" y="38227"/>
                  </a:moveTo>
                  <a:lnTo>
                    <a:pt x="101676" y="38227"/>
                  </a:lnTo>
                  <a:lnTo>
                    <a:pt x="101981" y="38227"/>
                  </a:lnTo>
                  <a:close/>
                </a:path>
                <a:path w="257175" h="118745">
                  <a:moveTo>
                    <a:pt x="19314" y="36449"/>
                  </a:moveTo>
                  <a:lnTo>
                    <a:pt x="8724" y="36449"/>
                  </a:lnTo>
                  <a:lnTo>
                    <a:pt x="8934" y="36833"/>
                  </a:lnTo>
                  <a:lnTo>
                    <a:pt x="9281" y="37038"/>
                  </a:lnTo>
                  <a:lnTo>
                    <a:pt x="9402" y="37973"/>
                  </a:lnTo>
                  <a:lnTo>
                    <a:pt x="9639" y="38227"/>
                  </a:lnTo>
                  <a:lnTo>
                    <a:pt x="14496" y="38227"/>
                  </a:lnTo>
                  <a:lnTo>
                    <a:pt x="15746" y="38100"/>
                  </a:lnTo>
                  <a:lnTo>
                    <a:pt x="15773" y="37211"/>
                  </a:lnTo>
                  <a:lnTo>
                    <a:pt x="16090" y="37211"/>
                  </a:lnTo>
                  <a:lnTo>
                    <a:pt x="16230" y="37084"/>
                  </a:lnTo>
                  <a:lnTo>
                    <a:pt x="17551" y="37084"/>
                  </a:lnTo>
                  <a:lnTo>
                    <a:pt x="17665" y="36576"/>
                  </a:lnTo>
                  <a:lnTo>
                    <a:pt x="19308" y="36576"/>
                  </a:lnTo>
                  <a:lnTo>
                    <a:pt x="19314" y="36449"/>
                  </a:lnTo>
                  <a:close/>
                </a:path>
                <a:path w="257175" h="118745">
                  <a:moveTo>
                    <a:pt x="20281" y="36449"/>
                  </a:moveTo>
                  <a:lnTo>
                    <a:pt x="20049" y="36762"/>
                  </a:lnTo>
                  <a:lnTo>
                    <a:pt x="19928" y="37401"/>
                  </a:lnTo>
                  <a:lnTo>
                    <a:pt x="20180" y="38023"/>
                  </a:lnTo>
                  <a:lnTo>
                    <a:pt x="20281" y="38227"/>
                  </a:lnTo>
                  <a:lnTo>
                    <a:pt x="20907" y="37592"/>
                  </a:lnTo>
                  <a:lnTo>
                    <a:pt x="20813" y="37369"/>
                  </a:lnTo>
                  <a:lnTo>
                    <a:pt x="20281" y="36449"/>
                  </a:lnTo>
                  <a:close/>
                </a:path>
                <a:path w="257175" h="118745">
                  <a:moveTo>
                    <a:pt x="24041" y="37211"/>
                  </a:moveTo>
                  <a:lnTo>
                    <a:pt x="23439" y="37436"/>
                  </a:lnTo>
                  <a:lnTo>
                    <a:pt x="23380" y="37592"/>
                  </a:lnTo>
                  <a:lnTo>
                    <a:pt x="23507" y="38227"/>
                  </a:lnTo>
                  <a:lnTo>
                    <a:pt x="23698" y="38227"/>
                  </a:lnTo>
                  <a:lnTo>
                    <a:pt x="23807" y="38023"/>
                  </a:lnTo>
                  <a:lnTo>
                    <a:pt x="24625" y="37973"/>
                  </a:lnTo>
                  <a:lnTo>
                    <a:pt x="24218" y="37846"/>
                  </a:lnTo>
                  <a:lnTo>
                    <a:pt x="24041" y="37211"/>
                  </a:lnTo>
                  <a:close/>
                </a:path>
                <a:path w="257175" h="118745">
                  <a:moveTo>
                    <a:pt x="52558" y="35306"/>
                  </a:moveTo>
                  <a:lnTo>
                    <a:pt x="44808" y="35306"/>
                  </a:lnTo>
                  <a:lnTo>
                    <a:pt x="44869" y="35687"/>
                  </a:lnTo>
                  <a:lnTo>
                    <a:pt x="52324" y="35687"/>
                  </a:lnTo>
                  <a:lnTo>
                    <a:pt x="52489" y="36068"/>
                  </a:lnTo>
                  <a:lnTo>
                    <a:pt x="52700" y="36434"/>
                  </a:lnTo>
                  <a:lnTo>
                    <a:pt x="52816" y="36703"/>
                  </a:lnTo>
                  <a:lnTo>
                    <a:pt x="52920" y="37084"/>
                  </a:lnTo>
                  <a:lnTo>
                    <a:pt x="53174" y="37084"/>
                  </a:lnTo>
                  <a:lnTo>
                    <a:pt x="53494" y="37257"/>
                  </a:lnTo>
                  <a:lnTo>
                    <a:pt x="53569" y="37436"/>
                  </a:lnTo>
                  <a:lnTo>
                    <a:pt x="53352" y="37719"/>
                  </a:lnTo>
                  <a:lnTo>
                    <a:pt x="53162" y="38227"/>
                  </a:lnTo>
                  <a:lnTo>
                    <a:pt x="54927" y="38227"/>
                  </a:lnTo>
                  <a:lnTo>
                    <a:pt x="53581" y="38100"/>
                  </a:lnTo>
                  <a:lnTo>
                    <a:pt x="53689" y="37292"/>
                  </a:lnTo>
                  <a:lnTo>
                    <a:pt x="53924" y="36957"/>
                  </a:lnTo>
                  <a:lnTo>
                    <a:pt x="56286" y="36957"/>
                  </a:lnTo>
                  <a:lnTo>
                    <a:pt x="56070" y="36830"/>
                  </a:lnTo>
                  <a:lnTo>
                    <a:pt x="56883" y="36830"/>
                  </a:lnTo>
                  <a:lnTo>
                    <a:pt x="57048" y="36703"/>
                  </a:lnTo>
                  <a:lnTo>
                    <a:pt x="57264" y="36703"/>
                  </a:lnTo>
                  <a:lnTo>
                    <a:pt x="57099" y="36576"/>
                  </a:lnTo>
                  <a:lnTo>
                    <a:pt x="56978" y="36322"/>
                  </a:lnTo>
                  <a:lnTo>
                    <a:pt x="56997" y="35941"/>
                  </a:lnTo>
                  <a:lnTo>
                    <a:pt x="52997" y="35941"/>
                  </a:lnTo>
                  <a:lnTo>
                    <a:pt x="52857" y="35814"/>
                  </a:lnTo>
                  <a:lnTo>
                    <a:pt x="52451" y="35560"/>
                  </a:lnTo>
                  <a:lnTo>
                    <a:pt x="52558" y="35306"/>
                  </a:lnTo>
                  <a:close/>
                </a:path>
                <a:path w="257175" h="118745">
                  <a:moveTo>
                    <a:pt x="56857" y="37211"/>
                  </a:moveTo>
                  <a:lnTo>
                    <a:pt x="56845" y="38227"/>
                  </a:lnTo>
                  <a:lnTo>
                    <a:pt x="61506" y="38227"/>
                  </a:lnTo>
                  <a:lnTo>
                    <a:pt x="61874" y="38100"/>
                  </a:lnTo>
                  <a:lnTo>
                    <a:pt x="61772" y="37973"/>
                  </a:lnTo>
                  <a:lnTo>
                    <a:pt x="59664" y="37973"/>
                  </a:lnTo>
                  <a:lnTo>
                    <a:pt x="59465" y="37846"/>
                  </a:lnTo>
                  <a:lnTo>
                    <a:pt x="58140" y="37846"/>
                  </a:lnTo>
                  <a:lnTo>
                    <a:pt x="58045" y="37592"/>
                  </a:lnTo>
                  <a:lnTo>
                    <a:pt x="57175" y="37592"/>
                  </a:lnTo>
                  <a:lnTo>
                    <a:pt x="57302" y="37450"/>
                  </a:lnTo>
                  <a:lnTo>
                    <a:pt x="57183" y="37318"/>
                  </a:lnTo>
                  <a:lnTo>
                    <a:pt x="56857" y="37211"/>
                  </a:lnTo>
                  <a:close/>
                </a:path>
                <a:path w="257175" h="118745">
                  <a:moveTo>
                    <a:pt x="61874" y="38100"/>
                  </a:moveTo>
                  <a:lnTo>
                    <a:pt x="61531" y="38100"/>
                  </a:lnTo>
                  <a:lnTo>
                    <a:pt x="61772" y="38227"/>
                  </a:lnTo>
                  <a:close/>
                </a:path>
                <a:path w="257175" h="118745">
                  <a:moveTo>
                    <a:pt x="61988" y="37592"/>
                  </a:moveTo>
                  <a:lnTo>
                    <a:pt x="61925" y="38227"/>
                  </a:lnTo>
                  <a:lnTo>
                    <a:pt x="62788" y="38227"/>
                  </a:lnTo>
                  <a:lnTo>
                    <a:pt x="62712" y="37846"/>
                  </a:lnTo>
                  <a:lnTo>
                    <a:pt x="61988" y="37592"/>
                  </a:lnTo>
                  <a:close/>
                </a:path>
                <a:path w="257175" h="118745">
                  <a:moveTo>
                    <a:pt x="84823" y="36703"/>
                  </a:moveTo>
                  <a:lnTo>
                    <a:pt x="84543" y="36703"/>
                  </a:lnTo>
                  <a:lnTo>
                    <a:pt x="85026" y="36957"/>
                  </a:lnTo>
                  <a:lnTo>
                    <a:pt x="84937" y="37292"/>
                  </a:lnTo>
                  <a:lnTo>
                    <a:pt x="84810" y="37973"/>
                  </a:lnTo>
                  <a:lnTo>
                    <a:pt x="89763" y="37973"/>
                  </a:lnTo>
                  <a:lnTo>
                    <a:pt x="89979" y="38227"/>
                  </a:lnTo>
                  <a:lnTo>
                    <a:pt x="90297" y="38227"/>
                  </a:lnTo>
                  <a:lnTo>
                    <a:pt x="90678" y="37592"/>
                  </a:lnTo>
                  <a:lnTo>
                    <a:pt x="92087" y="37592"/>
                  </a:lnTo>
                  <a:lnTo>
                    <a:pt x="92194" y="37211"/>
                  </a:lnTo>
                  <a:lnTo>
                    <a:pt x="85445" y="37211"/>
                  </a:lnTo>
                  <a:lnTo>
                    <a:pt x="85064" y="36957"/>
                  </a:lnTo>
                  <a:lnTo>
                    <a:pt x="84823" y="36703"/>
                  </a:lnTo>
                  <a:close/>
                </a:path>
                <a:path w="257175" h="118745">
                  <a:moveTo>
                    <a:pt x="92557" y="37846"/>
                  </a:moveTo>
                  <a:lnTo>
                    <a:pt x="91059" y="37846"/>
                  </a:lnTo>
                  <a:lnTo>
                    <a:pt x="91596" y="38142"/>
                  </a:lnTo>
                  <a:lnTo>
                    <a:pt x="92417" y="38100"/>
                  </a:lnTo>
                  <a:lnTo>
                    <a:pt x="92506" y="37973"/>
                  </a:lnTo>
                  <a:close/>
                </a:path>
                <a:path w="257175" h="118745">
                  <a:moveTo>
                    <a:pt x="92710" y="38100"/>
                  </a:moveTo>
                  <a:close/>
                </a:path>
                <a:path w="257175" h="118745">
                  <a:moveTo>
                    <a:pt x="92807" y="38100"/>
                  </a:moveTo>
                  <a:close/>
                </a:path>
                <a:path w="257175" h="118745">
                  <a:moveTo>
                    <a:pt x="92849" y="37592"/>
                  </a:moveTo>
                  <a:lnTo>
                    <a:pt x="92671" y="37846"/>
                  </a:lnTo>
                  <a:lnTo>
                    <a:pt x="92849" y="37846"/>
                  </a:lnTo>
                  <a:lnTo>
                    <a:pt x="92913" y="38227"/>
                  </a:lnTo>
                  <a:lnTo>
                    <a:pt x="96862" y="38227"/>
                  </a:lnTo>
                  <a:lnTo>
                    <a:pt x="96824" y="37846"/>
                  </a:lnTo>
                  <a:lnTo>
                    <a:pt x="92798" y="37719"/>
                  </a:lnTo>
                  <a:close/>
                </a:path>
                <a:path w="257175" h="118745">
                  <a:moveTo>
                    <a:pt x="97828" y="37846"/>
                  </a:moveTo>
                  <a:lnTo>
                    <a:pt x="97790" y="38227"/>
                  </a:lnTo>
                  <a:lnTo>
                    <a:pt x="98256" y="38227"/>
                  </a:lnTo>
                  <a:lnTo>
                    <a:pt x="97828" y="37846"/>
                  </a:lnTo>
                  <a:close/>
                </a:path>
                <a:path w="257175" h="118745">
                  <a:moveTo>
                    <a:pt x="113652" y="38100"/>
                  </a:moveTo>
                  <a:lnTo>
                    <a:pt x="113169" y="38100"/>
                  </a:lnTo>
                  <a:lnTo>
                    <a:pt x="113309" y="38227"/>
                  </a:lnTo>
                  <a:lnTo>
                    <a:pt x="113652" y="38100"/>
                  </a:lnTo>
                  <a:close/>
                </a:path>
                <a:path w="257175" h="118745">
                  <a:moveTo>
                    <a:pt x="118808" y="37592"/>
                  </a:moveTo>
                  <a:lnTo>
                    <a:pt x="117500" y="37592"/>
                  </a:lnTo>
                  <a:lnTo>
                    <a:pt x="117983" y="37973"/>
                  </a:lnTo>
                  <a:lnTo>
                    <a:pt x="118440" y="38227"/>
                  </a:lnTo>
                  <a:lnTo>
                    <a:pt x="118808" y="37592"/>
                  </a:lnTo>
                  <a:close/>
                </a:path>
                <a:path w="257175" h="118745">
                  <a:moveTo>
                    <a:pt x="17716" y="37846"/>
                  </a:moveTo>
                  <a:lnTo>
                    <a:pt x="17500" y="37846"/>
                  </a:lnTo>
                  <a:lnTo>
                    <a:pt x="17767" y="38100"/>
                  </a:lnTo>
                  <a:lnTo>
                    <a:pt x="17716" y="37846"/>
                  </a:lnTo>
                  <a:close/>
                </a:path>
                <a:path w="257175" h="118745">
                  <a:moveTo>
                    <a:pt x="19301" y="36703"/>
                  </a:moveTo>
                  <a:lnTo>
                    <a:pt x="18669" y="36703"/>
                  </a:lnTo>
                  <a:lnTo>
                    <a:pt x="18620" y="37476"/>
                  </a:lnTo>
                  <a:lnTo>
                    <a:pt x="18438" y="37535"/>
                  </a:lnTo>
                  <a:lnTo>
                    <a:pt x="19227" y="38100"/>
                  </a:lnTo>
                  <a:lnTo>
                    <a:pt x="19301" y="36703"/>
                  </a:lnTo>
                  <a:close/>
                </a:path>
                <a:path w="257175" h="118745">
                  <a:moveTo>
                    <a:pt x="54406" y="37719"/>
                  </a:moveTo>
                  <a:lnTo>
                    <a:pt x="54102" y="37719"/>
                  </a:lnTo>
                  <a:lnTo>
                    <a:pt x="53581" y="38100"/>
                  </a:lnTo>
                  <a:lnTo>
                    <a:pt x="54844" y="38100"/>
                  </a:lnTo>
                  <a:lnTo>
                    <a:pt x="54762" y="37973"/>
                  </a:lnTo>
                  <a:lnTo>
                    <a:pt x="54406" y="37719"/>
                  </a:lnTo>
                  <a:close/>
                </a:path>
                <a:path w="257175" h="118745">
                  <a:moveTo>
                    <a:pt x="82346" y="37465"/>
                  </a:moveTo>
                  <a:lnTo>
                    <a:pt x="69672" y="37465"/>
                  </a:lnTo>
                  <a:lnTo>
                    <a:pt x="70733" y="37818"/>
                  </a:lnTo>
                  <a:lnTo>
                    <a:pt x="69837" y="38100"/>
                  </a:lnTo>
                  <a:lnTo>
                    <a:pt x="89763" y="38100"/>
                  </a:lnTo>
                  <a:lnTo>
                    <a:pt x="89763" y="37973"/>
                  </a:lnTo>
                  <a:lnTo>
                    <a:pt x="82905" y="37973"/>
                  </a:lnTo>
                  <a:lnTo>
                    <a:pt x="82092" y="37846"/>
                  </a:lnTo>
                  <a:lnTo>
                    <a:pt x="81876" y="37719"/>
                  </a:lnTo>
                  <a:lnTo>
                    <a:pt x="82016" y="37592"/>
                  </a:lnTo>
                  <a:lnTo>
                    <a:pt x="82346" y="37465"/>
                  </a:lnTo>
                  <a:close/>
                </a:path>
                <a:path w="257175" h="118745">
                  <a:moveTo>
                    <a:pt x="97104" y="37846"/>
                  </a:moveTo>
                  <a:lnTo>
                    <a:pt x="96951" y="38100"/>
                  </a:lnTo>
                  <a:lnTo>
                    <a:pt x="97332" y="38100"/>
                  </a:lnTo>
                  <a:lnTo>
                    <a:pt x="97104" y="37846"/>
                  </a:lnTo>
                  <a:close/>
                </a:path>
                <a:path w="257175" h="118745">
                  <a:moveTo>
                    <a:pt x="97370" y="37973"/>
                  </a:moveTo>
                  <a:lnTo>
                    <a:pt x="97332" y="38100"/>
                  </a:lnTo>
                  <a:lnTo>
                    <a:pt x="97370" y="37973"/>
                  </a:lnTo>
                  <a:close/>
                </a:path>
                <a:path w="257175" h="118745">
                  <a:moveTo>
                    <a:pt x="110693" y="37973"/>
                  </a:moveTo>
                  <a:lnTo>
                    <a:pt x="110451" y="38100"/>
                  </a:lnTo>
                  <a:lnTo>
                    <a:pt x="110756" y="38100"/>
                  </a:lnTo>
                  <a:lnTo>
                    <a:pt x="110693" y="37973"/>
                  </a:lnTo>
                  <a:close/>
                </a:path>
                <a:path w="257175" h="118745">
                  <a:moveTo>
                    <a:pt x="110789" y="37450"/>
                  </a:moveTo>
                  <a:lnTo>
                    <a:pt x="110756" y="38100"/>
                  </a:lnTo>
                  <a:lnTo>
                    <a:pt x="110896" y="38100"/>
                  </a:lnTo>
                  <a:lnTo>
                    <a:pt x="110789" y="37450"/>
                  </a:lnTo>
                  <a:close/>
                </a:path>
                <a:path w="257175" h="118745">
                  <a:moveTo>
                    <a:pt x="114642" y="37973"/>
                  </a:moveTo>
                  <a:lnTo>
                    <a:pt x="114109" y="37973"/>
                  </a:lnTo>
                  <a:lnTo>
                    <a:pt x="114084" y="38100"/>
                  </a:lnTo>
                  <a:lnTo>
                    <a:pt x="114795" y="38100"/>
                  </a:lnTo>
                  <a:lnTo>
                    <a:pt x="114642" y="37973"/>
                  </a:lnTo>
                  <a:close/>
                </a:path>
                <a:path w="257175" h="118745">
                  <a:moveTo>
                    <a:pt x="65722" y="37719"/>
                  </a:moveTo>
                  <a:lnTo>
                    <a:pt x="65570" y="37719"/>
                  </a:lnTo>
                  <a:lnTo>
                    <a:pt x="65646" y="37973"/>
                  </a:lnTo>
                  <a:lnTo>
                    <a:pt x="65824" y="37973"/>
                  </a:lnTo>
                  <a:lnTo>
                    <a:pt x="66294" y="37973"/>
                  </a:lnTo>
                  <a:lnTo>
                    <a:pt x="65938" y="37846"/>
                  </a:lnTo>
                  <a:lnTo>
                    <a:pt x="65722" y="37719"/>
                  </a:lnTo>
                  <a:close/>
                </a:path>
                <a:path w="257175" h="118745">
                  <a:moveTo>
                    <a:pt x="52123" y="36957"/>
                  </a:moveTo>
                  <a:lnTo>
                    <a:pt x="50812" y="36957"/>
                  </a:lnTo>
                  <a:lnTo>
                    <a:pt x="50673" y="37973"/>
                  </a:lnTo>
                  <a:lnTo>
                    <a:pt x="50868" y="37857"/>
                  </a:lnTo>
                  <a:lnTo>
                    <a:pt x="51041" y="37592"/>
                  </a:lnTo>
                  <a:lnTo>
                    <a:pt x="51206" y="37465"/>
                  </a:lnTo>
                  <a:lnTo>
                    <a:pt x="51346" y="37465"/>
                  </a:lnTo>
                  <a:lnTo>
                    <a:pt x="51460" y="37211"/>
                  </a:lnTo>
                  <a:lnTo>
                    <a:pt x="51612" y="37084"/>
                  </a:lnTo>
                  <a:lnTo>
                    <a:pt x="52095" y="37084"/>
                  </a:lnTo>
                  <a:lnTo>
                    <a:pt x="52123" y="36957"/>
                  </a:lnTo>
                  <a:close/>
                </a:path>
                <a:path w="257175" h="118745">
                  <a:moveTo>
                    <a:pt x="59575" y="37211"/>
                  </a:moveTo>
                  <a:lnTo>
                    <a:pt x="58559" y="37211"/>
                  </a:lnTo>
                  <a:lnTo>
                    <a:pt x="59232" y="37465"/>
                  </a:lnTo>
                  <a:lnTo>
                    <a:pt x="59664" y="37973"/>
                  </a:lnTo>
                  <a:lnTo>
                    <a:pt x="61772" y="37973"/>
                  </a:lnTo>
                  <a:lnTo>
                    <a:pt x="61595" y="37846"/>
                  </a:lnTo>
                  <a:lnTo>
                    <a:pt x="61379" y="37846"/>
                  </a:lnTo>
                  <a:lnTo>
                    <a:pt x="60591" y="37719"/>
                  </a:lnTo>
                  <a:lnTo>
                    <a:pt x="60193" y="37465"/>
                  </a:lnTo>
                  <a:lnTo>
                    <a:pt x="59626" y="37465"/>
                  </a:lnTo>
                  <a:lnTo>
                    <a:pt x="59575" y="37211"/>
                  </a:lnTo>
                  <a:close/>
                </a:path>
                <a:path w="257175" h="118745">
                  <a:moveTo>
                    <a:pt x="69265" y="37846"/>
                  </a:moveTo>
                  <a:lnTo>
                    <a:pt x="68618" y="37973"/>
                  </a:lnTo>
                  <a:lnTo>
                    <a:pt x="69551" y="37973"/>
                  </a:lnTo>
                  <a:lnTo>
                    <a:pt x="69265" y="37846"/>
                  </a:lnTo>
                  <a:close/>
                </a:path>
                <a:path w="257175" h="118745">
                  <a:moveTo>
                    <a:pt x="84099" y="37465"/>
                  </a:moveTo>
                  <a:lnTo>
                    <a:pt x="83388" y="37465"/>
                  </a:lnTo>
                  <a:lnTo>
                    <a:pt x="83328" y="37747"/>
                  </a:lnTo>
                  <a:lnTo>
                    <a:pt x="82905" y="37846"/>
                  </a:lnTo>
                  <a:lnTo>
                    <a:pt x="84493" y="37973"/>
                  </a:lnTo>
                  <a:lnTo>
                    <a:pt x="84099" y="37465"/>
                  </a:lnTo>
                  <a:close/>
                </a:path>
                <a:path w="257175" h="118745">
                  <a:moveTo>
                    <a:pt x="108399" y="37719"/>
                  </a:moveTo>
                  <a:lnTo>
                    <a:pt x="106743" y="37719"/>
                  </a:lnTo>
                  <a:lnTo>
                    <a:pt x="106856" y="37851"/>
                  </a:lnTo>
                  <a:lnTo>
                    <a:pt x="108366" y="37846"/>
                  </a:lnTo>
                  <a:close/>
                </a:path>
                <a:path w="257175" h="118745">
                  <a:moveTo>
                    <a:pt x="21234" y="36468"/>
                  </a:moveTo>
                  <a:lnTo>
                    <a:pt x="21495" y="36830"/>
                  </a:lnTo>
                  <a:lnTo>
                    <a:pt x="21614" y="37159"/>
                  </a:lnTo>
                  <a:lnTo>
                    <a:pt x="21501" y="37292"/>
                  </a:lnTo>
                  <a:lnTo>
                    <a:pt x="21380" y="37592"/>
                  </a:lnTo>
                  <a:lnTo>
                    <a:pt x="21602" y="37846"/>
                  </a:lnTo>
                  <a:lnTo>
                    <a:pt x="21399" y="37592"/>
                  </a:lnTo>
                  <a:lnTo>
                    <a:pt x="23025" y="37592"/>
                  </a:lnTo>
                  <a:lnTo>
                    <a:pt x="23231" y="37514"/>
                  </a:lnTo>
                  <a:lnTo>
                    <a:pt x="23279" y="37084"/>
                  </a:lnTo>
                  <a:lnTo>
                    <a:pt x="23114" y="37084"/>
                  </a:lnTo>
                  <a:lnTo>
                    <a:pt x="23177" y="36576"/>
                  </a:lnTo>
                  <a:lnTo>
                    <a:pt x="21983" y="36576"/>
                  </a:lnTo>
                  <a:lnTo>
                    <a:pt x="21234" y="36468"/>
                  </a:lnTo>
                  <a:close/>
                </a:path>
                <a:path w="257175" h="118745">
                  <a:moveTo>
                    <a:pt x="52959" y="37211"/>
                  </a:moveTo>
                  <a:lnTo>
                    <a:pt x="52070" y="37211"/>
                  </a:lnTo>
                  <a:lnTo>
                    <a:pt x="52743" y="37846"/>
                  </a:lnTo>
                  <a:lnTo>
                    <a:pt x="52781" y="37592"/>
                  </a:lnTo>
                  <a:lnTo>
                    <a:pt x="52946" y="37592"/>
                  </a:lnTo>
                  <a:lnTo>
                    <a:pt x="52895" y="37338"/>
                  </a:lnTo>
                  <a:close/>
                </a:path>
                <a:path w="257175" h="118745">
                  <a:moveTo>
                    <a:pt x="55816" y="37719"/>
                  </a:moveTo>
                  <a:close/>
                </a:path>
                <a:path w="257175" h="118745">
                  <a:moveTo>
                    <a:pt x="59067" y="37592"/>
                  </a:moveTo>
                  <a:lnTo>
                    <a:pt x="58140" y="37846"/>
                  </a:lnTo>
                  <a:lnTo>
                    <a:pt x="59465" y="37846"/>
                  </a:lnTo>
                  <a:lnTo>
                    <a:pt x="59067" y="37592"/>
                  </a:lnTo>
                  <a:close/>
                </a:path>
                <a:path w="257175" h="118745">
                  <a:moveTo>
                    <a:pt x="61620" y="37465"/>
                  </a:moveTo>
                  <a:lnTo>
                    <a:pt x="61391" y="37514"/>
                  </a:lnTo>
                  <a:lnTo>
                    <a:pt x="61379" y="37846"/>
                  </a:lnTo>
                  <a:lnTo>
                    <a:pt x="61620" y="37465"/>
                  </a:lnTo>
                  <a:close/>
                </a:path>
                <a:path w="257175" h="118745">
                  <a:moveTo>
                    <a:pt x="61608" y="37644"/>
                  </a:moveTo>
                  <a:lnTo>
                    <a:pt x="61379" y="37846"/>
                  </a:lnTo>
                  <a:lnTo>
                    <a:pt x="61595" y="37846"/>
                  </a:lnTo>
                  <a:lnTo>
                    <a:pt x="61608" y="37644"/>
                  </a:lnTo>
                  <a:close/>
                </a:path>
                <a:path w="257175" h="118745">
                  <a:moveTo>
                    <a:pt x="63102" y="36830"/>
                  </a:moveTo>
                  <a:lnTo>
                    <a:pt x="62534" y="36830"/>
                  </a:lnTo>
                  <a:lnTo>
                    <a:pt x="62712" y="37846"/>
                  </a:lnTo>
                  <a:lnTo>
                    <a:pt x="63030" y="37719"/>
                  </a:lnTo>
                  <a:lnTo>
                    <a:pt x="65722" y="37719"/>
                  </a:lnTo>
                  <a:lnTo>
                    <a:pt x="65506" y="37592"/>
                  </a:lnTo>
                  <a:lnTo>
                    <a:pt x="65201" y="37338"/>
                  </a:lnTo>
                  <a:lnTo>
                    <a:pt x="64833" y="37211"/>
                  </a:lnTo>
                  <a:lnTo>
                    <a:pt x="63906" y="37211"/>
                  </a:lnTo>
                  <a:lnTo>
                    <a:pt x="63246" y="37084"/>
                  </a:lnTo>
                  <a:lnTo>
                    <a:pt x="63102" y="36830"/>
                  </a:lnTo>
                  <a:close/>
                </a:path>
                <a:path w="257175" h="118745">
                  <a:moveTo>
                    <a:pt x="65684" y="37084"/>
                  </a:moveTo>
                  <a:lnTo>
                    <a:pt x="65812" y="37257"/>
                  </a:lnTo>
                  <a:lnTo>
                    <a:pt x="65938" y="37846"/>
                  </a:lnTo>
                  <a:lnTo>
                    <a:pt x="66255" y="37846"/>
                  </a:lnTo>
                  <a:lnTo>
                    <a:pt x="66179" y="37592"/>
                  </a:lnTo>
                  <a:lnTo>
                    <a:pt x="65684" y="37084"/>
                  </a:lnTo>
                  <a:close/>
                </a:path>
                <a:path w="257175" h="118745">
                  <a:moveTo>
                    <a:pt x="68525" y="37662"/>
                  </a:moveTo>
                  <a:lnTo>
                    <a:pt x="68440" y="37846"/>
                  </a:lnTo>
                  <a:lnTo>
                    <a:pt x="68525" y="37662"/>
                  </a:lnTo>
                  <a:close/>
                </a:path>
                <a:path w="257175" h="118745">
                  <a:moveTo>
                    <a:pt x="68571" y="37818"/>
                  </a:moveTo>
                  <a:lnTo>
                    <a:pt x="68440" y="37846"/>
                  </a:lnTo>
                  <a:lnTo>
                    <a:pt x="68580" y="37846"/>
                  </a:lnTo>
                  <a:close/>
                </a:path>
                <a:path w="257175" h="118745">
                  <a:moveTo>
                    <a:pt x="82600" y="37465"/>
                  </a:moveTo>
                  <a:lnTo>
                    <a:pt x="82346" y="37465"/>
                  </a:lnTo>
                  <a:lnTo>
                    <a:pt x="82334" y="37592"/>
                  </a:lnTo>
                  <a:lnTo>
                    <a:pt x="82194" y="37846"/>
                  </a:lnTo>
                  <a:lnTo>
                    <a:pt x="82816" y="37846"/>
                  </a:lnTo>
                  <a:lnTo>
                    <a:pt x="82689" y="37592"/>
                  </a:lnTo>
                  <a:lnTo>
                    <a:pt x="82600" y="37465"/>
                  </a:lnTo>
                  <a:close/>
                </a:path>
                <a:path w="257175" h="118745">
                  <a:moveTo>
                    <a:pt x="82880" y="37719"/>
                  </a:moveTo>
                  <a:lnTo>
                    <a:pt x="83019" y="37846"/>
                  </a:lnTo>
                  <a:lnTo>
                    <a:pt x="82880" y="37719"/>
                  </a:lnTo>
                  <a:close/>
                </a:path>
                <a:path w="257175" h="118745">
                  <a:moveTo>
                    <a:pt x="83388" y="37465"/>
                  </a:moveTo>
                  <a:lnTo>
                    <a:pt x="83019" y="37465"/>
                  </a:lnTo>
                  <a:lnTo>
                    <a:pt x="83013" y="37719"/>
                  </a:lnTo>
                  <a:lnTo>
                    <a:pt x="83239" y="37747"/>
                  </a:lnTo>
                  <a:lnTo>
                    <a:pt x="83388" y="37465"/>
                  </a:lnTo>
                  <a:close/>
                </a:path>
                <a:path w="257175" h="118745">
                  <a:moveTo>
                    <a:pt x="92087" y="37592"/>
                  </a:moveTo>
                  <a:lnTo>
                    <a:pt x="90678" y="37592"/>
                  </a:lnTo>
                  <a:lnTo>
                    <a:pt x="90806" y="37748"/>
                  </a:lnTo>
                  <a:lnTo>
                    <a:pt x="90982" y="37846"/>
                  </a:lnTo>
                  <a:lnTo>
                    <a:pt x="92430" y="37846"/>
                  </a:lnTo>
                  <a:lnTo>
                    <a:pt x="92151" y="37719"/>
                  </a:lnTo>
                  <a:close/>
                </a:path>
                <a:path w="257175" h="118745">
                  <a:moveTo>
                    <a:pt x="92592" y="37747"/>
                  </a:moveTo>
                  <a:lnTo>
                    <a:pt x="92430" y="37846"/>
                  </a:lnTo>
                  <a:lnTo>
                    <a:pt x="92583" y="37846"/>
                  </a:lnTo>
                  <a:close/>
                </a:path>
                <a:path w="257175" h="118745">
                  <a:moveTo>
                    <a:pt x="114223" y="36957"/>
                  </a:moveTo>
                  <a:lnTo>
                    <a:pt x="113906" y="36957"/>
                  </a:lnTo>
                  <a:lnTo>
                    <a:pt x="113982" y="37465"/>
                  </a:lnTo>
                  <a:lnTo>
                    <a:pt x="113207" y="37465"/>
                  </a:lnTo>
                  <a:lnTo>
                    <a:pt x="113372" y="37846"/>
                  </a:lnTo>
                  <a:lnTo>
                    <a:pt x="114587" y="37846"/>
                  </a:lnTo>
                  <a:lnTo>
                    <a:pt x="114359" y="37318"/>
                  </a:lnTo>
                  <a:lnTo>
                    <a:pt x="114225" y="37159"/>
                  </a:lnTo>
                  <a:lnTo>
                    <a:pt x="114223" y="36957"/>
                  </a:lnTo>
                  <a:close/>
                </a:path>
                <a:path w="257175" h="118745">
                  <a:moveTo>
                    <a:pt x="118819" y="36576"/>
                  </a:moveTo>
                  <a:lnTo>
                    <a:pt x="118325" y="36576"/>
                  </a:lnTo>
                  <a:lnTo>
                    <a:pt x="118320" y="37257"/>
                  </a:lnTo>
                  <a:lnTo>
                    <a:pt x="118008" y="37592"/>
                  </a:lnTo>
                  <a:lnTo>
                    <a:pt x="118808" y="37592"/>
                  </a:lnTo>
                  <a:lnTo>
                    <a:pt x="118795" y="37846"/>
                  </a:lnTo>
                  <a:lnTo>
                    <a:pt x="119017" y="37644"/>
                  </a:lnTo>
                  <a:lnTo>
                    <a:pt x="119109" y="37338"/>
                  </a:lnTo>
                  <a:lnTo>
                    <a:pt x="118821" y="37338"/>
                  </a:lnTo>
                  <a:lnTo>
                    <a:pt x="118668" y="37211"/>
                  </a:lnTo>
                  <a:lnTo>
                    <a:pt x="118792" y="36762"/>
                  </a:lnTo>
                  <a:lnTo>
                    <a:pt x="118819" y="36576"/>
                  </a:lnTo>
                  <a:close/>
                </a:path>
                <a:path w="257175" h="118745">
                  <a:moveTo>
                    <a:pt x="108331" y="37338"/>
                  </a:moveTo>
                  <a:lnTo>
                    <a:pt x="108490" y="37832"/>
                  </a:lnTo>
                  <a:lnTo>
                    <a:pt x="108365" y="37369"/>
                  </a:lnTo>
                  <a:close/>
                </a:path>
                <a:path w="257175" h="118745">
                  <a:moveTo>
                    <a:pt x="68684" y="37318"/>
                  </a:moveTo>
                  <a:lnTo>
                    <a:pt x="68571" y="37818"/>
                  </a:lnTo>
                  <a:lnTo>
                    <a:pt x="68900" y="37750"/>
                  </a:lnTo>
                  <a:lnTo>
                    <a:pt x="68684" y="37318"/>
                  </a:lnTo>
                  <a:close/>
                </a:path>
                <a:path w="257175" h="118745">
                  <a:moveTo>
                    <a:pt x="68712" y="37257"/>
                  </a:moveTo>
                  <a:lnTo>
                    <a:pt x="68782" y="37514"/>
                  </a:lnTo>
                  <a:lnTo>
                    <a:pt x="68900" y="37750"/>
                  </a:lnTo>
                  <a:lnTo>
                    <a:pt x="68712" y="37257"/>
                  </a:lnTo>
                  <a:close/>
                </a:path>
                <a:path w="257175" h="118745">
                  <a:moveTo>
                    <a:pt x="69837" y="35687"/>
                  </a:moveTo>
                  <a:lnTo>
                    <a:pt x="69659" y="35687"/>
                  </a:lnTo>
                  <a:lnTo>
                    <a:pt x="69484" y="36212"/>
                  </a:lnTo>
                  <a:lnTo>
                    <a:pt x="68359" y="36434"/>
                  </a:lnTo>
                  <a:lnTo>
                    <a:pt x="68702" y="36703"/>
                  </a:lnTo>
                  <a:lnTo>
                    <a:pt x="68784" y="37436"/>
                  </a:lnTo>
                  <a:lnTo>
                    <a:pt x="68909" y="37748"/>
                  </a:lnTo>
                  <a:lnTo>
                    <a:pt x="69659" y="37592"/>
                  </a:lnTo>
                  <a:lnTo>
                    <a:pt x="69672" y="37465"/>
                  </a:lnTo>
                  <a:lnTo>
                    <a:pt x="84616" y="37465"/>
                  </a:lnTo>
                  <a:lnTo>
                    <a:pt x="84455" y="37338"/>
                  </a:lnTo>
                  <a:lnTo>
                    <a:pt x="84562" y="36322"/>
                  </a:lnTo>
                  <a:lnTo>
                    <a:pt x="85001" y="36195"/>
                  </a:lnTo>
                  <a:lnTo>
                    <a:pt x="71005" y="36068"/>
                  </a:lnTo>
                  <a:lnTo>
                    <a:pt x="70993" y="35941"/>
                  </a:lnTo>
                  <a:lnTo>
                    <a:pt x="70091" y="35941"/>
                  </a:lnTo>
                  <a:lnTo>
                    <a:pt x="69837" y="35687"/>
                  </a:lnTo>
                  <a:close/>
                </a:path>
                <a:path w="257175" h="118745">
                  <a:moveTo>
                    <a:pt x="5994" y="36957"/>
                  </a:moveTo>
                  <a:lnTo>
                    <a:pt x="4000" y="36957"/>
                  </a:lnTo>
                  <a:lnTo>
                    <a:pt x="4546" y="37073"/>
                  </a:lnTo>
                  <a:lnTo>
                    <a:pt x="4343" y="37719"/>
                  </a:lnTo>
                  <a:lnTo>
                    <a:pt x="5105" y="37592"/>
                  </a:lnTo>
                  <a:lnTo>
                    <a:pt x="5086" y="37192"/>
                  </a:lnTo>
                  <a:lnTo>
                    <a:pt x="5994" y="36957"/>
                  </a:lnTo>
                  <a:close/>
                </a:path>
                <a:path w="257175" h="118745">
                  <a:moveTo>
                    <a:pt x="51849" y="36322"/>
                  </a:moveTo>
                  <a:lnTo>
                    <a:pt x="24917" y="36322"/>
                  </a:lnTo>
                  <a:lnTo>
                    <a:pt x="24901" y="36957"/>
                  </a:lnTo>
                  <a:lnTo>
                    <a:pt x="24663" y="37719"/>
                  </a:lnTo>
                  <a:lnTo>
                    <a:pt x="25112" y="37514"/>
                  </a:lnTo>
                  <a:lnTo>
                    <a:pt x="25222" y="36449"/>
                  </a:lnTo>
                  <a:lnTo>
                    <a:pt x="51892" y="36449"/>
                  </a:lnTo>
                  <a:close/>
                </a:path>
                <a:path w="257175" h="118745">
                  <a:moveTo>
                    <a:pt x="56286" y="36957"/>
                  </a:moveTo>
                  <a:lnTo>
                    <a:pt x="54356" y="36957"/>
                  </a:lnTo>
                  <a:lnTo>
                    <a:pt x="54381" y="37719"/>
                  </a:lnTo>
                  <a:lnTo>
                    <a:pt x="54635" y="37338"/>
                  </a:lnTo>
                  <a:lnTo>
                    <a:pt x="55545" y="37338"/>
                  </a:lnTo>
                  <a:lnTo>
                    <a:pt x="56718" y="37211"/>
                  </a:lnTo>
                  <a:lnTo>
                    <a:pt x="56286" y="36957"/>
                  </a:lnTo>
                  <a:close/>
                </a:path>
                <a:path w="257175" h="118745">
                  <a:moveTo>
                    <a:pt x="60807" y="37465"/>
                  </a:moveTo>
                  <a:lnTo>
                    <a:pt x="60591" y="37719"/>
                  </a:lnTo>
                  <a:lnTo>
                    <a:pt x="61379" y="37719"/>
                  </a:lnTo>
                  <a:lnTo>
                    <a:pt x="61036" y="37592"/>
                  </a:lnTo>
                  <a:lnTo>
                    <a:pt x="60807" y="37465"/>
                  </a:lnTo>
                  <a:close/>
                </a:path>
                <a:path w="257175" h="118745">
                  <a:moveTo>
                    <a:pt x="92518" y="37535"/>
                  </a:moveTo>
                  <a:lnTo>
                    <a:pt x="92466" y="37719"/>
                  </a:lnTo>
                  <a:lnTo>
                    <a:pt x="92518" y="37535"/>
                  </a:lnTo>
                  <a:close/>
                </a:path>
                <a:path w="257175" h="118745">
                  <a:moveTo>
                    <a:pt x="94272" y="36830"/>
                  </a:moveTo>
                  <a:lnTo>
                    <a:pt x="93687" y="36957"/>
                  </a:lnTo>
                  <a:lnTo>
                    <a:pt x="93602" y="37369"/>
                  </a:lnTo>
                  <a:lnTo>
                    <a:pt x="93497" y="37592"/>
                  </a:lnTo>
                  <a:lnTo>
                    <a:pt x="92798" y="37719"/>
                  </a:lnTo>
                  <a:lnTo>
                    <a:pt x="96291" y="37719"/>
                  </a:lnTo>
                  <a:lnTo>
                    <a:pt x="96139" y="37592"/>
                  </a:lnTo>
                  <a:lnTo>
                    <a:pt x="95427" y="37592"/>
                  </a:lnTo>
                  <a:lnTo>
                    <a:pt x="95402" y="37338"/>
                  </a:lnTo>
                  <a:lnTo>
                    <a:pt x="95821" y="37338"/>
                  </a:lnTo>
                  <a:lnTo>
                    <a:pt x="94170" y="37211"/>
                  </a:lnTo>
                  <a:lnTo>
                    <a:pt x="94272" y="36830"/>
                  </a:lnTo>
                  <a:close/>
                </a:path>
                <a:path w="257175" h="118745">
                  <a:moveTo>
                    <a:pt x="96532" y="36957"/>
                  </a:moveTo>
                  <a:lnTo>
                    <a:pt x="96469" y="37211"/>
                  </a:lnTo>
                  <a:lnTo>
                    <a:pt x="96532" y="37719"/>
                  </a:lnTo>
                  <a:lnTo>
                    <a:pt x="96824" y="37719"/>
                  </a:lnTo>
                  <a:lnTo>
                    <a:pt x="96697" y="37465"/>
                  </a:lnTo>
                  <a:lnTo>
                    <a:pt x="96532" y="36957"/>
                  </a:lnTo>
                  <a:close/>
                </a:path>
                <a:path w="257175" h="118745">
                  <a:moveTo>
                    <a:pt x="107911" y="36195"/>
                  </a:moveTo>
                  <a:lnTo>
                    <a:pt x="99809" y="36195"/>
                  </a:lnTo>
                  <a:lnTo>
                    <a:pt x="99999" y="36449"/>
                  </a:lnTo>
                  <a:lnTo>
                    <a:pt x="100125" y="36762"/>
                  </a:lnTo>
                  <a:lnTo>
                    <a:pt x="99697" y="37159"/>
                  </a:lnTo>
                  <a:lnTo>
                    <a:pt x="99626" y="37436"/>
                  </a:lnTo>
                  <a:lnTo>
                    <a:pt x="99974" y="37719"/>
                  </a:lnTo>
                  <a:lnTo>
                    <a:pt x="100291" y="37719"/>
                  </a:lnTo>
                  <a:lnTo>
                    <a:pt x="100368" y="36957"/>
                  </a:lnTo>
                  <a:lnTo>
                    <a:pt x="107873" y="36957"/>
                  </a:lnTo>
                  <a:lnTo>
                    <a:pt x="107911" y="36195"/>
                  </a:lnTo>
                  <a:close/>
                </a:path>
                <a:path w="257175" h="118745">
                  <a:moveTo>
                    <a:pt x="122326" y="37084"/>
                  </a:moveTo>
                  <a:lnTo>
                    <a:pt x="122389" y="37719"/>
                  </a:lnTo>
                  <a:lnTo>
                    <a:pt x="122529" y="37719"/>
                  </a:lnTo>
                  <a:lnTo>
                    <a:pt x="122727" y="37436"/>
                  </a:lnTo>
                  <a:lnTo>
                    <a:pt x="122646" y="37257"/>
                  </a:lnTo>
                  <a:lnTo>
                    <a:pt x="122326" y="37084"/>
                  </a:lnTo>
                  <a:close/>
                </a:path>
                <a:path w="257175" h="118745">
                  <a:moveTo>
                    <a:pt x="61812" y="37465"/>
                  </a:moveTo>
                  <a:lnTo>
                    <a:pt x="61620" y="37465"/>
                  </a:lnTo>
                  <a:lnTo>
                    <a:pt x="61608" y="37644"/>
                  </a:lnTo>
                  <a:lnTo>
                    <a:pt x="61812" y="37465"/>
                  </a:lnTo>
                  <a:close/>
                </a:path>
                <a:path w="257175" h="118745">
                  <a:moveTo>
                    <a:pt x="7007" y="36957"/>
                  </a:moveTo>
                  <a:lnTo>
                    <a:pt x="5994" y="36957"/>
                  </a:lnTo>
                  <a:lnTo>
                    <a:pt x="6388" y="37592"/>
                  </a:lnTo>
                  <a:lnTo>
                    <a:pt x="7007" y="36957"/>
                  </a:lnTo>
                  <a:close/>
                </a:path>
                <a:path w="257175" h="118745">
                  <a:moveTo>
                    <a:pt x="21158" y="37338"/>
                  </a:moveTo>
                  <a:lnTo>
                    <a:pt x="21136" y="37535"/>
                  </a:lnTo>
                  <a:lnTo>
                    <a:pt x="21158" y="37338"/>
                  </a:lnTo>
                  <a:close/>
                </a:path>
                <a:path w="257175" h="118745">
                  <a:moveTo>
                    <a:pt x="51892" y="36449"/>
                  </a:moveTo>
                  <a:lnTo>
                    <a:pt x="25222" y="36449"/>
                  </a:lnTo>
                  <a:lnTo>
                    <a:pt x="25552" y="36703"/>
                  </a:lnTo>
                  <a:lnTo>
                    <a:pt x="25679" y="37592"/>
                  </a:lnTo>
                  <a:lnTo>
                    <a:pt x="25869" y="37338"/>
                  </a:lnTo>
                  <a:lnTo>
                    <a:pt x="49606" y="37338"/>
                  </a:lnTo>
                  <a:lnTo>
                    <a:pt x="49403" y="37084"/>
                  </a:lnTo>
                  <a:lnTo>
                    <a:pt x="50606" y="37084"/>
                  </a:lnTo>
                  <a:lnTo>
                    <a:pt x="50812" y="36957"/>
                  </a:lnTo>
                  <a:lnTo>
                    <a:pt x="52123" y="36957"/>
                  </a:lnTo>
                  <a:lnTo>
                    <a:pt x="52209" y="36576"/>
                  </a:lnTo>
                  <a:lnTo>
                    <a:pt x="51892" y="36449"/>
                  </a:lnTo>
                  <a:close/>
                </a:path>
                <a:path w="257175" h="118745">
                  <a:moveTo>
                    <a:pt x="55545" y="37338"/>
                  </a:moveTo>
                  <a:lnTo>
                    <a:pt x="54635" y="37338"/>
                  </a:lnTo>
                  <a:lnTo>
                    <a:pt x="55562" y="37592"/>
                  </a:lnTo>
                  <a:lnTo>
                    <a:pt x="55545" y="37338"/>
                  </a:lnTo>
                  <a:close/>
                </a:path>
                <a:path w="257175" h="118745">
                  <a:moveTo>
                    <a:pt x="57435" y="37401"/>
                  </a:moveTo>
                  <a:lnTo>
                    <a:pt x="57175" y="37592"/>
                  </a:lnTo>
                  <a:lnTo>
                    <a:pt x="58013" y="37592"/>
                  </a:lnTo>
                  <a:lnTo>
                    <a:pt x="57435" y="37401"/>
                  </a:lnTo>
                  <a:close/>
                </a:path>
                <a:path w="257175" h="118745">
                  <a:moveTo>
                    <a:pt x="57950" y="37338"/>
                  </a:moveTo>
                  <a:lnTo>
                    <a:pt x="58013" y="37592"/>
                  </a:lnTo>
                  <a:lnTo>
                    <a:pt x="57950" y="37338"/>
                  </a:lnTo>
                  <a:close/>
                </a:path>
                <a:path w="257175" h="118745">
                  <a:moveTo>
                    <a:pt x="61379" y="37517"/>
                  </a:moveTo>
                  <a:lnTo>
                    <a:pt x="61036" y="37592"/>
                  </a:lnTo>
                  <a:lnTo>
                    <a:pt x="61379" y="37592"/>
                  </a:lnTo>
                  <a:close/>
                </a:path>
                <a:path w="257175" h="118745">
                  <a:moveTo>
                    <a:pt x="84616" y="37465"/>
                  </a:moveTo>
                  <a:lnTo>
                    <a:pt x="84099" y="37465"/>
                  </a:lnTo>
                  <a:lnTo>
                    <a:pt x="84620" y="37592"/>
                  </a:lnTo>
                  <a:lnTo>
                    <a:pt x="84616" y="37465"/>
                  </a:lnTo>
                  <a:close/>
                </a:path>
                <a:path w="257175" h="118745">
                  <a:moveTo>
                    <a:pt x="93237" y="36703"/>
                  </a:moveTo>
                  <a:lnTo>
                    <a:pt x="92964" y="36703"/>
                  </a:lnTo>
                  <a:lnTo>
                    <a:pt x="93040" y="37084"/>
                  </a:lnTo>
                  <a:lnTo>
                    <a:pt x="92735" y="37084"/>
                  </a:lnTo>
                  <a:lnTo>
                    <a:pt x="92690" y="37257"/>
                  </a:lnTo>
                  <a:lnTo>
                    <a:pt x="93103" y="37592"/>
                  </a:lnTo>
                  <a:lnTo>
                    <a:pt x="93237" y="36703"/>
                  </a:lnTo>
                  <a:close/>
                </a:path>
                <a:path w="257175" h="118745">
                  <a:moveTo>
                    <a:pt x="95821" y="37338"/>
                  </a:moveTo>
                  <a:lnTo>
                    <a:pt x="95427" y="37338"/>
                  </a:lnTo>
                  <a:lnTo>
                    <a:pt x="95491" y="37592"/>
                  </a:lnTo>
                  <a:lnTo>
                    <a:pt x="96050" y="37592"/>
                  </a:lnTo>
                  <a:lnTo>
                    <a:pt x="95940" y="37436"/>
                  </a:lnTo>
                  <a:close/>
                </a:path>
                <a:path w="257175" h="118745">
                  <a:moveTo>
                    <a:pt x="96037" y="37338"/>
                  </a:moveTo>
                  <a:lnTo>
                    <a:pt x="96050" y="37592"/>
                  </a:lnTo>
                  <a:lnTo>
                    <a:pt x="96037" y="37338"/>
                  </a:lnTo>
                  <a:close/>
                </a:path>
                <a:path w="257175" h="118745">
                  <a:moveTo>
                    <a:pt x="117821" y="37465"/>
                  </a:moveTo>
                  <a:lnTo>
                    <a:pt x="117678" y="37465"/>
                  </a:lnTo>
                  <a:lnTo>
                    <a:pt x="117817" y="37592"/>
                  </a:lnTo>
                  <a:lnTo>
                    <a:pt x="117821" y="37465"/>
                  </a:lnTo>
                  <a:close/>
                </a:path>
                <a:path w="257175" h="118745">
                  <a:moveTo>
                    <a:pt x="92316" y="36957"/>
                  </a:moveTo>
                  <a:lnTo>
                    <a:pt x="92518" y="37535"/>
                  </a:lnTo>
                  <a:lnTo>
                    <a:pt x="92625" y="37159"/>
                  </a:lnTo>
                  <a:lnTo>
                    <a:pt x="92316" y="36957"/>
                  </a:lnTo>
                  <a:close/>
                </a:path>
                <a:path w="257175" h="118745">
                  <a:moveTo>
                    <a:pt x="63030" y="36703"/>
                  </a:moveTo>
                  <a:lnTo>
                    <a:pt x="61379" y="36703"/>
                  </a:lnTo>
                  <a:lnTo>
                    <a:pt x="61379" y="37517"/>
                  </a:lnTo>
                  <a:lnTo>
                    <a:pt x="61620" y="37465"/>
                  </a:lnTo>
                  <a:lnTo>
                    <a:pt x="61812" y="37465"/>
                  </a:lnTo>
                  <a:lnTo>
                    <a:pt x="62534" y="36830"/>
                  </a:lnTo>
                  <a:lnTo>
                    <a:pt x="63102" y="36830"/>
                  </a:lnTo>
                  <a:close/>
                </a:path>
                <a:path w="257175" h="118745">
                  <a:moveTo>
                    <a:pt x="19354" y="35687"/>
                  </a:moveTo>
                  <a:lnTo>
                    <a:pt x="7962" y="35687"/>
                  </a:lnTo>
                  <a:lnTo>
                    <a:pt x="8026" y="37465"/>
                  </a:lnTo>
                  <a:lnTo>
                    <a:pt x="8724" y="36449"/>
                  </a:lnTo>
                  <a:lnTo>
                    <a:pt x="19314" y="36449"/>
                  </a:lnTo>
                  <a:lnTo>
                    <a:pt x="19354" y="35687"/>
                  </a:lnTo>
                  <a:close/>
                </a:path>
                <a:path w="257175" h="118745">
                  <a:moveTo>
                    <a:pt x="19308" y="36576"/>
                  </a:moveTo>
                  <a:lnTo>
                    <a:pt x="17665" y="36576"/>
                  </a:lnTo>
                  <a:lnTo>
                    <a:pt x="18542" y="37465"/>
                  </a:lnTo>
                  <a:lnTo>
                    <a:pt x="18669" y="36703"/>
                  </a:lnTo>
                  <a:lnTo>
                    <a:pt x="19301" y="36703"/>
                  </a:lnTo>
                  <a:close/>
                </a:path>
                <a:path w="257175" h="118745">
                  <a:moveTo>
                    <a:pt x="50606" y="37084"/>
                  </a:moveTo>
                  <a:lnTo>
                    <a:pt x="49403" y="37084"/>
                  </a:lnTo>
                  <a:lnTo>
                    <a:pt x="49987" y="37465"/>
                  </a:lnTo>
                  <a:lnTo>
                    <a:pt x="50606" y="37084"/>
                  </a:lnTo>
                  <a:close/>
                </a:path>
                <a:path w="257175" h="118745">
                  <a:moveTo>
                    <a:pt x="59994" y="37338"/>
                  </a:moveTo>
                  <a:lnTo>
                    <a:pt x="59626" y="37465"/>
                  </a:lnTo>
                  <a:lnTo>
                    <a:pt x="60193" y="37465"/>
                  </a:lnTo>
                  <a:lnTo>
                    <a:pt x="59994" y="37338"/>
                  </a:lnTo>
                  <a:close/>
                </a:path>
                <a:path w="257175" h="118745">
                  <a:moveTo>
                    <a:pt x="101917" y="37338"/>
                  </a:moveTo>
                  <a:close/>
                </a:path>
                <a:path w="257175" h="118745">
                  <a:moveTo>
                    <a:pt x="107861" y="37084"/>
                  </a:moveTo>
                  <a:lnTo>
                    <a:pt x="101193" y="37084"/>
                  </a:lnTo>
                  <a:lnTo>
                    <a:pt x="101574" y="37338"/>
                  </a:lnTo>
                  <a:lnTo>
                    <a:pt x="102463" y="37338"/>
                  </a:lnTo>
                  <a:lnTo>
                    <a:pt x="107962" y="37465"/>
                  </a:lnTo>
                  <a:lnTo>
                    <a:pt x="107861" y="37211"/>
                  </a:lnTo>
                  <a:close/>
                </a:path>
                <a:path w="257175" h="118745">
                  <a:moveTo>
                    <a:pt x="108470" y="36449"/>
                  </a:moveTo>
                  <a:lnTo>
                    <a:pt x="107962" y="36703"/>
                  </a:lnTo>
                  <a:lnTo>
                    <a:pt x="109499" y="37465"/>
                  </a:lnTo>
                  <a:lnTo>
                    <a:pt x="110020" y="37338"/>
                  </a:lnTo>
                  <a:lnTo>
                    <a:pt x="110147" y="37257"/>
                  </a:lnTo>
                  <a:lnTo>
                    <a:pt x="110080" y="37084"/>
                  </a:lnTo>
                  <a:lnTo>
                    <a:pt x="109677" y="37084"/>
                  </a:lnTo>
                  <a:lnTo>
                    <a:pt x="109648" y="36957"/>
                  </a:lnTo>
                  <a:lnTo>
                    <a:pt x="109435" y="36957"/>
                  </a:lnTo>
                  <a:lnTo>
                    <a:pt x="109181" y="36703"/>
                  </a:lnTo>
                  <a:lnTo>
                    <a:pt x="108712" y="36703"/>
                  </a:lnTo>
                  <a:lnTo>
                    <a:pt x="108470" y="36449"/>
                  </a:lnTo>
                  <a:close/>
                </a:path>
                <a:path w="257175" h="118745">
                  <a:moveTo>
                    <a:pt x="110820" y="36830"/>
                  </a:moveTo>
                  <a:lnTo>
                    <a:pt x="110220" y="37211"/>
                  </a:lnTo>
                  <a:lnTo>
                    <a:pt x="110693" y="37211"/>
                  </a:lnTo>
                  <a:lnTo>
                    <a:pt x="110789" y="37450"/>
                  </a:lnTo>
                  <a:lnTo>
                    <a:pt x="110820" y="36830"/>
                  </a:lnTo>
                  <a:close/>
                </a:path>
                <a:path w="257175" h="118745">
                  <a:moveTo>
                    <a:pt x="57522" y="37338"/>
                  </a:moveTo>
                  <a:close/>
                </a:path>
                <a:path w="257175" h="118745">
                  <a:moveTo>
                    <a:pt x="95427" y="37338"/>
                  </a:moveTo>
                  <a:close/>
                </a:path>
                <a:path w="257175" h="118745">
                  <a:moveTo>
                    <a:pt x="84607" y="36957"/>
                  </a:moveTo>
                  <a:lnTo>
                    <a:pt x="84682" y="37257"/>
                  </a:lnTo>
                  <a:lnTo>
                    <a:pt x="84647" y="37014"/>
                  </a:lnTo>
                  <a:close/>
                </a:path>
                <a:path w="257175" h="118745">
                  <a:moveTo>
                    <a:pt x="16090" y="37211"/>
                  </a:moveTo>
                  <a:lnTo>
                    <a:pt x="15773" y="37211"/>
                  </a:lnTo>
                  <a:lnTo>
                    <a:pt x="15951" y="37338"/>
                  </a:lnTo>
                  <a:lnTo>
                    <a:pt x="16090" y="37211"/>
                  </a:lnTo>
                  <a:close/>
                </a:path>
                <a:path w="257175" h="118745">
                  <a:moveTo>
                    <a:pt x="24282" y="36957"/>
                  </a:moveTo>
                  <a:lnTo>
                    <a:pt x="23304" y="36957"/>
                  </a:lnTo>
                  <a:lnTo>
                    <a:pt x="23545" y="37338"/>
                  </a:lnTo>
                  <a:lnTo>
                    <a:pt x="24282" y="36957"/>
                  </a:lnTo>
                  <a:close/>
                </a:path>
                <a:path w="257175" h="118745">
                  <a:moveTo>
                    <a:pt x="53174" y="37084"/>
                  </a:moveTo>
                  <a:lnTo>
                    <a:pt x="51816" y="37084"/>
                  </a:lnTo>
                  <a:lnTo>
                    <a:pt x="52031" y="37338"/>
                  </a:lnTo>
                  <a:lnTo>
                    <a:pt x="52959" y="37211"/>
                  </a:lnTo>
                  <a:lnTo>
                    <a:pt x="53174" y="37084"/>
                  </a:lnTo>
                  <a:close/>
                </a:path>
                <a:path w="257175" h="118745">
                  <a:moveTo>
                    <a:pt x="52971" y="37211"/>
                  </a:moveTo>
                  <a:close/>
                </a:path>
                <a:path w="257175" h="118745">
                  <a:moveTo>
                    <a:pt x="56856" y="37330"/>
                  </a:moveTo>
                  <a:close/>
                </a:path>
                <a:path w="257175" h="118745">
                  <a:moveTo>
                    <a:pt x="57670" y="36703"/>
                  </a:moveTo>
                  <a:lnTo>
                    <a:pt x="57175" y="36703"/>
                  </a:lnTo>
                  <a:lnTo>
                    <a:pt x="57524" y="36982"/>
                  </a:lnTo>
                  <a:lnTo>
                    <a:pt x="57633" y="37257"/>
                  </a:lnTo>
                  <a:lnTo>
                    <a:pt x="57924" y="37211"/>
                  </a:lnTo>
                  <a:lnTo>
                    <a:pt x="59575" y="37211"/>
                  </a:lnTo>
                  <a:lnTo>
                    <a:pt x="59524" y="36957"/>
                  </a:lnTo>
                  <a:lnTo>
                    <a:pt x="58902" y="36957"/>
                  </a:lnTo>
                  <a:lnTo>
                    <a:pt x="58762" y="36830"/>
                  </a:lnTo>
                  <a:lnTo>
                    <a:pt x="58166" y="36830"/>
                  </a:lnTo>
                  <a:lnTo>
                    <a:pt x="57670" y="36703"/>
                  </a:lnTo>
                  <a:close/>
                </a:path>
                <a:path w="257175" h="118745">
                  <a:moveTo>
                    <a:pt x="95986" y="36322"/>
                  </a:moveTo>
                  <a:lnTo>
                    <a:pt x="96037" y="37338"/>
                  </a:lnTo>
                  <a:lnTo>
                    <a:pt x="96177" y="37084"/>
                  </a:lnTo>
                  <a:lnTo>
                    <a:pt x="96291" y="36957"/>
                  </a:lnTo>
                  <a:lnTo>
                    <a:pt x="96155" y="36434"/>
                  </a:lnTo>
                  <a:lnTo>
                    <a:pt x="95986" y="36322"/>
                  </a:lnTo>
                  <a:close/>
                </a:path>
                <a:path w="257175" h="118745">
                  <a:moveTo>
                    <a:pt x="96342" y="36957"/>
                  </a:moveTo>
                  <a:lnTo>
                    <a:pt x="96469" y="37338"/>
                  </a:lnTo>
                  <a:lnTo>
                    <a:pt x="96342" y="36957"/>
                  </a:lnTo>
                  <a:close/>
                </a:path>
                <a:path w="257175" h="118745">
                  <a:moveTo>
                    <a:pt x="118821" y="36957"/>
                  </a:moveTo>
                  <a:lnTo>
                    <a:pt x="118821" y="37338"/>
                  </a:lnTo>
                  <a:lnTo>
                    <a:pt x="119109" y="37338"/>
                  </a:lnTo>
                  <a:lnTo>
                    <a:pt x="119064" y="37159"/>
                  </a:lnTo>
                  <a:lnTo>
                    <a:pt x="118821" y="36957"/>
                  </a:lnTo>
                  <a:close/>
                </a:path>
                <a:path w="257175" h="118745">
                  <a:moveTo>
                    <a:pt x="56718" y="37211"/>
                  </a:moveTo>
                  <a:lnTo>
                    <a:pt x="55537" y="37211"/>
                  </a:lnTo>
                  <a:lnTo>
                    <a:pt x="56856" y="37330"/>
                  </a:lnTo>
                  <a:lnTo>
                    <a:pt x="56718" y="37211"/>
                  </a:lnTo>
                  <a:close/>
                </a:path>
                <a:path w="257175" h="118745">
                  <a:moveTo>
                    <a:pt x="64414" y="36830"/>
                  </a:moveTo>
                  <a:lnTo>
                    <a:pt x="64173" y="37084"/>
                  </a:lnTo>
                  <a:lnTo>
                    <a:pt x="63906" y="37211"/>
                  </a:lnTo>
                  <a:lnTo>
                    <a:pt x="64757" y="37211"/>
                  </a:lnTo>
                  <a:lnTo>
                    <a:pt x="64414" y="36830"/>
                  </a:lnTo>
                  <a:close/>
                </a:path>
                <a:path w="257175" h="118745">
                  <a:moveTo>
                    <a:pt x="91998" y="35814"/>
                  </a:moveTo>
                  <a:lnTo>
                    <a:pt x="85242" y="35814"/>
                  </a:lnTo>
                  <a:lnTo>
                    <a:pt x="85688" y="36576"/>
                  </a:lnTo>
                  <a:lnTo>
                    <a:pt x="85813" y="37211"/>
                  </a:lnTo>
                  <a:lnTo>
                    <a:pt x="92194" y="37211"/>
                  </a:lnTo>
                  <a:lnTo>
                    <a:pt x="89750" y="37084"/>
                  </a:lnTo>
                  <a:lnTo>
                    <a:pt x="89395" y="36703"/>
                  </a:lnTo>
                  <a:lnTo>
                    <a:pt x="89331" y="36449"/>
                  </a:lnTo>
                  <a:lnTo>
                    <a:pt x="89623" y="36449"/>
                  </a:lnTo>
                  <a:lnTo>
                    <a:pt x="89496" y="36322"/>
                  </a:lnTo>
                  <a:lnTo>
                    <a:pt x="89471" y="36068"/>
                  </a:lnTo>
                  <a:lnTo>
                    <a:pt x="92595" y="36068"/>
                  </a:lnTo>
                  <a:lnTo>
                    <a:pt x="92538" y="35941"/>
                  </a:lnTo>
                  <a:lnTo>
                    <a:pt x="92265" y="35941"/>
                  </a:lnTo>
                  <a:lnTo>
                    <a:pt x="91998" y="35814"/>
                  </a:lnTo>
                  <a:close/>
                </a:path>
                <a:path w="257175" h="118745">
                  <a:moveTo>
                    <a:pt x="97547" y="35560"/>
                  </a:moveTo>
                  <a:lnTo>
                    <a:pt x="93853" y="35560"/>
                  </a:lnTo>
                  <a:lnTo>
                    <a:pt x="93954" y="36322"/>
                  </a:lnTo>
                  <a:lnTo>
                    <a:pt x="94526" y="36322"/>
                  </a:lnTo>
                  <a:lnTo>
                    <a:pt x="94289" y="36434"/>
                  </a:lnTo>
                  <a:lnTo>
                    <a:pt x="94399" y="36982"/>
                  </a:lnTo>
                  <a:lnTo>
                    <a:pt x="94170" y="37211"/>
                  </a:lnTo>
                  <a:lnTo>
                    <a:pt x="94996" y="37211"/>
                  </a:lnTo>
                  <a:lnTo>
                    <a:pt x="94884" y="36434"/>
                  </a:lnTo>
                  <a:lnTo>
                    <a:pt x="95605" y="36068"/>
                  </a:lnTo>
                  <a:lnTo>
                    <a:pt x="96685" y="35941"/>
                  </a:lnTo>
                  <a:lnTo>
                    <a:pt x="97837" y="35941"/>
                  </a:lnTo>
                  <a:lnTo>
                    <a:pt x="97547" y="35560"/>
                  </a:lnTo>
                  <a:close/>
                </a:path>
                <a:path w="257175" h="118745">
                  <a:moveTo>
                    <a:pt x="95059" y="36703"/>
                  </a:moveTo>
                  <a:lnTo>
                    <a:pt x="95173" y="37211"/>
                  </a:lnTo>
                  <a:lnTo>
                    <a:pt x="95741" y="37211"/>
                  </a:lnTo>
                  <a:lnTo>
                    <a:pt x="95580" y="37084"/>
                  </a:lnTo>
                  <a:lnTo>
                    <a:pt x="95059" y="36703"/>
                  </a:lnTo>
                  <a:close/>
                </a:path>
                <a:path w="257175" h="118745">
                  <a:moveTo>
                    <a:pt x="107899" y="37084"/>
                  </a:moveTo>
                  <a:close/>
                </a:path>
                <a:path w="257175" h="118745">
                  <a:moveTo>
                    <a:pt x="118110" y="37084"/>
                  </a:moveTo>
                  <a:lnTo>
                    <a:pt x="117716" y="37084"/>
                  </a:lnTo>
                  <a:lnTo>
                    <a:pt x="117995" y="37211"/>
                  </a:lnTo>
                  <a:lnTo>
                    <a:pt x="118135" y="37211"/>
                  </a:lnTo>
                  <a:close/>
                </a:path>
                <a:path w="257175" h="118745">
                  <a:moveTo>
                    <a:pt x="68503" y="36957"/>
                  </a:moveTo>
                  <a:lnTo>
                    <a:pt x="68488" y="37159"/>
                  </a:lnTo>
                  <a:lnTo>
                    <a:pt x="68621" y="37192"/>
                  </a:lnTo>
                  <a:lnTo>
                    <a:pt x="68503" y="36957"/>
                  </a:lnTo>
                  <a:close/>
                </a:path>
                <a:path w="257175" h="118745">
                  <a:moveTo>
                    <a:pt x="23229" y="36833"/>
                  </a:moveTo>
                  <a:lnTo>
                    <a:pt x="23114" y="37084"/>
                  </a:lnTo>
                  <a:lnTo>
                    <a:pt x="23229" y="36833"/>
                  </a:lnTo>
                  <a:close/>
                </a:path>
                <a:path w="257175" h="118745">
                  <a:moveTo>
                    <a:pt x="23259" y="36986"/>
                  </a:moveTo>
                  <a:lnTo>
                    <a:pt x="23114" y="37084"/>
                  </a:lnTo>
                  <a:lnTo>
                    <a:pt x="23279" y="37084"/>
                  </a:lnTo>
                  <a:close/>
                </a:path>
                <a:path w="257175" h="118745">
                  <a:moveTo>
                    <a:pt x="52641" y="36957"/>
                  </a:moveTo>
                  <a:lnTo>
                    <a:pt x="52489" y="37084"/>
                  </a:lnTo>
                  <a:lnTo>
                    <a:pt x="52920" y="37084"/>
                  </a:lnTo>
                  <a:lnTo>
                    <a:pt x="52641" y="36957"/>
                  </a:lnTo>
                  <a:close/>
                </a:path>
                <a:path w="257175" h="118745">
                  <a:moveTo>
                    <a:pt x="64147" y="36576"/>
                  </a:moveTo>
                  <a:lnTo>
                    <a:pt x="63754" y="36830"/>
                  </a:lnTo>
                  <a:lnTo>
                    <a:pt x="63601" y="37084"/>
                  </a:lnTo>
                  <a:lnTo>
                    <a:pt x="63954" y="37084"/>
                  </a:lnTo>
                  <a:lnTo>
                    <a:pt x="64147" y="36576"/>
                  </a:lnTo>
                  <a:close/>
                </a:path>
                <a:path w="257175" h="118745">
                  <a:moveTo>
                    <a:pt x="92837" y="36322"/>
                  </a:moveTo>
                  <a:lnTo>
                    <a:pt x="89331" y="36449"/>
                  </a:lnTo>
                  <a:lnTo>
                    <a:pt x="89496" y="36576"/>
                  </a:lnTo>
                  <a:lnTo>
                    <a:pt x="89712" y="36957"/>
                  </a:lnTo>
                  <a:lnTo>
                    <a:pt x="89750" y="37084"/>
                  </a:lnTo>
                  <a:lnTo>
                    <a:pt x="92229" y="37084"/>
                  </a:lnTo>
                  <a:lnTo>
                    <a:pt x="92430" y="36703"/>
                  </a:lnTo>
                  <a:lnTo>
                    <a:pt x="93237" y="36703"/>
                  </a:lnTo>
                  <a:lnTo>
                    <a:pt x="93143" y="36507"/>
                  </a:lnTo>
                  <a:lnTo>
                    <a:pt x="92837" y="36322"/>
                  </a:lnTo>
                  <a:close/>
                </a:path>
                <a:path w="257175" h="118745">
                  <a:moveTo>
                    <a:pt x="93611" y="36957"/>
                  </a:moveTo>
                  <a:lnTo>
                    <a:pt x="93433" y="37084"/>
                  </a:lnTo>
                  <a:lnTo>
                    <a:pt x="93611" y="36957"/>
                  </a:lnTo>
                  <a:close/>
                </a:path>
                <a:path w="257175" h="118745">
                  <a:moveTo>
                    <a:pt x="95580" y="36957"/>
                  </a:moveTo>
                  <a:lnTo>
                    <a:pt x="95580" y="37084"/>
                  </a:lnTo>
                  <a:lnTo>
                    <a:pt x="95580" y="36957"/>
                  </a:lnTo>
                  <a:close/>
                </a:path>
                <a:path w="257175" h="118745">
                  <a:moveTo>
                    <a:pt x="109766" y="36703"/>
                  </a:moveTo>
                  <a:lnTo>
                    <a:pt x="109677" y="37084"/>
                  </a:lnTo>
                  <a:lnTo>
                    <a:pt x="109792" y="36815"/>
                  </a:lnTo>
                  <a:close/>
                </a:path>
                <a:path w="257175" h="118745">
                  <a:moveTo>
                    <a:pt x="109815" y="36762"/>
                  </a:moveTo>
                  <a:lnTo>
                    <a:pt x="109677" y="37084"/>
                  </a:lnTo>
                  <a:lnTo>
                    <a:pt x="110080" y="37084"/>
                  </a:lnTo>
                  <a:lnTo>
                    <a:pt x="109815" y="36762"/>
                  </a:lnTo>
                  <a:close/>
                </a:path>
                <a:path w="257175" h="118745">
                  <a:moveTo>
                    <a:pt x="112198" y="37073"/>
                  </a:moveTo>
                  <a:close/>
                </a:path>
                <a:path w="257175" h="118745">
                  <a:moveTo>
                    <a:pt x="112717" y="36228"/>
                  </a:moveTo>
                  <a:lnTo>
                    <a:pt x="112269" y="36957"/>
                  </a:lnTo>
                  <a:lnTo>
                    <a:pt x="112217" y="37084"/>
                  </a:lnTo>
                  <a:lnTo>
                    <a:pt x="112667" y="37084"/>
                  </a:lnTo>
                  <a:lnTo>
                    <a:pt x="112717" y="36228"/>
                  </a:lnTo>
                  <a:close/>
                </a:path>
                <a:path w="257175" h="118745">
                  <a:moveTo>
                    <a:pt x="114388" y="36830"/>
                  </a:moveTo>
                  <a:lnTo>
                    <a:pt x="113792" y="36830"/>
                  </a:lnTo>
                  <a:lnTo>
                    <a:pt x="114223" y="36957"/>
                  </a:lnTo>
                  <a:lnTo>
                    <a:pt x="114312" y="37084"/>
                  </a:lnTo>
                  <a:lnTo>
                    <a:pt x="114388" y="36830"/>
                  </a:lnTo>
                  <a:close/>
                </a:path>
                <a:path w="257175" h="118745">
                  <a:moveTo>
                    <a:pt x="112268" y="36195"/>
                  </a:moveTo>
                  <a:lnTo>
                    <a:pt x="112221" y="37014"/>
                  </a:lnTo>
                  <a:lnTo>
                    <a:pt x="112328" y="36762"/>
                  </a:lnTo>
                  <a:lnTo>
                    <a:pt x="112268" y="36195"/>
                  </a:lnTo>
                  <a:close/>
                </a:path>
                <a:path w="257175" h="118745">
                  <a:moveTo>
                    <a:pt x="40343" y="35941"/>
                  </a:moveTo>
                  <a:lnTo>
                    <a:pt x="22847" y="35941"/>
                  </a:lnTo>
                  <a:lnTo>
                    <a:pt x="23266" y="36322"/>
                  </a:lnTo>
                  <a:lnTo>
                    <a:pt x="23379" y="36507"/>
                  </a:lnTo>
                  <a:lnTo>
                    <a:pt x="23259" y="36986"/>
                  </a:lnTo>
                  <a:lnTo>
                    <a:pt x="24282" y="36957"/>
                  </a:lnTo>
                  <a:lnTo>
                    <a:pt x="24039" y="36762"/>
                  </a:lnTo>
                  <a:lnTo>
                    <a:pt x="24130" y="36195"/>
                  </a:lnTo>
                  <a:lnTo>
                    <a:pt x="40309" y="36195"/>
                  </a:lnTo>
                  <a:lnTo>
                    <a:pt x="40343" y="35941"/>
                  </a:lnTo>
                  <a:close/>
                </a:path>
                <a:path w="257175" h="118745">
                  <a:moveTo>
                    <a:pt x="56883" y="36830"/>
                  </a:moveTo>
                  <a:lnTo>
                    <a:pt x="56159" y="36830"/>
                  </a:lnTo>
                  <a:lnTo>
                    <a:pt x="56426" y="36957"/>
                  </a:lnTo>
                  <a:lnTo>
                    <a:pt x="56718" y="36957"/>
                  </a:lnTo>
                  <a:lnTo>
                    <a:pt x="56883" y="36830"/>
                  </a:lnTo>
                  <a:close/>
                </a:path>
                <a:path w="257175" h="118745">
                  <a:moveTo>
                    <a:pt x="58978" y="36576"/>
                  </a:moveTo>
                  <a:lnTo>
                    <a:pt x="58648" y="36576"/>
                  </a:lnTo>
                  <a:lnTo>
                    <a:pt x="58825" y="36762"/>
                  </a:lnTo>
                  <a:lnTo>
                    <a:pt x="58902" y="36957"/>
                  </a:lnTo>
                  <a:lnTo>
                    <a:pt x="59524" y="36957"/>
                  </a:lnTo>
                  <a:lnTo>
                    <a:pt x="59474" y="36703"/>
                  </a:lnTo>
                  <a:lnTo>
                    <a:pt x="59016" y="36703"/>
                  </a:lnTo>
                  <a:close/>
                </a:path>
                <a:path w="257175" h="118745">
                  <a:moveTo>
                    <a:pt x="92811" y="36703"/>
                  </a:moveTo>
                  <a:lnTo>
                    <a:pt x="92430" y="36703"/>
                  </a:lnTo>
                  <a:lnTo>
                    <a:pt x="92875" y="36957"/>
                  </a:lnTo>
                  <a:lnTo>
                    <a:pt x="92811" y="36703"/>
                  </a:lnTo>
                  <a:close/>
                </a:path>
                <a:path w="257175" h="118745">
                  <a:moveTo>
                    <a:pt x="93306" y="36068"/>
                  </a:moveTo>
                  <a:lnTo>
                    <a:pt x="93167" y="36068"/>
                  </a:lnTo>
                  <a:lnTo>
                    <a:pt x="93329" y="36576"/>
                  </a:lnTo>
                  <a:lnTo>
                    <a:pt x="93439" y="36762"/>
                  </a:lnTo>
                  <a:lnTo>
                    <a:pt x="93662" y="36957"/>
                  </a:lnTo>
                  <a:lnTo>
                    <a:pt x="93646" y="36434"/>
                  </a:lnTo>
                  <a:lnTo>
                    <a:pt x="93306" y="36068"/>
                  </a:lnTo>
                  <a:close/>
                </a:path>
                <a:path w="257175" h="118745">
                  <a:moveTo>
                    <a:pt x="109616" y="36818"/>
                  </a:moveTo>
                  <a:lnTo>
                    <a:pt x="109435" y="36957"/>
                  </a:lnTo>
                  <a:lnTo>
                    <a:pt x="109648" y="36957"/>
                  </a:lnTo>
                  <a:lnTo>
                    <a:pt x="109616" y="36818"/>
                  </a:lnTo>
                  <a:close/>
                </a:path>
                <a:path w="257175" h="118745">
                  <a:moveTo>
                    <a:pt x="115081" y="36576"/>
                  </a:moveTo>
                  <a:lnTo>
                    <a:pt x="114731" y="36576"/>
                  </a:lnTo>
                  <a:lnTo>
                    <a:pt x="115163" y="36957"/>
                  </a:lnTo>
                  <a:lnTo>
                    <a:pt x="115081" y="36576"/>
                  </a:lnTo>
                  <a:close/>
                </a:path>
                <a:path w="257175" h="118745">
                  <a:moveTo>
                    <a:pt x="118757" y="35687"/>
                  </a:moveTo>
                  <a:lnTo>
                    <a:pt x="115531" y="35687"/>
                  </a:lnTo>
                  <a:lnTo>
                    <a:pt x="116319" y="36957"/>
                  </a:lnTo>
                  <a:lnTo>
                    <a:pt x="116306" y="36576"/>
                  </a:lnTo>
                  <a:lnTo>
                    <a:pt x="118819" y="36576"/>
                  </a:lnTo>
                  <a:lnTo>
                    <a:pt x="118757" y="35687"/>
                  </a:lnTo>
                  <a:close/>
                </a:path>
                <a:path w="257175" h="118745">
                  <a:moveTo>
                    <a:pt x="120878" y="35687"/>
                  </a:moveTo>
                  <a:lnTo>
                    <a:pt x="120798" y="36434"/>
                  </a:lnTo>
                  <a:lnTo>
                    <a:pt x="120637" y="36762"/>
                  </a:lnTo>
                  <a:lnTo>
                    <a:pt x="120929" y="36957"/>
                  </a:lnTo>
                  <a:lnTo>
                    <a:pt x="120878" y="35687"/>
                  </a:lnTo>
                  <a:close/>
                </a:path>
                <a:path w="257175" h="118745">
                  <a:moveTo>
                    <a:pt x="58000" y="36068"/>
                  </a:moveTo>
                  <a:lnTo>
                    <a:pt x="58166" y="36830"/>
                  </a:lnTo>
                  <a:lnTo>
                    <a:pt x="58762" y="36830"/>
                  </a:lnTo>
                  <a:lnTo>
                    <a:pt x="58483" y="36576"/>
                  </a:lnTo>
                  <a:lnTo>
                    <a:pt x="59842" y="36576"/>
                  </a:lnTo>
                  <a:lnTo>
                    <a:pt x="60198" y="36449"/>
                  </a:lnTo>
                  <a:lnTo>
                    <a:pt x="58407" y="36449"/>
                  </a:lnTo>
                  <a:lnTo>
                    <a:pt x="58000" y="36068"/>
                  </a:lnTo>
                  <a:close/>
                </a:path>
                <a:path w="257175" h="118745">
                  <a:moveTo>
                    <a:pt x="59842" y="36576"/>
                  </a:moveTo>
                  <a:lnTo>
                    <a:pt x="59448" y="36576"/>
                  </a:lnTo>
                  <a:lnTo>
                    <a:pt x="59575" y="36830"/>
                  </a:lnTo>
                  <a:lnTo>
                    <a:pt x="59715" y="36830"/>
                  </a:lnTo>
                  <a:lnTo>
                    <a:pt x="59842" y="36576"/>
                  </a:lnTo>
                  <a:close/>
                </a:path>
                <a:path w="257175" h="118745">
                  <a:moveTo>
                    <a:pt x="56934" y="35306"/>
                  </a:moveTo>
                  <a:lnTo>
                    <a:pt x="56267" y="35306"/>
                  </a:lnTo>
                  <a:lnTo>
                    <a:pt x="55219" y="35687"/>
                  </a:lnTo>
                  <a:lnTo>
                    <a:pt x="57696" y="35687"/>
                  </a:lnTo>
                  <a:lnTo>
                    <a:pt x="57937" y="35814"/>
                  </a:lnTo>
                  <a:lnTo>
                    <a:pt x="58407" y="36449"/>
                  </a:lnTo>
                  <a:lnTo>
                    <a:pt x="60198" y="36449"/>
                  </a:lnTo>
                  <a:lnTo>
                    <a:pt x="60236" y="36830"/>
                  </a:lnTo>
                  <a:lnTo>
                    <a:pt x="63030" y="36703"/>
                  </a:lnTo>
                  <a:lnTo>
                    <a:pt x="62814" y="36322"/>
                  </a:lnTo>
                  <a:lnTo>
                    <a:pt x="58788" y="36322"/>
                  </a:lnTo>
                  <a:lnTo>
                    <a:pt x="58908" y="35884"/>
                  </a:lnTo>
                  <a:lnTo>
                    <a:pt x="58947" y="35433"/>
                  </a:lnTo>
                  <a:lnTo>
                    <a:pt x="56984" y="35433"/>
                  </a:lnTo>
                  <a:lnTo>
                    <a:pt x="56934" y="35306"/>
                  </a:lnTo>
                  <a:close/>
                </a:path>
                <a:path w="257175" h="118745">
                  <a:moveTo>
                    <a:pt x="63563" y="36703"/>
                  </a:moveTo>
                  <a:lnTo>
                    <a:pt x="63728" y="36830"/>
                  </a:lnTo>
                  <a:lnTo>
                    <a:pt x="63563" y="36703"/>
                  </a:lnTo>
                  <a:close/>
                </a:path>
                <a:path w="257175" h="118745">
                  <a:moveTo>
                    <a:pt x="63748" y="36817"/>
                  </a:moveTo>
                  <a:close/>
                </a:path>
                <a:path w="257175" h="118745">
                  <a:moveTo>
                    <a:pt x="111074" y="35306"/>
                  </a:moveTo>
                  <a:lnTo>
                    <a:pt x="109425" y="35306"/>
                  </a:lnTo>
                  <a:lnTo>
                    <a:pt x="109798" y="35742"/>
                  </a:lnTo>
                  <a:lnTo>
                    <a:pt x="109906" y="35973"/>
                  </a:lnTo>
                  <a:lnTo>
                    <a:pt x="109588" y="36136"/>
                  </a:lnTo>
                  <a:lnTo>
                    <a:pt x="109503" y="36322"/>
                  </a:lnTo>
                  <a:lnTo>
                    <a:pt x="109616" y="36818"/>
                  </a:lnTo>
                  <a:lnTo>
                    <a:pt x="109766" y="36703"/>
                  </a:lnTo>
                  <a:lnTo>
                    <a:pt x="110192" y="35884"/>
                  </a:lnTo>
                  <a:lnTo>
                    <a:pt x="110286" y="35560"/>
                  </a:lnTo>
                  <a:lnTo>
                    <a:pt x="111328" y="35560"/>
                  </a:lnTo>
                  <a:lnTo>
                    <a:pt x="111036" y="35433"/>
                  </a:lnTo>
                  <a:lnTo>
                    <a:pt x="111074" y="35306"/>
                  </a:lnTo>
                  <a:close/>
                </a:path>
                <a:path w="257175" h="118745">
                  <a:moveTo>
                    <a:pt x="63834" y="36068"/>
                  </a:moveTo>
                  <a:lnTo>
                    <a:pt x="63550" y="36068"/>
                  </a:lnTo>
                  <a:lnTo>
                    <a:pt x="63639" y="36576"/>
                  </a:lnTo>
                  <a:lnTo>
                    <a:pt x="63748" y="36817"/>
                  </a:lnTo>
                  <a:lnTo>
                    <a:pt x="63715" y="36322"/>
                  </a:lnTo>
                  <a:lnTo>
                    <a:pt x="63944" y="36322"/>
                  </a:lnTo>
                  <a:lnTo>
                    <a:pt x="63834" y="36068"/>
                  </a:lnTo>
                  <a:close/>
                </a:path>
                <a:path w="257175" h="118745">
                  <a:moveTo>
                    <a:pt x="109841" y="36703"/>
                  </a:moveTo>
                  <a:close/>
                </a:path>
                <a:path w="257175" h="118745">
                  <a:moveTo>
                    <a:pt x="59448" y="36576"/>
                  </a:moveTo>
                  <a:lnTo>
                    <a:pt x="59182" y="36576"/>
                  </a:lnTo>
                  <a:lnTo>
                    <a:pt x="59016" y="36703"/>
                  </a:lnTo>
                  <a:lnTo>
                    <a:pt x="59474" y="36703"/>
                  </a:lnTo>
                  <a:close/>
                </a:path>
                <a:path w="257175" h="118745">
                  <a:moveTo>
                    <a:pt x="121970" y="35941"/>
                  </a:moveTo>
                  <a:lnTo>
                    <a:pt x="121907" y="36703"/>
                  </a:lnTo>
                  <a:lnTo>
                    <a:pt x="122389" y="36068"/>
                  </a:lnTo>
                  <a:lnTo>
                    <a:pt x="122047" y="36068"/>
                  </a:lnTo>
                  <a:lnTo>
                    <a:pt x="121970" y="35941"/>
                  </a:lnTo>
                  <a:close/>
                </a:path>
                <a:path w="257175" h="118745">
                  <a:moveTo>
                    <a:pt x="122720" y="35941"/>
                  </a:moveTo>
                  <a:lnTo>
                    <a:pt x="122580" y="36322"/>
                  </a:lnTo>
                  <a:lnTo>
                    <a:pt x="122847" y="36322"/>
                  </a:lnTo>
                  <a:lnTo>
                    <a:pt x="123177" y="36449"/>
                  </a:lnTo>
                  <a:lnTo>
                    <a:pt x="123393" y="36449"/>
                  </a:lnTo>
                  <a:lnTo>
                    <a:pt x="123317" y="36703"/>
                  </a:lnTo>
                  <a:lnTo>
                    <a:pt x="123825" y="36703"/>
                  </a:lnTo>
                  <a:lnTo>
                    <a:pt x="124149" y="36434"/>
                  </a:lnTo>
                  <a:lnTo>
                    <a:pt x="124263" y="36195"/>
                  </a:lnTo>
                  <a:lnTo>
                    <a:pt x="123444" y="36195"/>
                  </a:lnTo>
                  <a:lnTo>
                    <a:pt x="123190" y="36068"/>
                  </a:lnTo>
                  <a:lnTo>
                    <a:pt x="122720" y="35941"/>
                  </a:lnTo>
                  <a:close/>
                </a:path>
                <a:path w="257175" h="118745">
                  <a:moveTo>
                    <a:pt x="22067" y="36514"/>
                  </a:moveTo>
                  <a:lnTo>
                    <a:pt x="23177" y="36576"/>
                  </a:lnTo>
                  <a:lnTo>
                    <a:pt x="22067" y="36514"/>
                  </a:lnTo>
                  <a:close/>
                </a:path>
                <a:path w="257175" h="118745">
                  <a:moveTo>
                    <a:pt x="57480" y="36449"/>
                  </a:moveTo>
                  <a:lnTo>
                    <a:pt x="57099" y="36576"/>
                  </a:lnTo>
                  <a:lnTo>
                    <a:pt x="57372" y="36576"/>
                  </a:lnTo>
                  <a:lnTo>
                    <a:pt x="57480" y="36449"/>
                  </a:lnTo>
                  <a:close/>
                </a:path>
                <a:path w="257175" h="118745">
                  <a:moveTo>
                    <a:pt x="85246" y="36221"/>
                  </a:moveTo>
                  <a:lnTo>
                    <a:pt x="85331" y="36576"/>
                  </a:lnTo>
                  <a:lnTo>
                    <a:pt x="85516" y="36434"/>
                  </a:lnTo>
                  <a:lnTo>
                    <a:pt x="85246" y="36221"/>
                  </a:lnTo>
                  <a:close/>
                </a:path>
                <a:path w="257175" h="118745">
                  <a:moveTo>
                    <a:pt x="122555" y="35433"/>
                  </a:moveTo>
                  <a:lnTo>
                    <a:pt x="121627" y="35433"/>
                  </a:lnTo>
                  <a:lnTo>
                    <a:pt x="121936" y="35742"/>
                  </a:lnTo>
                  <a:lnTo>
                    <a:pt x="122047" y="36068"/>
                  </a:lnTo>
                  <a:lnTo>
                    <a:pt x="122389" y="36068"/>
                  </a:lnTo>
                  <a:lnTo>
                    <a:pt x="122643" y="36576"/>
                  </a:lnTo>
                  <a:lnTo>
                    <a:pt x="122389" y="35560"/>
                  </a:lnTo>
                  <a:lnTo>
                    <a:pt x="122555" y="35560"/>
                  </a:lnTo>
                  <a:close/>
                </a:path>
                <a:path w="257175" h="118745">
                  <a:moveTo>
                    <a:pt x="42684" y="35560"/>
                  </a:moveTo>
                  <a:lnTo>
                    <a:pt x="21399" y="35560"/>
                  </a:lnTo>
                  <a:lnTo>
                    <a:pt x="21944" y="36507"/>
                  </a:lnTo>
                  <a:lnTo>
                    <a:pt x="22847" y="35941"/>
                  </a:lnTo>
                  <a:lnTo>
                    <a:pt x="40343" y="35941"/>
                  </a:lnTo>
                  <a:lnTo>
                    <a:pt x="42799" y="35814"/>
                  </a:lnTo>
                  <a:lnTo>
                    <a:pt x="42684" y="35560"/>
                  </a:lnTo>
                  <a:close/>
                </a:path>
                <a:path w="257175" h="118745">
                  <a:moveTo>
                    <a:pt x="21026" y="36212"/>
                  </a:moveTo>
                  <a:lnTo>
                    <a:pt x="20891" y="36449"/>
                  </a:lnTo>
                  <a:lnTo>
                    <a:pt x="21234" y="36468"/>
                  </a:lnTo>
                  <a:lnTo>
                    <a:pt x="21026" y="36212"/>
                  </a:lnTo>
                  <a:close/>
                </a:path>
                <a:path w="257175" h="118745">
                  <a:moveTo>
                    <a:pt x="20243" y="35687"/>
                  </a:moveTo>
                  <a:lnTo>
                    <a:pt x="19354" y="35687"/>
                  </a:lnTo>
                  <a:lnTo>
                    <a:pt x="20408" y="36449"/>
                  </a:lnTo>
                  <a:lnTo>
                    <a:pt x="20290" y="35814"/>
                  </a:lnTo>
                  <a:close/>
                </a:path>
                <a:path w="257175" h="118745">
                  <a:moveTo>
                    <a:pt x="51993" y="35941"/>
                  </a:moveTo>
                  <a:lnTo>
                    <a:pt x="43014" y="35941"/>
                  </a:lnTo>
                  <a:lnTo>
                    <a:pt x="43040" y="36195"/>
                  </a:lnTo>
                  <a:lnTo>
                    <a:pt x="24206" y="36195"/>
                  </a:lnTo>
                  <a:lnTo>
                    <a:pt x="24384" y="36322"/>
                  </a:lnTo>
                  <a:lnTo>
                    <a:pt x="24638" y="36449"/>
                  </a:lnTo>
                  <a:lnTo>
                    <a:pt x="24892" y="36322"/>
                  </a:lnTo>
                  <a:lnTo>
                    <a:pt x="51849" y="36322"/>
                  </a:lnTo>
                  <a:lnTo>
                    <a:pt x="51765" y="36068"/>
                  </a:lnTo>
                  <a:lnTo>
                    <a:pt x="51993" y="35941"/>
                  </a:lnTo>
                  <a:close/>
                </a:path>
                <a:path w="257175" h="118745">
                  <a:moveTo>
                    <a:pt x="63322" y="36322"/>
                  </a:moveTo>
                  <a:close/>
                </a:path>
                <a:path w="257175" h="118745">
                  <a:moveTo>
                    <a:pt x="63969" y="36322"/>
                  </a:moveTo>
                  <a:lnTo>
                    <a:pt x="64135" y="36449"/>
                  </a:lnTo>
                  <a:lnTo>
                    <a:pt x="63969" y="36322"/>
                  </a:lnTo>
                  <a:close/>
                </a:path>
                <a:path w="257175" h="118745">
                  <a:moveTo>
                    <a:pt x="65316" y="35306"/>
                  </a:moveTo>
                  <a:lnTo>
                    <a:pt x="64541" y="35306"/>
                  </a:lnTo>
                  <a:lnTo>
                    <a:pt x="64421" y="35447"/>
                  </a:lnTo>
                  <a:lnTo>
                    <a:pt x="64960" y="35687"/>
                  </a:lnTo>
                  <a:lnTo>
                    <a:pt x="65075" y="36212"/>
                  </a:lnTo>
                  <a:lnTo>
                    <a:pt x="66675" y="36449"/>
                  </a:lnTo>
                  <a:lnTo>
                    <a:pt x="66643" y="36195"/>
                  </a:lnTo>
                  <a:lnTo>
                    <a:pt x="65760" y="36195"/>
                  </a:lnTo>
                  <a:lnTo>
                    <a:pt x="65323" y="35768"/>
                  </a:lnTo>
                  <a:lnTo>
                    <a:pt x="65316" y="35306"/>
                  </a:lnTo>
                  <a:close/>
                </a:path>
                <a:path w="257175" h="118745">
                  <a:moveTo>
                    <a:pt x="85001" y="36195"/>
                  </a:moveTo>
                  <a:lnTo>
                    <a:pt x="84670" y="36195"/>
                  </a:lnTo>
                  <a:lnTo>
                    <a:pt x="84823" y="36449"/>
                  </a:lnTo>
                  <a:lnTo>
                    <a:pt x="85001" y="36195"/>
                  </a:lnTo>
                  <a:close/>
                </a:path>
                <a:path w="257175" h="118745">
                  <a:moveTo>
                    <a:pt x="92595" y="36068"/>
                  </a:moveTo>
                  <a:lnTo>
                    <a:pt x="89471" y="36068"/>
                  </a:lnTo>
                  <a:lnTo>
                    <a:pt x="89649" y="36195"/>
                  </a:lnTo>
                  <a:lnTo>
                    <a:pt x="89623" y="36449"/>
                  </a:lnTo>
                  <a:lnTo>
                    <a:pt x="92735" y="36449"/>
                  </a:lnTo>
                  <a:lnTo>
                    <a:pt x="92595" y="36068"/>
                  </a:lnTo>
                  <a:close/>
                </a:path>
                <a:path w="257175" h="118745">
                  <a:moveTo>
                    <a:pt x="113164" y="36136"/>
                  </a:moveTo>
                  <a:lnTo>
                    <a:pt x="112928" y="36195"/>
                  </a:lnTo>
                  <a:lnTo>
                    <a:pt x="112737" y="36195"/>
                  </a:lnTo>
                  <a:lnTo>
                    <a:pt x="112941" y="36322"/>
                  </a:lnTo>
                  <a:lnTo>
                    <a:pt x="113322" y="36322"/>
                  </a:lnTo>
                  <a:lnTo>
                    <a:pt x="113164" y="36136"/>
                  </a:lnTo>
                  <a:close/>
                </a:path>
                <a:path w="257175" h="118745">
                  <a:moveTo>
                    <a:pt x="62890" y="35814"/>
                  </a:moveTo>
                  <a:lnTo>
                    <a:pt x="62786" y="35967"/>
                  </a:lnTo>
                  <a:lnTo>
                    <a:pt x="62547" y="36195"/>
                  </a:lnTo>
                  <a:lnTo>
                    <a:pt x="58839" y="36195"/>
                  </a:lnTo>
                  <a:lnTo>
                    <a:pt x="62814" y="36322"/>
                  </a:lnTo>
                  <a:lnTo>
                    <a:pt x="62890" y="35814"/>
                  </a:lnTo>
                  <a:close/>
                </a:path>
                <a:path w="257175" h="118745">
                  <a:moveTo>
                    <a:pt x="63669" y="35687"/>
                  </a:moveTo>
                  <a:lnTo>
                    <a:pt x="62738" y="35687"/>
                  </a:lnTo>
                  <a:lnTo>
                    <a:pt x="62870" y="35742"/>
                  </a:lnTo>
                  <a:lnTo>
                    <a:pt x="62941" y="36322"/>
                  </a:lnTo>
                  <a:lnTo>
                    <a:pt x="63373" y="36322"/>
                  </a:lnTo>
                  <a:lnTo>
                    <a:pt x="63474" y="36068"/>
                  </a:lnTo>
                  <a:lnTo>
                    <a:pt x="63834" y="36068"/>
                  </a:lnTo>
                  <a:lnTo>
                    <a:pt x="63669" y="35687"/>
                  </a:lnTo>
                  <a:close/>
                </a:path>
                <a:path w="257175" h="118745">
                  <a:moveTo>
                    <a:pt x="97837" y="35941"/>
                  </a:moveTo>
                  <a:lnTo>
                    <a:pt x="96685" y="35941"/>
                  </a:lnTo>
                  <a:lnTo>
                    <a:pt x="97358" y="36322"/>
                  </a:lnTo>
                  <a:lnTo>
                    <a:pt x="97940" y="36212"/>
                  </a:lnTo>
                  <a:lnTo>
                    <a:pt x="97837" y="35941"/>
                  </a:lnTo>
                  <a:close/>
                </a:path>
                <a:path w="257175" h="118745">
                  <a:moveTo>
                    <a:pt x="108046" y="35306"/>
                  </a:moveTo>
                  <a:lnTo>
                    <a:pt x="98221" y="35306"/>
                  </a:lnTo>
                  <a:lnTo>
                    <a:pt x="98285" y="35433"/>
                  </a:lnTo>
                  <a:lnTo>
                    <a:pt x="98361" y="36068"/>
                  </a:lnTo>
                  <a:lnTo>
                    <a:pt x="98590" y="36322"/>
                  </a:lnTo>
                  <a:lnTo>
                    <a:pt x="99314" y="36195"/>
                  </a:lnTo>
                  <a:lnTo>
                    <a:pt x="107911" y="36195"/>
                  </a:lnTo>
                  <a:lnTo>
                    <a:pt x="108243" y="35941"/>
                  </a:lnTo>
                  <a:lnTo>
                    <a:pt x="108115" y="35941"/>
                  </a:lnTo>
                  <a:lnTo>
                    <a:pt x="108046" y="35306"/>
                  </a:lnTo>
                  <a:close/>
                </a:path>
                <a:path w="257175" h="118745">
                  <a:moveTo>
                    <a:pt x="108718" y="35941"/>
                  </a:moveTo>
                  <a:lnTo>
                    <a:pt x="108254" y="35941"/>
                  </a:lnTo>
                  <a:lnTo>
                    <a:pt x="108176" y="36087"/>
                  </a:lnTo>
                  <a:lnTo>
                    <a:pt x="108915" y="36322"/>
                  </a:lnTo>
                  <a:lnTo>
                    <a:pt x="108775" y="36195"/>
                  </a:lnTo>
                  <a:lnTo>
                    <a:pt x="108718" y="35941"/>
                  </a:lnTo>
                  <a:close/>
                </a:path>
                <a:path w="257175" h="118745">
                  <a:moveTo>
                    <a:pt x="112191" y="35433"/>
                  </a:moveTo>
                  <a:lnTo>
                    <a:pt x="112052" y="36322"/>
                  </a:lnTo>
                  <a:lnTo>
                    <a:pt x="112242" y="36195"/>
                  </a:lnTo>
                  <a:lnTo>
                    <a:pt x="112204" y="35687"/>
                  </a:lnTo>
                  <a:lnTo>
                    <a:pt x="112560" y="35687"/>
                  </a:lnTo>
                  <a:lnTo>
                    <a:pt x="112191" y="35560"/>
                  </a:lnTo>
                  <a:close/>
                </a:path>
                <a:path w="257175" h="118745">
                  <a:moveTo>
                    <a:pt x="120734" y="35306"/>
                  </a:moveTo>
                  <a:lnTo>
                    <a:pt x="120510" y="35306"/>
                  </a:lnTo>
                  <a:lnTo>
                    <a:pt x="120419" y="36235"/>
                  </a:lnTo>
                  <a:lnTo>
                    <a:pt x="120548" y="36322"/>
                  </a:lnTo>
                  <a:lnTo>
                    <a:pt x="120792" y="35814"/>
                  </a:lnTo>
                  <a:lnTo>
                    <a:pt x="120827" y="35433"/>
                  </a:lnTo>
                  <a:lnTo>
                    <a:pt x="120734" y="35306"/>
                  </a:lnTo>
                  <a:close/>
                </a:path>
                <a:path w="257175" h="118745">
                  <a:moveTo>
                    <a:pt x="112801" y="35306"/>
                  </a:moveTo>
                  <a:lnTo>
                    <a:pt x="112680" y="35433"/>
                  </a:lnTo>
                  <a:lnTo>
                    <a:pt x="112560" y="35687"/>
                  </a:lnTo>
                  <a:lnTo>
                    <a:pt x="112204" y="35687"/>
                  </a:lnTo>
                  <a:lnTo>
                    <a:pt x="112253" y="35834"/>
                  </a:lnTo>
                  <a:lnTo>
                    <a:pt x="112377" y="36087"/>
                  </a:lnTo>
                  <a:lnTo>
                    <a:pt x="112717" y="36228"/>
                  </a:lnTo>
                  <a:lnTo>
                    <a:pt x="112928" y="36195"/>
                  </a:lnTo>
                  <a:lnTo>
                    <a:pt x="112801" y="35306"/>
                  </a:lnTo>
                  <a:close/>
                </a:path>
                <a:path w="257175" h="118745">
                  <a:moveTo>
                    <a:pt x="85178" y="35941"/>
                  </a:moveTo>
                  <a:lnTo>
                    <a:pt x="85138" y="36136"/>
                  </a:lnTo>
                  <a:lnTo>
                    <a:pt x="85178" y="35941"/>
                  </a:lnTo>
                  <a:close/>
                </a:path>
                <a:path w="257175" h="118745">
                  <a:moveTo>
                    <a:pt x="43395" y="35306"/>
                  </a:moveTo>
                  <a:lnTo>
                    <a:pt x="20281" y="35306"/>
                  </a:lnTo>
                  <a:lnTo>
                    <a:pt x="21026" y="36212"/>
                  </a:lnTo>
                  <a:lnTo>
                    <a:pt x="20853" y="35941"/>
                  </a:lnTo>
                  <a:lnTo>
                    <a:pt x="21181" y="35941"/>
                  </a:lnTo>
                  <a:lnTo>
                    <a:pt x="21399" y="35560"/>
                  </a:lnTo>
                  <a:lnTo>
                    <a:pt x="42684" y="35560"/>
                  </a:lnTo>
                  <a:lnTo>
                    <a:pt x="43637" y="35433"/>
                  </a:lnTo>
                  <a:lnTo>
                    <a:pt x="43395" y="35306"/>
                  </a:lnTo>
                  <a:close/>
                </a:path>
                <a:path w="257175" h="118745">
                  <a:moveTo>
                    <a:pt x="42519" y="35814"/>
                  </a:moveTo>
                  <a:lnTo>
                    <a:pt x="40360" y="35814"/>
                  </a:lnTo>
                  <a:lnTo>
                    <a:pt x="40398" y="36068"/>
                  </a:lnTo>
                  <a:lnTo>
                    <a:pt x="43040" y="36195"/>
                  </a:lnTo>
                  <a:lnTo>
                    <a:pt x="42849" y="36068"/>
                  </a:lnTo>
                  <a:lnTo>
                    <a:pt x="42392" y="36068"/>
                  </a:lnTo>
                  <a:lnTo>
                    <a:pt x="42519" y="35814"/>
                  </a:lnTo>
                  <a:close/>
                </a:path>
                <a:path w="257175" h="118745">
                  <a:moveTo>
                    <a:pt x="63195" y="35306"/>
                  </a:moveTo>
                  <a:lnTo>
                    <a:pt x="59162" y="35306"/>
                  </a:lnTo>
                  <a:lnTo>
                    <a:pt x="59261" y="35433"/>
                  </a:lnTo>
                  <a:lnTo>
                    <a:pt x="59310" y="35973"/>
                  </a:lnTo>
                  <a:lnTo>
                    <a:pt x="59093" y="36068"/>
                  </a:lnTo>
                  <a:lnTo>
                    <a:pt x="62395" y="36195"/>
                  </a:lnTo>
                  <a:lnTo>
                    <a:pt x="62026" y="35941"/>
                  </a:lnTo>
                  <a:lnTo>
                    <a:pt x="62738" y="35687"/>
                  </a:lnTo>
                  <a:lnTo>
                    <a:pt x="63669" y="35687"/>
                  </a:lnTo>
                  <a:lnTo>
                    <a:pt x="63277" y="35447"/>
                  </a:lnTo>
                  <a:lnTo>
                    <a:pt x="63195" y="35306"/>
                  </a:lnTo>
                  <a:close/>
                </a:path>
                <a:path w="257175" h="118745">
                  <a:moveTo>
                    <a:pt x="62382" y="35941"/>
                  </a:moveTo>
                  <a:lnTo>
                    <a:pt x="62395" y="36195"/>
                  </a:lnTo>
                  <a:lnTo>
                    <a:pt x="62547" y="36195"/>
                  </a:lnTo>
                  <a:lnTo>
                    <a:pt x="62382" y="35941"/>
                  </a:lnTo>
                  <a:close/>
                </a:path>
                <a:path w="257175" h="118745">
                  <a:moveTo>
                    <a:pt x="66116" y="35687"/>
                  </a:moveTo>
                  <a:lnTo>
                    <a:pt x="65760" y="36195"/>
                  </a:lnTo>
                  <a:lnTo>
                    <a:pt x="66643" y="36195"/>
                  </a:lnTo>
                  <a:lnTo>
                    <a:pt x="66814" y="35814"/>
                  </a:lnTo>
                  <a:lnTo>
                    <a:pt x="66560" y="35814"/>
                  </a:lnTo>
                  <a:lnTo>
                    <a:pt x="66116" y="35687"/>
                  </a:lnTo>
                  <a:close/>
                </a:path>
                <a:path w="257175" h="118745">
                  <a:moveTo>
                    <a:pt x="109181" y="35560"/>
                  </a:moveTo>
                  <a:lnTo>
                    <a:pt x="108775" y="36195"/>
                  </a:lnTo>
                  <a:lnTo>
                    <a:pt x="108959" y="36195"/>
                  </a:lnTo>
                  <a:lnTo>
                    <a:pt x="109181" y="35560"/>
                  </a:lnTo>
                  <a:close/>
                </a:path>
                <a:path w="257175" h="118745">
                  <a:moveTo>
                    <a:pt x="113008" y="35884"/>
                  </a:moveTo>
                  <a:lnTo>
                    <a:pt x="112928" y="36195"/>
                  </a:lnTo>
                  <a:lnTo>
                    <a:pt x="113008" y="35884"/>
                  </a:lnTo>
                  <a:close/>
                </a:path>
                <a:path w="257175" h="118745">
                  <a:moveTo>
                    <a:pt x="114376" y="35814"/>
                  </a:moveTo>
                  <a:lnTo>
                    <a:pt x="114109" y="35941"/>
                  </a:lnTo>
                  <a:lnTo>
                    <a:pt x="114096" y="36195"/>
                  </a:lnTo>
                  <a:lnTo>
                    <a:pt x="114998" y="36195"/>
                  </a:lnTo>
                  <a:lnTo>
                    <a:pt x="114376" y="35814"/>
                  </a:lnTo>
                  <a:close/>
                </a:path>
                <a:path w="257175" h="118745">
                  <a:moveTo>
                    <a:pt x="115214" y="35687"/>
                  </a:moveTo>
                  <a:lnTo>
                    <a:pt x="114414" y="35687"/>
                  </a:lnTo>
                  <a:lnTo>
                    <a:pt x="114731" y="35814"/>
                  </a:lnTo>
                  <a:lnTo>
                    <a:pt x="115277" y="36195"/>
                  </a:lnTo>
                  <a:lnTo>
                    <a:pt x="115214" y="35687"/>
                  </a:lnTo>
                  <a:close/>
                </a:path>
                <a:path w="257175" h="118745">
                  <a:moveTo>
                    <a:pt x="123558" y="35814"/>
                  </a:moveTo>
                  <a:lnTo>
                    <a:pt x="123444" y="36195"/>
                  </a:lnTo>
                  <a:lnTo>
                    <a:pt x="124263" y="36195"/>
                  </a:lnTo>
                  <a:lnTo>
                    <a:pt x="124383" y="35941"/>
                  </a:lnTo>
                  <a:lnTo>
                    <a:pt x="123558" y="35814"/>
                  </a:lnTo>
                  <a:close/>
                </a:path>
                <a:path w="257175" h="118745">
                  <a:moveTo>
                    <a:pt x="21181" y="35941"/>
                  </a:moveTo>
                  <a:lnTo>
                    <a:pt x="20853" y="35941"/>
                  </a:lnTo>
                  <a:lnTo>
                    <a:pt x="21037" y="36194"/>
                  </a:lnTo>
                  <a:lnTo>
                    <a:pt x="21181" y="35941"/>
                  </a:lnTo>
                  <a:close/>
                </a:path>
                <a:path w="257175" h="118745">
                  <a:moveTo>
                    <a:pt x="93154" y="35433"/>
                  </a:moveTo>
                  <a:lnTo>
                    <a:pt x="93032" y="36175"/>
                  </a:lnTo>
                  <a:lnTo>
                    <a:pt x="93167" y="36068"/>
                  </a:lnTo>
                  <a:lnTo>
                    <a:pt x="93306" y="36068"/>
                  </a:lnTo>
                  <a:lnTo>
                    <a:pt x="93154" y="35433"/>
                  </a:lnTo>
                  <a:close/>
                </a:path>
                <a:path w="257175" h="118745">
                  <a:moveTo>
                    <a:pt x="115201" y="35306"/>
                  </a:moveTo>
                  <a:lnTo>
                    <a:pt x="113158" y="35306"/>
                  </a:lnTo>
                  <a:lnTo>
                    <a:pt x="113038" y="35941"/>
                  </a:lnTo>
                  <a:lnTo>
                    <a:pt x="113164" y="36136"/>
                  </a:lnTo>
                  <a:lnTo>
                    <a:pt x="113436" y="36068"/>
                  </a:lnTo>
                  <a:lnTo>
                    <a:pt x="113753" y="36068"/>
                  </a:lnTo>
                  <a:lnTo>
                    <a:pt x="114046" y="35814"/>
                  </a:lnTo>
                  <a:lnTo>
                    <a:pt x="114414" y="35687"/>
                  </a:lnTo>
                  <a:lnTo>
                    <a:pt x="115404" y="35687"/>
                  </a:lnTo>
                  <a:lnTo>
                    <a:pt x="115201" y="35560"/>
                  </a:lnTo>
                  <a:lnTo>
                    <a:pt x="115201" y="35306"/>
                  </a:lnTo>
                  <a:close/>
                </a:path>
                <a:path w="257175" h="118745">
                  <a:moveTo>
                    <a:pt x="91376" y="35306"/>
                  </a:moveTo>
                  <a:lnTo>
                    <a:pt x="70967" y="35306"/>
                  </a:lnTo>
                  <a:lnTo>
                    <a:pt x="71069" y="35560"/>
                  </a:lnTo>
                  <a:lnTo>
                    <a:pt x="71374" y="35560"/>
                  </a:lnTo>
                  <a:lnTo>
                    <a:pt x="71132" y="36068"/>
                  </a:lnTo>
                  <a:lnTo>
                    <a:pt x="84810" y="36068"/>
                  </a:lnTo>
                  <a:lnTo>
                    <a:pt x="84886" y="35941"/>
                  </a:lnTo>
                  <a:lnTo>
                    <a:pt x="85178" y="35814"/>
                  </a:lnTo>
                  <a:lnTo>
                    <a:pt x="91998" y="35814"/>
                  </a:lnTo>
                  <a:lnTo>
                    <a:pt x="91732" y="35687"/>
                  </a:lnTo>
                  <a:lnTo>
                    <a:pt x="91528" y="35433"/>
                  </a:lnTo>
                  <a:lnTo>
                    <a:pt x="91376" y="35306"/>
                  </a:lnTo>
                  <a:close/>
                </a:path>
                <a:path w="257175" h="118745">
                  <a:moveTo>
                    <a:pt x="110363" y="35941"/>
                  </a:moveTo>
                  <a:lnTo>
                    <a:pt x="110464" y="36068"/>
                  </a:lnTo>
                  <a:lnTo>
                    <a:pt x="110363" y="35941"/>
                  </a:lnTo>
                  <a:close/>
                </a:path>
                <a:path w="257175" h="118745">
                  <a:moveTo>
                    <a:pt x="111023" y="35560"/>
                  </a:moveTo>
                  <a:lnTo>
                    <a:pt x="110756" y="35560"/>
                  </a:lnTo>
                  <a:lnTo>
                    <a:pt x="110959" y="35687"/>
                  </a:lnTo>
                  <a:lnTo>
                    <a:pt x="111048" y="36068"/>
                  </a:lnTo>
                  <a:lnTo>
                    <a:pt x="111023" y="35560"/>
                  </a:lnTo>
                  <a:close/>
                </a:path>
                <a:path w="257175" h="118745">
                  <a:moveTo>
                    <a:pt x="108678" y="35512"/>
                  </a:moveTo>
                  <a:lnTo>
                    <a:pt x="108211" y="35973"/>
                  </a:lnTo>
                  <a:lnTo>
                    <a:pt x="108718" y="35941"/>
                  </a:lnTo>
                  <a:lnTo>
                    <a:pt x="108678" y="35512"/>
                  </a:lnTo>
                  <a:close/>
                </a:path>
                <a:path w="257175" h="118745">
                  <a:moveTo>
                    <a:pt x="42799" y="35814"/>
                  </a:moveTo>
                  <a:lnTo>
                    <a:pt x="42646" y="35814"/>
                  </a:lnTo>
                  <a:lnTo>
                    <a:pt x="42887" y="35941"/>
                  </a:lnTo>
                  <a:close/>
                </a:path>
                <a:path w="257175" h="118745">
                  <a:moveTo>
                    <a:pt x="42748" y="35433"/>
                  </a:moveTo>
                  <a:lnTo>
                    <a:pt x="42894" y="35781"/>
                  </a:lnTo>
                  <a:lnTo>
                    <a:pt x="43014" y="35941"/>
                  </a:lnTo>
                  <a:lnTo>
                    <a:pt x="42748" y="35433"/>
                  </a:lnTo>
                  <a:close/>
                </a:path>
                <a:path w="257175" h="118745">
                  <a:moveTo>
                    <a:pt x="43637" y="35433"/>
                  </a:moveTo>
                  <a:lnTo>
                    <a:pt x="42748" y="35433"/>
                  </a:lnTo>
                  <a:lnTo>
                    <a:pt x="43281" y="35687"/>
                  </a:lnTo>
                  <a:lnTo>
                    <a:pt x="43161" y="35884"/>
                  </a:lnTo>
                  <a:lnTo>
                    <a:pt x="52260" y="35941"/>
                  </a:lnTo>
                  <a:lnTo>
                    <a:pt x="52324" y="35687"/>
                  </a:lnTo>
                  <a:lnTo>
                    <a:pt x="44577" y="35687"/>
                  </a:lnTo>
                  <a:lnTo>
                    <a:pt x="44170" y="35560"/>
                  </a:lnTo>
                  <a:lnTo>
                    <a:pt x="43878" y="35560"/>
                  </a:lnTo>
                  <a:lnTo>
                    <a:pt x="43637" y="35433"/>
                  </a:lnTo>
                  <a:close/>
                </a:path>
                <a:path w="257175" h="118745">
                  <a:moveTo>
                    <a:pt x="53002" y="35814"/>
                  </a:moveTo>
                  <a:close/>
                </a:path>
                <a:path w="257175" h="118745">
                  <a:moveTo>
                    <a:pt x="57696" y="35687"/>
                  </a:moveTo>
                  <a:lnTo>
                    <a:pt x="55257" y="35687"/>
                  </a:lnTo>
                  <a:lnTo>
                    <a:pt x="54813" y="35814"/>
                  </a:lnTo>
                  <a:lnTo>
                    <a:pt x="53002" y="35814"/>
                  </a:lnTo>
                  <a:lnTo>
                    <a:pt x="56997" y="35941"/>
                  </a:lnTo>
                  <a:lnTo>
                    <a:pt x="57696" y="35687"/>
                  </a:lnTo>
                  <a:close/>
                </a:path>
                <a:path w="257175" h="118745">
                  <a:moveTo>
                    <a:pt x="70948" y="35179"/>
                  </a:moveTo>
                  <a:lnTo>
                    <a:pt x="70739" y="35179"/>
                  </a:lnTo>
                  <a:lnTo>
                    <a:pt x="69888" y="35306"/>
                  </a:lnTo>
                  <a:lnTo>
                    <a:pt x="70065" y="35433"/>
                  </a:lnTo>
                  <a:lnTo>
                    <a:pt x="70091" y="35941"/>
                  </a:lnTo>
                  <a:lnTo>
                    <a:pt x="70993" y="35941"/>
                  </a:lnTo>
                  <a:lnTo>
                    <a:pt x="70948" y="35179"/>
                  </a:lnTo>
                  <a:close/>
                </a:path>
                <a:path w="257175" h="118745">
                  <a:moveTo>
                    <a:pt x="92354" y="35687"/>
                  </a:moveTo>
                  <a:lnTo>
                    <a:pt x="92265" y="35941"/>
                  </a:lnTo>
                  <a:lnTo>
                    <a:pt x="92538" y="35941"/>
                  </a:lnTo>
                  <a:lnTo>
                    <a:pt x="92416" y="35749"/>
                  </a:lnTo>
                  <a:close/>
                </a:path>
                <a:path w="257175" h="118745">
                  <a:moveTo>
                    <a:pt x="97353" y="35306"/>
                  </a:moveTo>
                  <a:lnTo>
                    <a:pt x="93637" y="35306"/>
                  </a:lnTo>
                  <a:lnTo>
                    <a:pt x="93754" y="35512"/>
                  </a:lnTo>
                  <a:lnTo>
                    <a:pt x="93878" y="35941"/>
                  </a:lnTo>
                  <a:lnTo>
                    <a:pt x="93853" y="35560"/>
                  </a:lnTo>
                  <a:lnTo>
                    <a:pt x="97547" y="35560"/>
                  </a:lnTo>
                  <a:lnTo>
                    <a:pt x="97353" y="35306"/>
                  </a:lnTo>
                  <a:close/>
                </a:path>
                <a:path w="257175" h="118745">
                  <a:moveTo>
                    <a:pt x="110223" y="35814"/>
                  </a:moveTo>
                  <a:close/>
                </a:path>
                <a:path w="257175" h="118745">
                  <a:moveTo>
                    <a:pt x="111769" y="35306"/>
                  </a:moveTo>
                  <a:lnTo>
                    <a:pt x="111582" y="35941"/>
                  </a:lnTo>
                  <a:lnTo>
                    <a:pt x="111827" y="35834"/>
                  </a:lnTo>
                  <a:lnTo>
                    <a:pt x="111769" y="35306"/>
                  </a:lnTo>
                  <a:close/>
                </a:path>
                <a:path w="257175" h="118745">
                  <a:moveTo>
                    <a:pt x="118675" y="35306"/>
                  </a:moveTo>
                  <a:lnTo>
                    <a:pt x="115290" y="35306"/>
                  </a:lnTo>
                  <a:lnTo>
                    <a:pt x="115379" y="35560"/>
                  </a:lnTo>
                  <a:lnTo>
                    <a:pt x="115531" y="35941"/>
                  </a:lnTo>
                  <a:lnTo>
                    <a:pt x="115531" y="35687"/>
                  </a:lnTo>
                  <a:lnTo>
                    <a:pt x="118757" y="35687"/>
                  </a:lnTo>
                  <a:lnTo>
                    <a:pt x="118675" y="35306"/>
                  </a:lnTo>
                  <a:close/>
                </a:path>
                <a:path w="257175" h="118745">
                  <a:moveTo>
                    <a:pt x="119337" y="35306"/>
                  </a:moveTo>
                  <a:lnTo>
                    <a:pt x="118800" y="35306"/>
                  </a:lnTo>
                  <a:lnTo>
                    <a:pt x="119037" y="35687"/>
                  </a:lnTo>
                  <a:lnTo>
                    <a:pt x="119595" y="35941"/>
                  </a:lnTo>
                  <a:lnTo>
                    <a:pt x="119773" y="35687"/>
                  </a:lnTo>
                  <a:lnTo>
                    <a:pt x="119764" y="35512"/>
                  </a:lnTo>
                  <a:lnTo>
                    <a:pt x="119337" y="35306"/>
                  </a:lnTo>
                  <a:close/>
                </a:path>
                <a:path w="257175" h="118745">
                  <a:moveTo>
                    <a:pt x="1697" y="34808"/>
                  </a:moveTo>
                  <a:lnTo>
                    <a:pt x="1062" y="35027"/>
                  </a:lnTo>
                  <a:lnTo>
                    <a:pt x="1069" y="35154"/>
                  </a:lnTo>
                  <a:lnTo>
                    <a:pt x="1574" y="35814"/>
                  </a:lnTo>
                  <a:lnTo>
                    <a:pt x="1697" y="34808"/>
                  </a:lnTo>
                  <a:close/>
                </a:path>
                <a:path w="257175" h="118745">
                  <a:moveTo>
                    <a:pt x="52868" y="35768"/>
                  </a:moveTo>
                  <a:close/>
                </a:path>
                <a:path w="257175" h="118745">
                  <a:moveTo>
                    <a:pt x="52893" y="35781"/>
                  </a:moveTo>
                  <a:close/>
                </a:path>
                <a:path w="257175" h="118745">
                  <a:moveTo>
                    <a:pt x="53024" y="35306"/>
                  </a:moveTo>
                  <a:lnTo>
                    <a:pt x="52959" y="35814"/>
                  </a:lnTo>
                  <a:lnTo>
                    <a:pt x="53024" y="35306"/>
                  </a:lnTo>
                  <a:close/>
                </a:path>
                <a:path w="257175" h="118745">
                  <a:moveTo>
                    <a:pt x="54073" y="35306"/>
                  </a:moveTo>
                  <a:lnTo>
                    <a:pt x="53784" y="35306"/>
                  </a:lnTo>
                  <a:lnTo>
                    <a:pt x="53708" y="35687"/>
                  </a:lnTo>
                  <a:lnTo>
                    <a:pt x="54025" y="35814"/>
                  </a:lnTo>
                  <a:lnTo>
                    <a:pt x="54584" y="35814"/>
                  </a:lnTo>
                  <a:lnTo>
                    <a:pt x="54073" y="35306"/>
                  </a:lnTo>
                  <a:close/>
                </a:path>
                <a:path w="257175" h="118745">
                  <a:moveTo>
                    <a:pt x="66217" y="35433"/>
                  </a:moveTo>
                  <a:lnTo>
                    <a:pt x="66560" y="35814"/>
                  </a:lnTo>
                  <a:lnTo>
                    <a:pt x="66814" y="35814"/>
                  </a:lnTo>
                  <a:lnTo>
                    <a:pt x="66929" y="35560"/>
                  </a:lnTo>
                  <a:lnTo>
                    <a:pt x="66763" y="35560"/>
                  </a:lnTo>
                  <a:lnTo>
                    <a:pt x="66217" y="35433"/>
                  </a:lnTo>
                  <a:close/>
                </a:path>
                <a:path w="257175" h="118745">
                  <a:moveTo>
                    <a:pt x="115404" y="35687"/>
                  </a:moveTo>
                  <a:lnTo>
                    <a:pt x="115214" y="35687"/>
                  </a:lnTo>
                  <a:lnTo>
                    <a:pt x="115379" y="35814"/>
                  </a:lnTo>
                  <a:close/>
                </a:path>
                <a:path w="257175" h="118745">
                  <a:moveTo>
                    <a:pt x="52666" y="35433"/>
                  </a:moveTo>
                  <a:lnTo>
                    <a:pt x="52782" y="35687"/>
                  </a:lnTo>
                  <a:lnTo>
                    <a:pt x="52666" y="35433"/>
                  </a:lnTo>
                  <a:close/>
                </a:path>
                <a:path w="257175" h="118745">
                  <a:moveTo>
                    <a:pt x="69697" y="35433"/>
                  </a:moveTo>
                  <a:lnTo>
                    <a:pt x="69659" y="35687"/>
                  </a:lnTo>
                  <a:lnTo>
                    <a:pt x="69697" y="35433"/>
                  </a:lnTo>
                  <a:close/>
                </a:path>
                <a:path w="257175" h="118745">
                  <a:moveTo>
                    <a:pt x="110553" y="35560"/>
                  </a:moveTo>
                  <a:lnTo>
                    <a:pt x="110401" y="35560"/>
                  </a:lnTo>
                  <a:lnTo>
                    <a:pt x="110553" y="35560"/>
                  </a:lnTo>
                  <a:close/>
                </a:path>
                <a:path w="257175" h="118745">
                  <a:moveTo>
                    <a:pt x="111328" y="35560"/>
                  </a:moveTo>
                  <a:lnTo>
                    <a:pt x="111150" y="35560"/>
                  </a:lnTo>
                  <a:lnTo>
                    <a:pt x="111315" y="35687"/>
                  </a:lnTo>
                  <a:close/>
                </a:path>
                <a:path w="257175" h="118745">
                  <a:moveTo>
                    <a:pt x="66742" y="35526"/>
                  </a:moveTo>
                  <a:lnTo>
                    <a:pt x="66929" y="35560"/>
                  </a:lnTo>
                  <a:lnTo>
                    <a:pt x="66742" y="35526"/>
                  </a:lnTo>
                  <a:close/>
                </a:path>
                <a:path w="257175" h="118745">
                  <a:moveTo>
                    <a:pt x="115277" y="35433"/>
                  </a:moveTo>
                  <a:close/>
                </a:path>
                <a:path w="257175" h="118745">
                  <a:moveTo>
                    <a:pt x="66598" y="35306"/>
                  </a:moveTo>
                  <a:lnTo>
                    <a:pt x="66742" y="35526"/>
                  </a:lnTo>
                  <a:lnTo>
                    <a:pt x="66598" y="35306"/>
                  </a:lnTo>
                  <a:close/>
                </a:path>
                <a:path w="257175" h="118745">
                  <a:moveTo>
                    <a:pt x="109016" y="35179"/>
                  </a:moveTo>
                  <a:lnTo>
                    <a:pt x="108023" y="35179"/>
                  </a:lnTo>
                  <a:lnTo>
                    <a:pt x="108699" y="35306"/>
                  </a:lnTo>
                  <a:lnTo>
                    <a:pt x="108678" y="35512"/>
                  </a:lnTo>
                  <a:lnTo>
                    <a:pt x="109016" y="35179"/>
                  </a:lnTo>
                  <a:close/>
                </a:path>
                <a:path w="257175" h="118745">
                  <a:moveTo>
                    <a:pt x="58953" y="35306"/>
                  </a:moveTo>
                  <a:lnTo>
                    <a:pt x="56972" y="35306"/>
                  </a:lnTo>
                  <a:lnTo>
                    <a:pt x="57226" y="35433"/>
                  </a:lnTo>
                  <a:lnTo>
                    <a:pt x="58947" y="35433"/>
                  </a:lnTo>
                  <a:lnTo>
                    <a:pt x="58953" y="35306"/>
                  </a:lnTo>
                  <a:close/>
                </a:path>
                <a:path w="257175" h="118745">
                  <a:moveTo>
                    <a:pt x="92642" y="35306"/>
                  </a:moveTo>
                  <a:lnTo>
                    <a:pt x="92005" y="35306"/>
                  </a:lnTo>
                  <a:lnTo>
                    <a:pt x="92671" y="35433"/>
                  </a:lnTo>
                  <a:lnTo>
                    <a:pt x="92642" y="35306"/>
                  </a:lnTo>
                  <a:close/>
                </a:path>
                <a:path w="257175" h="118745">
                  <a:moveTo>
                    <a:pt x="93459" y="35306"/>
                  </a:moveTo>
                  <a:lnTo>
                    <a:pt x="93129" y="35306"/>
                  </a:lnTo>
                  <a:lnTo>
                    <a:pt x="93002" y="35433"/>
                  </a:lnTo>
                  <a:lnTo>
                    <a:pt x="93167" y="35433"/>
                  </a:lnTo>
                  <a:lnTo>
                    <a:pt x="93459" y="35306"/>
                  </a:lnTo>
                  <a:close/>
                </a:path>
                <a:path w="257175" h="118745">
                  <a:moveTo>
                    <a:pt x="111353" y="35306"/>
                  </a:moveTo>
                  <a:lnTo>
                    <a:pt x="111099" y="35306"/>
                  </a:lnTo>
                  <a:lnTo>
                    <a:pt x="111086" y="35433"/>
                  </a:lnTo>
                  <a:lnTo>
                    <a:pt x="111340" y="35433"/>
                  </a:lnTo>
                  <a:lnTo>
                    <a:pt x="111353" y="35306"/>
                  </a:lnTo>
                  <a:close/>
                </a:path>
                <a:path w="257175" h="118745">
                  <a:moveTo>
                    <a:pt x="122305" y="35306"/>
                  </a:moveTo>
                  <a:lnTo>
                    <a:pt x="122301" y="35433"/>
                  </a:lnTo>
                  <a:lnTo>
                    <a:pt x="122305" y="35306"/>
                  </a:lnTo>
                  <a:close/>
                </a:path>
                <a:path w="257175" h="118745">
                  <a:moveTo>
                    <a:pt x="44787" y="35179"/>
                  </a:moveTo>
                  <a:lnTo>
                    <a:pt x="43370" y="35179"/>
                  </a:lnTo>
                  <a:lnTo>
                    <a:pt x="44808" y="35306"/>
                  </a:lnTo>
                  <a:close/>
                </a:path>
                <a:path w="257175" h="118745">
                  <a:moveTo>
                    <a:pt x="53005" y="35179"/>
                  </a:moveTo>
                  <a:lnTo>
                    <a:pt x="52484" y="35179"/>
                  </a:lnTo>
                  <a:lnTo>
                    <a:pt x="52975" y="35306"/>
                  </a:lnTo>
                  <a:close/>
                </a:path>
                <a:path w="257175" h="118745">
                  <a:moveTo>
                    <a:pt x="53860" y="35179"/>
                  </a:moveTo>
                  <a:lnTo>
                    <a:pt x="53029" y="35179"/>
                  </a:lnTo>
                  <a:lnTo>
                    <a:pt x="53784" y="35306"/>
                  </a:lnTo>
                  <a:close/>
                </a:path>
                <a:path w="257175" h="118745">
                  <a:moveTo>
                    <a:pt x="56616" y="35179"/>
                  </a:moveTo>
                  <a:lnTo>
                    <a:pt x="53860" y="35179"/>
                  </a:lnTo>
                  <a:lnTo>
                    <a:pt x="54073" y="35306"/>
                  </a:lnTo>
                  <a:lnTo>
                    <a:pt x="56267" y="35306"/>
                  </a:lnTo>
                  <a:lnTo>
                    <a:pt x="56616" y="35179"/>
                  </a:lnTo>
                  <a:close/>
                </a:path>
                <a:path w="257175" h="118745">
                  <a:moveTo>
                    <a:pt x="56718" y="35179"/>
                  </a:moveTo>
                  <a:lnTo>
                    <a:pt x="56972" y="35306"/>
                  </a:lnTo>
                  <a:lnTo>
                    <a:pt x="56718" y="35179"/>
                  </a:lnTo>
                  <a:close/>
                </a:path>
                <a:path w="257175" h="118745">
                  <a:moveTo>
                    <a:pt x="59064" y="35179"/>
                  </a:moveTo>
                  <a:close/>
                </a:path>
                <a:path w="257175" h="118745">
                  <a:moveTo>
                    <a:pt x="64744" y="35179"/>
                  </a:moveTo>
                  <a:lnTo>
                    <a:pt x="63157" y="35179"/>
                  </a:lnTo>
                  <a:lnTo>
                    <a:pt x="64541" y="35306"/>
                  </a:lnTo>
                  <a:lnTo>
                    <a:pt x="64744" y="35179"/>
                  </a:lnTo>
                  <a:close/>
                </a:path>
                <a:path w="257175" h="118745">
                  <a:moveTo>
                    <a:pt x="66433" y="35179"/>
                  </a:moveTo>
                  <a:lnTo>
                    <a:pt x="65290" y="35179"/>
                  </a:lnTo>
                  <a:lnTo>
                    <a:pt x="66543" y="35306"/>
                  </a:lnTo>
                  <a:close/>
                </a:path>
                <a:path w="257175" h="118745">
                  <a:moveTo>
                    <a:pt x="68421" y="35179"/>
                  </a:moveTo>
                  <a:lnTo>
                    <a:pt x="67424" y="35179"/>
                  </a:lnTo>
                  <a:lnTo>
                    <a:pt x="66598" y="35306"/>
                  </a:lnTo>
                  <a:lnTo>
                    <a:pt x="68656" y="35306"/>
                  </a:lnTo>
                  <a:lnTo>
                    <a:pt x="68421" y="35179"/>
                  </a:lnTo>
                  <a:close/>
                </a:path>
                <a:path w="257175" h="118745">
                  <a:moveTo>
                    <a:pt x="70294" y="35179"/>
                  </a:moveTo>
                  <a:lnTo>
                    <a:pt x="68629" y="35179"/>
                  </a:lnTo>
                  <a:lnTo>
                    <a:pt x="70205" y="35306"/>
                  </a:lnTo>
                  <a:close/>
                </a:path>
                <a:path w="257175" h="118745">
                  <a:moveTo>
                    <a:pt x="91338" y="35179"/>
                  </a:moveTo>
                  <a:lnTo>
                    <a:pt x="92005" y="35306"/>
                  </a:lnTo>
                  <a:lnTo>
                    <a:pt x="91338" y="35179"/>
                  </a:lnTo>
                  <a:close/>
                </a:path>
                <a:path w="257175" h="118745">
                  <a:moveTo>
                    <a:pt x="93091" y="35179"/>
                  </a:moveTo>
                  <a:lnTo>
                    <a:pt x="92612" y="35179"/>
                  </a:lnTo>
                  <a:lnTo>
                    <a:pt x="93129" y="35306"/>
                  </a:lnTo>
                  <a:close/>
                </a:path>
                <a:path w="257175" h="118745">
                  <a:moveTo>
                    <a:pt x="93294" y="35179"/>
                  </a:moveTo>
                  <a:lnTo>
                    <a:pt x="93164" y="35179"/>
                  </a:lnTo>
                  <a:lnTo>
                    <a:pt x="93294" y="35179"/>
                  </a:lnTo>
                  <a:close/>
                </a:path>
                <a:path w="257175" h="118745">
                  <a:moveTo>
                    <a:pt x="98158" y="35179"/>
                  </a:moveTo>
                  <a:lnTo>
                    <a:pt x="97256" y="35179"/>
                  </a:lnTo>
                  <a:lnTo>
                    <a:pt x="98221" y="35306"/>
                  </a:lnTo>
                  <a:close/>
                </a:path>
                <a:path w="257175" h="118745">
                  <a:moveTo>
                    <a:pt x="109316" y="35179"/>
                  </a:moveTo>
                  <a:close/>
                </a:path>
                <a:path w="257175" h="118745">
                  <a:moveTo>
                    <a:pt x="111366" y="35179"/>
                  </a:moveTo>
                  <a:close/>
                </a:path>
                <a:path w="257175" h="118745">
                  <a:moveTo>
                    <a:pt x="111723" y="35179"/>
                  </a:moveTo>
                  <a:lnTo>
                    <a:pt x="111366" y="35179"/>
                  </a:lnTo>
                  <a:lnTo>
                    <a:pt x="111700" y="35306"/>
                  </a:lnTo>
                  <a:close/>
                </a:path>
                <a:path w="257175" h="118745">
                  <a:moveTo>
                    <a:pt x="111734" y="35179"/>
                  </a:moveTo>
                  <a:lnTo>
                    <a:pt x="111950" y="35306"/>
                  </a:lnTo>
                  <a:lnTo>
                    <a:pt x="111734" y="35179"/>
                  </a:lnTo>
                  <a:close/>
                </a:path>
                <a:path w="257175" h="118745">
                  <a:moveTo>
                    <a:pt x="111917" y="35196"/>
                  </a:moveTo>
                  <a:lnTo>
                    <a:pt x="112420" y="35306"/>
                  </a:lnTo>
                  <a:lnTo>
                    <a:pt x="111917" y="35196"/>
                  </a:lnTo>
                  <a:close/>
                </a:path>
                <a:path w="257175" h="118745">
                  <a:moveTo>
                    <a:pt x="112742" y="35179"/>
                  </a:moveTo>
                  <a:lnTo>
                    <a:pt x="112407" y="35179"/>
                  </a:lnTo>
                  <a:lnTo>
                    <a:pt x="112598" y="35306"/>
                  </a:lnTo>
                  <a:lnTo>
                    <a:pt x="112742" y="35179"/>
                  </a:lnTo>
                  <a:close/>
                </a:path>
                <a:path w="257175" h="118745">
                  <a:moveTo>
                    <a:pt x="113190" y="35179"/>
                  </a:moveTo>
                  <a:lnTo>
                    <a:pt x="112750" y="35179"/>
                  </a:lnTo>
                  <a:lnTo>
                    <a:pt x="112598" y="35306"/>
                  </a:lnTo>
                  <a:lnTo>
                    <a:pt x="113158" y="35306"/>
                  </a:lnTo>
                  <a:close/>
                </a:path>
                <a:path w="257175" h="118745">
                  <a:moveTo>
                    <a:pt x="115201" y="35179"/>
                  </a:moveTo>
                  <a:close/>
                </a:path>
                <a:path w="257175" h="118745">
                  <a:moveTo>
                    <a:pt x="118722" y="35179"/>
                  </a:moveTo>
                  <a:close/>
                </a:path>
                <a:path w="257175" h="118745">
                  <a:moveTo>
                    <a:pt x="120421" y="35179"/>
                  </a:moveTo>
                  <a:lnTo>
                    <a:pt x="119075" y="35179"/>
                  </a:lnTo>
                  <a:lnTo>
                    <a:pt x="119337" y="35306"/>
                  </a:lnTo>
                  <a:lnTo>
                    <a:pt x="120510" y="35306"/>
                  </a:lnTo>
                  <a:close/>
                </a:path>
                <a:path w="257175" h="118745">
                  <a:moveTo>
                    <a:pt x="122131" y="35179"/>
                  </a:moveTo>
                  <a:lnTo>
                    <a:pt x="120641" y="35179"/>
                  </a:lnTo>
                  <a:lnTo>
                    <a:pt x="122216" y="35306"/>
                  </a:lnTo>
                  <a:close/>
                </a:path>
                <a:path w="257175" h="118745">
                  <a:moveTo>
                    <a:pt x="111912" y="35179"/>
                  </a:moveTo>
                  <a:close/>
                </a:path>
                <a:path w="257175" h="118745">
                  <a:moveTo>
                    <a:pt x="51871" y="34544"/>
                  </a:moveTo>
                  <a:lnTo>
                    <a:pt x="44132" y="34544"/>
                  </a:lnTo>
                  <a:lnTo>
                    <a:pt x="44675" y="34978"/>
                  </a:lnTo>
                  <a:lnTo>
                    <a:pt x="44787" y="35179"/>
                  </a:lnTo>
                  <a:lnTo>
                    <a:pt x="52484" y="35179"/>
                  </a:lnTo>
                  <a:lnTo>
                    <a:pt x="52260" y="34798"/>
                  </a:lnTo>
                  <a:lnTo>
                    <a:pt x="51714" y="34798"/>
                  </a:lnTo>
                  <a:lnTo>
                    <a:pt x="51871" y="34544"/>
                  </a:lnTo>
                  <a:close/>
                </a:path>
                <a:path w="257175" h="118745">
                  <a:moveTo>
                    <a:pt x="53035" y="35052"/>
                  </a:moveTo>
                  <a:close/>
                </a:path>
                <a:path w="257175" h="118745">
                  <a:moveTo>
                    <a:pt x="62958" y="34544"/>
                  </a:moveTo>
                  <a:lnTo>
                    <a:pt x="55359" y="34544"/>
                  </a:lnTo>
                  <a:lnTo>
                    <a:pt x="56095" y="34671"/>
                  </a:lnTo>
                  <a:lnTo>
                    <a:pt x="56515" y="34798"/>
                  </a:lnTo>
                  <a:lnTo>
                    <a:pt x="56718" y="35179"/>
                  </a:lnTo>
                  <a:lnTo>
                    <a:pt x="58959" y="35179"/>
                  </a:lnTo>
                  <a:lnTo>
                    <a:pt x="64135" y="35052"/>
                  </a:lnTo>
                  <a:lnTo>
                    <a:pt x="64185" y="34798"/>
                  </a:lnTo>
                  <a:lnTo>
                    <a:pt x="63068" y="34798"/>
                  </a:lnTo>
                  <a:lnTo>
                    <a:pt x="62958" y="34544"/>
                  </a:lnTo>
                  <a:close/>
                </a:path>
                <a:path w="257175" h="118745">
                  <a:moveTo>
                    <a:pt x="64135" y="35052"/>
                  </a:moveTo>
                  <a:lnTo>
                    <a:pt x="58966" y="35052"/>
                  </a:lnTo>
                  <a:lnTo>
                    <a:pt x="63217" y="35171"/>
                  </a:lnTo>
                  <a:lnTo>
                    <a:pt x="64135" y="35052"/>
                  </a:lnTo>
                  <a:close/>
                </a:path>
                <a:path w="257175" h="118745">
                  <a:moveTo>
                    <a:pt x="65786" y="35052"/>
                  </a:moveTo>
                  <a:lnTo>
                    <a:pt x="64947" y="35052"/>
                  </a:lnTo>
                  <a:lnTo>
                    <a:pt x="64744" y="35179"/>
                  </a:lnTo>
                  <a:lnTo>
                    <a:pt x="65290" y="35179"/>
                  </a:lnTo>
                  <a:lnTo>
                    <a:pt x="65786" y="35052"/>
                  </a:lnTo>
                  <a:close/>
                </a:path>
                <a:path w="257175" h="118745">
                  <a:moveTo>
                    <a:pt x="67635" y="34925"/>
                  </a:moveTo>
                  <a:lnTo>
                    <a:pt x="66992" y="34925"/>
                  </a:lnTo>
                  <a:lnTo>
                    <a:pt x="66738" y="35052"/>
                  </a:lnTo>
                  <a:lnTo>
                    <a:pt x="65786" y="35052"/>
                  </a:lnTo>
                  <a:lnTo>
                    <a:pt x="66433" y="35179"/>
                  </a:lnTo>
                  <a:lnTo>
                    <a:pt x="67424" y="35179"/>
                  </a:lnTo>
                  <a:lnTo>
                    <a:pt x="67635" y="34925"/>
                  </a:lnTo>
                  <a:close/>
                </a:path>
                <a:path w="257175" h="118745">
                  <a:moveTo>
                    <a:pt x="68548" y="34798"/>
                  </a:moveTo>
                  <a:lnTo>
                    <a:pt x="67741" y="34798"/>
                  </a:lnTo>
                  <a:lnTo>
                    <a:pt x="68421" y="35179"/>
                  </a:lnTo>
                  <a:lnTo>
                    <a:pt x="68629" y="35179"/>
                  </a:lnTo>
                  <a:lnTo>
                    <a:pt x="68548" y="34798"/>
                  </a:lnTo>
                  <a:close/>
                </a:path>
                <a:path w="257175" h="118745">
                  <a:moveTo>
                    <a:pt x="70789" y="34671"/>
                  </a:moveTo>
                  <a:lnTo>
                    <a:pt x="70256" y="34671"/>
                  </a:lnTo>
                  <a:lnTo>
                    <a:pt x="70294" y="35179"/>
                  </a:lnTo>
                  <a:lnTo>
                    <a:pt x="70739" y="35179"/>
                  </a:lnTo>
                  <a:lnTo>
                    <a:pt x="70789" y="34671"/>
                  </a:lnTo>
                  <a:close/>
                </a:path>
                <a:path w="257175" h="118745">
                  <a:moveTo>
                    <a:pt x="71912" y="34544"/>
                  </a:moveTo>
                  <a:lnTo>
                    <a:pt x="70764" y="34544"/>
                  </a:lnTo>
                  <a:lnTo>
                    <a:pt x="70948" y="35179"/>
                  </a:lnTo>
                  <a:lnTo>
                    <a:pt x="92087" y="35179"/>
                  </a:lnTo>
                  <a:lnTo>
                    <a:pt x="90728" y="35052"/>
                  </a:lnTo>
                  <a:lnTo>
                    <a:pt x="91988" y="34925"/>
                  </a:lnTo>
                  <a:lnTo>
                    <a:pt x="91890" y="34671"/>
                  </a:lnTo>
                  <a:lnTo>
                    <a:pt x="71945" y="34671"/>
                  </a:lnTo>
                  <a:close/>
                </a:path>
                <a:path w="257175" h="118745">
                  <a:moveTo>
                    <a:pt x="92989" y="34544"/>
                  </a:moveTo>
                  <a:lnTo>
                    <a:pt x="92604" y="34544"/>
                  </a:lnTo>
                  <a:lnTo>
                    <a:pt x="92087" y="35179"/>
                  </a:lnTo>
                  <a:lnTo>
                    <a:pt x="92612" y="35179"/>
                  </a:lnTo>
                  <a:lnTo>
                    <a:pt x="92662" y="35027"/>
                  </a:lnTo>
                  <a:lnTo>
                    <a:pt x="92989" y="34925"/>
                  </a:lnTo>
                  <a:lnTo>
                    <a:pt x="92989" y="34544"/>
                  </a:lnTo>
                  <a:close/>
                </a:path>
                <a:path w="257175" h="118745">
                  <a:moveTo>
                    <a:pt x="93154" y="34798"/>
                  </a:moveTo>
                  <a:lnTo>
                    <a:pt x="93091" y="35179"/>
                  </a:lnTo>
                  <a:lnTo>
                    <a:pt x="93154" y="34798"/>
                  </a:lnTo>
                  <a:close/>
                </a:path>
                <a:path w="257175" h="118745">
                  <a:moveTo>
                    <a:pt x="93814" y="34544"/>
                  </a:moveTo>
                  <a:lnTo>
                    <a:pt x="93408" y="34544"/>
                  </a:lnTo>
                  <a:lnTo>
                    <a:pt x="93294" y="35179"/>
                  </a:lnTo>
                  <a:lnTo>
                    <a:pt x="97308" y="35171"/>
                  </a:lnTo>
                  <a:lnTo>
                    <a:pt x="98094" y="35052"/>
                  </a:lnTo>
                  <a:lnTo>
                    <a:pt x="109207" y="35052"/>
                  </a:lnTo>
                  <a:lnTo>
                    <a:pt x="93992" y="34925"/>
                  </a:lnTo>
                  <a:lnTo>
                    <a:pt x="93814" y="34544"/>
                  </a:lnTo>
                  <a:close/>
                </a:path>
                <a:path w="257175" h="118745">
                  <a:moveTo>
                    <a:pt x="108000" y="35052"/>
                  </a:moveTo>
                  <a:lnTo>
                    <a:pt x="98094" y="35052"/>
                  </a:lnTo>
                  <a:lnTo>
                    <a:pt x="108023" y="35179"/>
                  </a:lnTo>
                  <a:close/>
                </a:path>
                <a:path w="257175" h="118745">
                  <a:moveTo>
                    <a:pt x="109207" y="35052"/>
                  </a:moveTo>
                  <a:lnTo>
                    <a:pt x="108229" y="35052"/>
                  </a:lnTo>
                  <a:lnTo>
                    <a:pt x="109016" y="35179"/>
                  </a:lnTo>
                  <a:lnTo>
                    <a:pt x="109275" y="35179"/>
                  </a:lnTo>
                  <a:close/>
                </a:path>
                <a:path w="257175" h="118745">
                  <a:moveTo>
                    <a:pt x="112623" y="34671"/>
                  </a:moveTo>
                  <a:lnTo>
                    <a:pt x="109194" y="34671"/>
                  </a:lnTo>
                  <a:lnTo>
                    <a:pt x="109316" y="35179"/>
                  </a:lnTo>
                  <a:lnTo>
                    <a:pt x="111366" y="35179"/>
                  </a:lnTo>
                  <a:lnTo>
                    <a:pt x="111493" y="34925"/>
                  </a:lnTo>
                  <a:lnTo>
                    <a:pt x="112433" y="34925"/>
                  </a:lnTo>
                  <a:lnTo>
                    <a:pt x="112496" y="34798"/>
                  </a:lnTo>
                  <a:lnTo>
                    <a:pt x="112623" y="34671"/>
                  </a:lnTo>
                  <a:close/>
                </a:path>
                <a:path w="257175" h="118745">
                  <a:moveTo>
                    <a:pt x="112433" y="34925"/>
                  </a:moveTo>
                  <a:lnTo>
                    <a:pt x="111493" y="34925"/>
                  </a:lnTo>
                  <a:lnTo>
                    <a:pt x="111723" y="35179"/>
                  </a:lnTo>
                  <a:lnTo>
                    <a:pt x="112407" y="35179"/>
                  </a:lnTo>
                  <a:lnTo>
                    <a:pt x="112433" y="34925"/>
                  </a:lnTo>
                  <a:close/>
                </a:path>
                <a:path w="257175" h="118745">
                  <a:moveTo>
                    <a:pt x="119062" y="34671"/>
                  </a:moveTo>
                  <a:lnTo>
                    <a:pt x="113322" y="34671"/>
                  </a:lnTo>
                  <a:lnTo>
                    <a:pt x="113190" y="35179"/>
                  </a:lnTo>
                  <a:lnTo>
                    <a:pt x="118659" y="35179"/>
                  </a:lnTo>
                  <a:lnTo>
                    <a:pt x="119113" y="35052"/>
                  </a:lnTo>
                  <a:lnTo>
                    <a:pt x="119062" y="34671"/>
                  </a:lnTo>
                  <a:close/>
                </a:path>
                <a:path w="257175" h="118745">
                  <a:moveTo>
                    <a:pt x="119113" y="35052"/>
                  </a:moveTo>
                  <a:lnTo>
                    <a:pt x="118643" y="35052"/>
                  </a:lnTo>
                  <a:lnTo>
                    <a:pt x="119075" y="35179"/>
                  </a:lnTo>
                  <a:close/>
                </a:path>
                <a:path w="257175" h="118745">
                  <a:moveTo>
                    <a:pt x="122555" y="33909"/>
                  </a:moveTo>
                  <a:lnTo>
                    <a:pt x="122174" y="33909"/>
                  </a:lnTo>
                  <a:lnTo>
                    <a:pt x="121903" y="34163"/>
                  </a:lnTo>
                  <a:lnTo>
                    <a:pt x="121876" y="34709"/>
                  </a:lnTo>
                  <a:lnTo>
                    <a:pt x="121691" y="34798"/>
                  </a:lnTo>
                  <a:lnTo>
                    <a:pt x="121191" y="34808"/>
                  </a:lnTo>
                  <a:lnTo>
                    <a:pt x="120840" y="34925"/>
                  </a:lnTo>
                  <a:lnTo>
                    <a:pt x="119735" y="34925"/>
                  </a:lnTo>
                  <a:lnTo>
                    <a:pt x="119710" y="35179"/>
                  </a:lnTo>
                  <a:lnTo>
                    <a:pt x="119900" y="35052"/>
                  </a:lnTo>
                  <a:lnTo>
                    <a:pt x="122872" y="35052"/>
                  </a:lnTo>
                  <a:lnTo>
                    <a:pt x="122958" y="34671"/>
                  </a:lnTo>
                  <a:lnTo>
                    <a:pt x="123126" y="34290"/>
                  </a:lnTo>
                  <a:lnTo>
                    <a:pt x="123571" y="34290"/>
                  </a:lnTo>
                  <a:lnTo>
                    <a:pt x="123164" y="34036"/>
                  </a:lnTo>
                  <a:lnTo>
                    <a:pt x="122884" y="34022"/>
                  </a:lnTo>
                  <a:lnTo>
                    <a:pt x="122555" y="33909"/>
                  </a:lnTo>
                  <a:close/>
                </a:path>
                <a:path w="257175" h="118745">
                  <a:moveTo>
                    <a:pt x="120548" y="35052"/>
                  </a:moveTo>
                  <a:lnTo>
                    <a:pt x="120332" y="35052"/>
                  </a:lnTo>
                  <a:lnTo>
                    <a:pt x="120641" y="35179"/>
                  </a:lnTo>
                  <a:close/>
                </a:path>
                <a:path w="257175" h="118745">
                  <a:moveTo>
                    <a:pt x="122237" y="35052"/>
                  </a:moveTo>
                  <a:lnTo>
                    <a:pt x="122047" y="35052"/>
                  </a:lnTo>
                  <a:lnTo>
                    <a:pt x="122271" y="35179"/>
                  </a:lnTo>
                  <a:close/>
                </a:path>
                <a:path w="257175" h="118745">
                  <a:moveTo>
                    <a:pt x="123177" y="34798"/>
                  </a:moveTo>
                  <a:lnTo>
                    <a:pt x="123084" y="34925"/>
                  </a:lnTo>
                  <a:lnTo>
                    <a:pt x="123000" y="35171"/>
                  </a:lnTo>
                  <a:lnTo>
                    <a:pt x="123177" y="34798"/>
                  </a:lnTo>
                  <a:close/>
                </a:path>
                <a:path w="257175" h="118745">
                  <a:moveTo>
                    <a:pt x="113322" y="34671"/>
                  </a:moveTo>
                  <a:lnTo>
                    <a:pt x="112699" y="34671"/>
                  </a:lnTo>
                  <a:lnTo>
                    <a:pt x="112751" y="35171"/>
                  </a:lnTo>
                  <a:lnTo>
                    <a:pt x="113322" y="34671"/>
                  </a:lnTo>
                  <a:close/>
                </a:path>
                <a:path w="257175" h="118745">
                  <a:moveTo>
                    <a:pt x="122872" y="35052"/>
                  </a:moveTo>
                  <a:lnTo>
                    <a:pt x="122237" y="35052"/>
                  </a:lnTo>
                  <a:lnTo>
                    <a:pt x="122892" y="35154"/>
                  </a:lnTo>
                  <a:close/>
                </a:path>
                <a:path w="257175" h="118745">
                  <a:moveTo>
                    <a:pt x="31874" y="34544"/>
                  </a:moveTo>
                  <a:lnTo>
                    <a:pt x="30670" y="34544"/>
                  </a:lnTo>
                  <a:lnTo>
                    <a:pt x="31026" y="35052"/>
                  </a:lnTo>
                  <a:lnTo>
                    <a:pt x="43078" y="35052"/>
                  </a:lnTo>
                  <a:lnTo>
                    <a:pt x="43256" y="34798"/>
                  </a:lnTo>
                  <a:lnTo>
                    <a:pt x="31813" y="34798"/>
                  </a:lnTo>
                  <a:lnTo>
                    <a:pt x="31874" y="34544"/>
                  </a:lnTo>
                  <a:close/>
                </a:path>
                <a:path w="257175" h="118745">
                  <a:moveTo>
                    <a:pt x="43403" y="34798"/>
                  </a:moveTo>
                  <a:lnTo>
                    <a:pt x="43256" y="34798"/>
                  </a:lnTo>
                  <a:lnTo>
                    <a:pt x="43078" y="35052"/>
                  </a:lnTo>
                  <a:lnTo>
                    <a:pt x="43403" y="34798"/>
                  </a:lnTo>
                  <a:close/>
                </a:path>
                <a:path w="257175" h="118745">
                  <a:moveTo>
                    <a:pt x="43922" y="34544"/>
                  </a:moveTo>
                  <a:lnTo>
                    <a:pt x="43728" y="34544"/>
                  </a:lnTo>
                  <a:lnTo>
                    <a:pt x="43078" y="35052"/>
                  </a:lnTo>
                  <a:lnTo>
                    <a:pt x="43400" y="35052"/>
                  </a:lnTo>
                  <a:lnTo>
                    <a:pt x="43459" y="34798"/>
                  </a:lnTo>
                  <a:lnTo>
                    <a:pt x="43916" y="34798"/>
                  </a:lnTo>
                  <a:lnTo>
                    <a:pt x="43922" y="34544"/>
                  </a:lnTo>
                  <a:close/>
                </a:path>
                <a:path w="257175" h="118745">
                  <a:moveTo>
                    <a:pt x="43840" y="34798"/>
                  </a:moveTo>
                  <a:lnTo>
                    <a:pt x="43459" y="34798"/>
                  </a:lnTo>
                  <a:lnTo>
                    <a:pt x="43400" y="35052"/>
                  </a:lnTo>
                  <a:lnTo>
                    <a:pt x="44005" y="35052"/>
                  </a:lnTo>
                  <a:lnTo>
                    <a:pt x="43903" y="34861"/>
                  </a:lnTo>
                  <a:close/>
                </a:path>
                <a:path w="257175" h="118745">
                  <a:moveTo>
                    <a:pt x="43916" y="34798"/>
                  </a:moveTo>
                  <a:lnTo>
                    <a:pt x="44005" y="35052"/>
                  </a:lnTo>
                  <a:lnTo>
                    <a:pt x="44170" y="35052"/>
                  </a:lnTo>
                  <a:lnTo>
                    <a:pt x="43916" y="34798"/>
                  </a:lnTo>
                  <a:close/>
                </a:path>
                <a:path w="257175" h="118745">
                  <a:moveTo>
                    <a:pt x="44450" y="34798"/>
                  </a:moveTo>
                  <a:lnTo>
                    <a:pt x="43916" y="34798"/>
                  </a:lnTo>
                  <a:lnTo>
                    <a:pt x="44094" y="34925"/>
                  </a:lnTo>
                  <a:lnTo>
                    <a:pt x="44767" y="35052"/>
                  </a:lnTo>
                  <a:lnTo>
                    <a:pt x="44450" y="34798"/>
                  </a:lnTo>
                  <a:close/>
                </a:path>
                <a:path w="257175" h="118745">
                  <a:moveTo>
                    <a:pt x="53225" y="34798"/>
                  </a:moveTo>
                  <a:lnTo>
                    <a:pt x="52260" y="34798"/>
                  </a:lnTo>
                  <a:lnTo>
                    <a:pt x="52409" y="35052"/>
                  </a:lnTo>
                  <a:lnTo>
                    <a:pt x="53111" y="35052"/>
                  </a:lnTo>
                  <a:lnTo>
                    <a:pt x="52717" y="34925"/>
                  </a:lnTo>
                  <a:lnTo>
                    <a:pt x="53289" y="34925"/>
                  </a:lnTo>
                  <a:lnTo>
                    <a:pt x="53225" y="34798"/>
                  </a:lnTo>
                  <a:close/>
                </a:path>
                <a:path w="257175" h="118745">
                  <a:moveTo>
                    <a:pt x="52717" y="34925"/>
                  </a:moveTo>
                  <a:lnTo>
                    <a:pt x="53111" y="35052"/>
                  </a:lnTo>
                  <a:lnTo>
                    <a:pt x="53314" y="35052"/>
                  </a:lnTo>
                  <a:lnTo>
                    <a:pt x="52717" y="34925"/>
                  </a:lnTo>
                  <a:close/>
                </a:path>
                <a:path w="257175" h="118745">
                  <a:moveTo>
                    <a:pt x="53351" y="35027"/>
                  </a:moveTo>
                  <a:lnTo>
                    <a:pt x="53505" y="35052"/>
                  </a:lnTo>
                  <a:lnTo>
                    <a:pt x="53351" y="35027"/>
                  </a:lnTo>
                  <a:close/>
                </a:path>
                <a:path w="257175" h="118745">
                  <a:moveTo>
                    <a:pt x="55816" y="34925"/>
                  </a:moveTo>
                  <a:lnTo>
                    <a:pt x="53505" y="34925"/>
                  </a:lnTo>
                  <a:lnTo>
                    <a:pt x="55905" y="35052"/>
                  </a:lnTo>
                  <a:close/>
                </a:path>
                <a:path w="257175" h="118745">
                  <a:moveTo>
                    <a:pt x="55943" y="34671"/>
                  </a:moveTo>
                  <a:lnTo>
                    <a:pt x="55638" y="34671"/>
                  </a:lnTo>
                  <a:lnTo>
                    <a:pt x="55905" y="35052"/>
                  </a:lnTo>
                  <a:lnTo>
                    <a:pt x="55943" y="34671"/>
                  </a:lnTo>
                  <a:close/>
                </a:path>
                <a:path w="257175" h="118745">
                  <a:moveTo>
                    <a:pt x="56515" y="34798"/>
                  </a:moveTo>
                  <a:lnTo>
                    <a:pt x="55930" y="34798"/>
                  </a:lnTo>
                  <a:lnTo>
                    <a:pt x="55905" y="35052"/>
                  </a:lnTo>
                  <a:lnTo>
                    <a:pt x="56650" y="35052"/>
                  </a:lnTo>
                  <a:lnTo>
                    <a:pt x="56515" y="34798"/>
                  </a:lnTo>
                  <a:close/>
                </a:path>
                <a:path w="257175" h="118745">
                  <a:moveTo>
                    <a:pt x="64930" y="34798"/>
                  </a:moveTo>
                  <a:lnTo>
                    <a:pt x="64185" y="34798"/>
                  </a:lnTo>
                  <a:lnTo>
                    <a:pt x="64135" y="35052"/>
                  </a:lnTo>
                  <a:lnTo>
                    <a:pt x="64947" y="35052"/>
                  </a:lnTo>
                  <a:lnTo>
                    <a:pt x="64930" y="34798"/>
                  </a:lnTo>
                  <a:close/>
                </a:path>
                <a:path w="257175" h="118745">
                  <a:moveTo>
                    <a:pt x="64954" y="34544"/>
                  </a:moveTo>
                  <a:lnTo>
                    <a:pt x="64947" y="35052"/>
                  </a:lnTo>
                  <a:lnTo>
                    <a:pt x="64954" y="34544"/>
                  </a:lnTo>
                  <a:close/>
                </a:path>
                <a:path w="257175" h="118745">
                  <a:moveTo>
                    <a:pt x="65252" y="34798"/>
                  </a:moveTo>
                  <a:lnTo>
                    <a:pt x="65014" y="34798"/>
                  </a:lnTo>
                  <a:lnTo>
                    <a:pt x="65074" y="35052"/>
                  </a:lnTo>
                  <a:lnTo>
                    <a:pt x="65252" y="34798"/>
                  </a:lnTo>
                  <a:close/>
                </a:path>
                <a:path w="257175" h="118745">
                  <a:moveTo>
                    <a:pt x="65252" y="34798"/>
                  </a:moveTo>
                  <a:lnTo>
                    <a:pt x="65074" y="35052"/>
                  </a:lnTo>
                  <a:lnTo>
                    <a:pt x="65252" y="35052"/>
                  </a:lnTo>
                  <a:lnTo>
                    <a:pt x="65252" y="34798"/>
                  </a:lnTo>
                  <a:close/>
                </a:path>
                <a:path w="257175" h="118745">
                  <a:moveTo>
                    <a:pt x="65548" y="34798"/>
                  </a:moveTo>
                  <a:lnTo>
                    <a:pt x="65252" y="34798"/>
                  </a:lnTo>
                  <a:lnTo>
                    <a:pt x="65252" y="35052"/>
                  </a:lnTo>
                  <a:lnTo>
                    <a:pt x="65548" y="34798"/>
                  </a:lnTo>
                  <a:close/>
                </a:path>
                <a:path w="257175" h="118745">
                  <a:moveTo>
                    <a:pt x="66611" y="34544"/>
                  </a:moveTo>
                  <a:lnTo>
                    <a:pt x="65845" y="34544"/>
                  </a:lnTo>
                  <a:lnTo>
                    <a:pt x="65252" y="35052"/>
                  </a:lnTo>
                  <a:lnTo>
                    <a:pt x="66738" y="35052"/>
                  </a:lnTo>
                  <a:lnTo>
                    <a:pt x="66611" y="34544"/>
                  </a:lnTo>
                  <a:close/>
                </a:path>
                <a:path w="257175" h="118745">
                  <a:moveTo>
                    <a:pt x="67716" y="34798"/>
                  </a:moveTo>
                  <a:lnTo>
                    <a:pt x="66675" y="34798"/>
                  </a:lnTo>
                  <a:lnTo>
                    <a:pt x="66738" y="35052"/>
                  </a:lnTo>
                  <a:lnTo>
                    <a:pt x="66992" y="34925"/>
                  </a:lnTo>
                  <a:lnTo>
                    <a:pt x="67513" y="34925"/>
                  </a:lnTo>
                  <a:lnTo>
                    <a:pt x="67716" y="34798"/>
                  </a:lnTo>
                  <a:close/>
                </a:path>
                <a:path w="257175" h="118745">
                  <a:moveTo>
                    <a:pt x="67733" y="34807"/>
                  </a:moveTo>
                  <a:lnTo>
                    <a:pt x="67530" y="35052"/>
                  </a:lnTo>
                  <a:lnTo>
                    <a:pt x="68186" y="35052"/>
                  </a:lnTo>
                  <a:lnTo>
                    <a:pt x="67733" y="34807"/>
                  </a:lnTo>
                  <a:close/>
                </a:path>
                <a:path w="257175" h="118745">
                  <a:moveTo>
                    <a:pt x="70338" y="34798"/>
                  </a:moveTo>
                  <a:lnTo>
                    <a:pt x="68548" y="34798"/>
                  </a:lnTo>
                  <a:lnTo>
                    <a:pt x="68602" y="35052"/>
                  </a:lnTo>
                  <a:lnTo>
                    <a:pt x="70383" y="35052"/>
                  </a:lnTo>
                  <a:lnTo>
                    <a:pt x="70338" y="34798"/>
                  </a:lnTo>
                  <a:close/>
                </a:path>
                <a:path w="257175" h="118745">
                  <a:moveTo>
                    <a:pt x="70904" y="34798"/>
                  </a:moveTo>
                  <a:lnTo>
                    <a:pt x="70739" y="34798"/>
                  </a:lnTo>
                  <a:lnTo>
                    <a:pt x="70739" y="35052"/>
                  </a:lnTo>
                  <a:lnTo>
                    <a:pt x="70929" y="35052"/>
                  </a:lnTo>
                  <a:lnTo>
                    <a:pt x="70904" y="34798"/>
                  </a:lnTo>
                  <a:close/>
                </a:path>
                <a:path w="257175" h="118745">
                  <a:moveTo>
                    <a:pt x="90741" y="34925"/>
                  </a:moveTo>
                  <a:close/>
                </a:path>
                <a:path w="257175" h="118745">
                  <a:moveTo>
                    <a:pt x="91988" y="34925"/>
                  </a:moveTo>
                  <a:lnTo>
                    <a:pt x="90741" y="34925"/>
                  </a:lnTo>
                  <a:lnTo>
                    <a:pt x="92038" y="35052"/>
                  </a:lnTo>
                  <a:close/>
                </a:path>
                <a:path w="257175" h="118745">
                  <a:moveTo>
                    <a:pt x="92397" y="34798"/>
                  </a:moveTo>
                  <a:lnTo>
                    <a:pt x="91939" y="34798"/>
                  </a:lnTo>
                  <a:lnTo>
                    <a:pt x="92038" y="35052"/>
                  </a:lnTo>
                  <a:lnTo>
                    <a:pt x="92191" y="35052"/>
                  </a:lnTo>
                  <a:lnTo>
                    <a:pt x="92397" y="34798"/>
                  </a:lnTo>
                  <a:close/>
                </a:path>
                <a:path w="257175" h="118745">
                  <a:moveTo>
                    <a:pt x="93154" y="34798"/>
                  </a:moveTo>
                  <a:lnTo>
                    <a:pt x="92989" y="34798"/>
                  </a:lnTo>
                  <a:lnTo>
                    <a:pt x="92989" y="34925"/>
                  </a:lnTo>
                  <a:lnTo>
                    <a:pt x="92583" y="35052"/>
                  </a:lnTo>
                  <a:lnTo>
                    <a:pt x="93091" y="35052"/>
                  </a:lnTo>
                  <a:lnTo>
                    <a:pt x="93154" y="34798"/>
                  </a:lnTo>
                  <a:close/>
                </a:path>
                <a:path w="257175" h="118745">
                  <a:moveTo>
                    <a:pt x="93414" y="34798"/>
                  </a:moveTo>
                  <a:lnTo>
                    <a:pt x="93154" y="34798"/>
                  </a:lnTo>
                  <a:lnTo>
                    <a:pt x="93160" y="35052"/>
                  </a:lnTo>
                  <a:lnTo>
                    <a:pt x="93421" y="35052"/>
                  </a:lnTo>
                  <a:lnTo>
                    <a:pt x="93414" y="34798"/>
                  </a:lnTo>
                  <a:close/>
                </a:path>
                <a:path w="257175" h="118745">
                  <a:moveTo>
                    <a:pt x="111493" y="34925"/>
                  </a:moveTo>
                  <a:lnTo>
                    <a:pt x="111747" y="35052"/>
                  </a:lnTo>
                  <a:lnTo>
                    <a:pt x="111493" y="34925"/>
                  </a:lnTo>
                  <a:close/>
                </a:path>
                <a:path w="257175" h="118745">
                  <a:moveTo>
                    <a:pt x="112814" y="34798"/>
                  </a:moveTo>
                  <a:lnTo>
                    <a:pt x="112496" y="34798"/>
                  </a:lnTo>
                  <a:lnTo>
                    <a:pt x="112420" y="35052"/>
                  </a:lnTo>
                  <a:lnTo>
                    <a:pt x="112771" y="35052"/>
                  </a:lnTo>
                  <a:lnTo>
                    <a:pt x="112814" y="34798"/>
                  </a:lnTo>
                  <a:close/>
                </a:path>
                <a:path w="257175" h="118745">
                  <a:moveTo>
                    <a:pt x="113289" y="34798"/>
                  </a:moveTo>
                  <a:lnTo>
                    <a:pt x="112887" y="35052"/>
                  </a:lnTo>
                  <a:lnTo>
                    <a:pt x="113223" y="35052"/>
                  </a:lnTo>
                  <a:lnTo>
                    <a:pt x="113289" y="34798"/>
                  </a:lnTo>
                  <a:close/>
                </a:path>
                <a:path w="257175" h="118745">
                  <a:moveTo>
                    <a:pt x="120078" y="34798"/>
                  </a:moveTo>
                  <a:lnTo>
                    <a:pt x="119062" y="34798"/>
                  </a:lnTo>
                  <a:lnTo>
                    <a:pt x="119113" y="35052"/>
                  </a:lnTo>
                  <a:lnTo>
                    <a:pt x="119722" y="35052"/>
                  </a:lnTo>
                  <a:lnTo>
                    <a:pt x="119900" y="34925"/>
                  </a:lnTo>
                  <a:lnTo>
                    <a:pt x="120078" y="34798"/>
                  </a:lnTo>
                  <a:close/>
                </a:path>
                <a:path w="257175" h="118745">
                  <a:moveTo>
                    <a:pt x="123177" y="34798"/>
                  </a:moveTo>
                  <a:lnTo>
                    <a:pt x="122902" y="34798"/>
                  </a:lnTo>
                  <a:lnTo>
                    <a:pt x="122872" y="35052"/>
                  </a:lnTo>
                  <a:lnTo>
                    <a:pt x="123177" y="34798"/>
                  </a:lnTo>
                  <a:close/>
                </a:path>
                <a:path w="257175" h="118745">
                  <a:moveTo>
                    <a:pt x="53365" y="34925"/>
                  </a:moveTo>
                  <a:lnTo>
                    <a:pt x="52717" y="34925"/>
                  </a:lnTo>
                  <a:lnTo>
                    <a:pt x="53351" y="35027"/>
                  </a:lnTo>
                  <a:close/>
                </a:path>
                <a:path w="257175" h="118745">
                  <a:moveTo>
                    <a:pt x="55727" y="34798"/>
                  </a:moveTo>
                  <a:lnTo>
                    <a:pt x="53301" y="34798"/>
                  </a:lnTo>
                  <a:lnTo>
                    <a:pt x="53365" y="34925"/>
                  </a:lnTo>
                  <a:lnTo>
                    <a:pt x="53505" y="34925"/>
                  </a:lnTo>
                  <a:lnTo>
                    <a:pt x="55816" y="34925"/>
                  </a:lnTo>
                  <a:lnTo>
                    <a:pt x="55727" y="34798"/>
                  </a:lnTo>
                  <a:close/>
                </a:path>
                <a:path w="257175" h="118745">
                  <a:moveTo>
                    <a:pt x="67729" y="34804"/>
                  </a:moveTo>
                  <a:lnTo>
                    <a:pt x="67513" y="34925"/>
                  </a:lnTo>
                  <a:lnTo>
                    <a:pt x="67729" y="34804"/>
                  </a:lnTo>
                  <a:close/>
                </a:path>
                <a:path w="257175" h="118745">
                  <a:moveTo>
                    <a:pt x="94170" y="34798"/>
                  </a:moveTo>
                  <a:lnTo>
                    <a:pt x="93933" y="34798"/>
                  </a:lnTo>
                  <a:lnTo>
                    <a:pt x="93992" y="34925"/>
                  </a:lnTo>
                  <a:lnTo>
                    <a:pt x="94170" y="34798"/>
                  </a:lnTo>
                  <a:close/>
                </a:path>
                <a:path w="257175" h="118745">
                  <a:moveTo>
                    <a:pt x="94538" y="34544"/>
                  </a:moveTo>
                  <a:lnTo>
                    <a:pt x="94303" y="34544"/>
                  </a:lnTo>
                  <a:lnTo>
                    <a:pt x="94293" y="34709"/>
                  </a:lnTo>
                  <a:lnTo>
                    <a:pt x="93992" y="34925"/>
                  </a:lnTo>
                  <a:lnTo>
                    <a:pt x="109203" y="34925"/>
                  </a:lnTo>
                  <a:lnTo>
                    <a:pt x="109198" y="34798"/>
                  </a:lnTo>
                  <a:lnTo>
                    <a:pt x="94322" y="34798"/>
                  </a:lnTo>
                  <a:lnTo>
                    <a:pt x="94538" y="34544"/>
                  </a:lnTo>
                  <a:close/>
                </a:path>
                <a:path w="257175" h="118745">
                  <a:moveTo>
                    <a:pt x="121043" y="34544"/>
                  </a:moveTo>
                  <a:lnTo>
                    <a:pt x="119773" y="34544"/>
                  </a:lnTo>
                  <a:lnTo>
                    <a:pt x="119926" y="34671"/>
                  </a:lnTo>
                  <a:lnTo>
                    <a:pt x="119989" y="34861"/>
                  </a:lnTo>
                  <a:lnTo>
                    <a:pt x="120840" y="34925"/>
                  </a:lnTo>
                  <a:lnTo>
                    <a:pt x="121043" y="34544"/>
                  </a:lnTo>
                  <a:close/>
                </a:path>
                <a:path w="257175" h="118745">
                  <a:moveTo>
                    <a:pt x="121221" y="34798"/>
                  </a:moveTo>
                  <a:lnTo>
                    <a:pt x="120908" y="34798"/>
                  </a:lnTo>
                  <a:lnTo>
                    <a:pt x="120840" y="34925"/>
                  </a:lnTo>
                  <a:lnTo>
                    <a:pt x="121221" y="34798"/>
                  </a:lnTo>
                  <a:close/>
                </a:path>
                <a:path w="257175" h="118745">
                  <a:moveTo>
                    <a:pt x="123329" y="34798"/>
                  </a:moveTo>
                  <a:lnTo>
                    <a:pt x="123177" y="34798"/>
                  </a:lnTo>
                  <a:lnTo>
                    <a:pt x="123134" y="34925"/>
                  </a:lnTo>
                  <a:lnTo>
                    <a:pt x="123380" y="34925"/>
                  </a:lnTo>
                  <a:lnTo>
                    <a:pt x="123329" y="34798"/>
                  </a:lnTo>
                  <a:close/>
                </a:path>
                <a:path w="257175" h="118745">
                  <a:moveTo>
                    <a:pt x="123571" y="34290"/>
                  </a:moveTo>
                  <a:lnTo>
                    <a:pt x="123126" y="34290"/>
                  </a:lnTo>
                  <a:lnTo>
                    <a:pt x="123380" y="34925"/>
                  </a:lnTo>
                  <a:lnTo>
                    <a:pt x="123253" y="34544"/>
                  </a:lnTo>
                  <a:lnTo>
                    <a:pt x="123583" y="34544"/>
                  </a:lnTo>
                  <a:lnTo>
                    <a:pt x="123571" y="34290"/>
                  </a:lnTo>
                  <a:close/>
                </a:path>
                <a:path w="257175" h="118745">
                  <a:moveTo>
                    <a:pt x="54229" y="34544"/>
                  </a:moveTo>
                  <a:lnTo>
                    <a:pt x="52946" y="34544"/>
                  </a:lnTo>
                  <a:lnTo>
                    <a:pt x="53295" y="34861"/>
                  </a:lnTo>
                  <a:lnTo>
                    <a:pt x="53314" y="34671"/>
                  </a:lnTo>
                  <a:lnTo>
                    <a:pt x="54229" y="34544"/>
                  </a:lnTo>
                  <a:close/>
                </a:path>
                <a:path w="257175" h="118745">
                  <a:moveTo>
                    <a:pt x="68494" y="34544"/>
                  </a:moveTo>
                  <a:lnTo>
                    <a:pt x="67957" y="34544"/>
                  </a:lnTo>
                  <a:lnTo>
                    <a:pt x="67729" y="34804"/>
                  </a:lnTo>
                  <a:lnTo>
                    <a:pt x="68548" y="34798"/>
                  </a:lnTo>
                  <a:lnTo>
                    <a:pt x="68494" y="34544"/>
                  </a:lnTo>
                  <a:close/>
                </a:path>
                <a:path w="257175" h="118745">
                  <a:moveTo>
                    <a:pt x="41490" y="34544"/>
                  </a:moveTo>
                  <a:lnTo>
                    <a:pt x="31874" y="34544"/>
                  </a:lnTo>
                  <a:lnTo>
                    <a:pt x="31813" y="34798"/>
                  </a:lnTo>
                  <a:lnTo>
                    <a:pt x="41567" y="34798"/>
                  </a:lnTo>
                  <a:lnTo>
                    <a:pt x="41490" y="34544"/>
                  </a:lnTo>
                  <a:close/>
                </a:path>
                <a:path w="257175" h="118745">
                  <a:moveTo>
                    <a:pt x="43434" y="34544"/>
                  </a:moveTo>
                  <a:lnTo>
                    <a:pt x="41783" y="34544"/>
                  </a:lnTo>
                  <a:lnTo>
                    <a:pt x="41567" y="34798"/>
                  </a:lnTo>
                  <a:lnTo>
                    <a:pt x="43256" y="34798"/>
                  </a:lnTo>
                  <a:lnTo>
                    <a:pt x="43434" y="34544"/>
                  </a:lnTo>
                  <a:close/>
                </a:path>
                <a:path w="257175" h="118745">
                  <a:moveTo>
                    <a:pt x="64211" y="34671"/>
                  </a:moveTo>
                  <a:lnTo>
                    <a:pt x="63144" y="34671"/>
                  </a:lnTo>
                  <a:lnTo>
                    <a:pt x="64185" y="34798"/>
                  </a:lnTo>
                  <a:close/>
                </a:path>
                <a:path w="257175" h="118745">
                  <a:moveTo>
                    <a:pt x="113099" y="34544"/>
                  </a:moveTo>
                  <a:lnTo>
                    <a:pt x="94568" y="34544"/>
                  </a:lnTo>
                  <a:lnTo>
                    <a:pt x="94322" y="34798"/>
                  </a:lnTo>
                  <a:lnTo>
                    <a:pt x="109198" y="34798"/>
                  </a:lnTo>
                  <a:lnTo>
                    <a:pt x="113144" y="34671"/>
                  </a:lnTo>
                  <a:close/>
                </a:path>
                <a:path w="257175" h="118745">
                  <a:moveTo>
                    <a:pt x="123532" y="34544"/>
                  </a:moveTo>
                  <a:lnTo>
                    <a:pt x="123253" y="34544"/>
                  </a:lnTo>
                  <a:lnTo>
                    <a:pt x="123621" y="34798"/>
                  </a:lnTo>
                  <a:lnTo>
                    <a:pt x="123532" y="34544"/>
                  </a:lnTo>
                  <a:close/>
                </a:path>
                <a:path w="257175" h="118745">
                  <a:moveTo>
                    <a:pt x="63919" y="34544"/>
                  </a:moveTo>
                  <a:lnTo>
                    <a:pt x="63068" y="34544"/>
                  </a:lnTo>
                  <a:lnTo>
                    <a:pt x="63207" y="34671"/>
                  </a:lnTo>
                  <a:lnTo>
                    <a:pt x="63601" y="34671"/>
                  </a:lnTo>
                  <a:lnTo>
                    <a:pt x="63919" y="34544"/>
                  </a:lnTo>
                  <a:close/>
                </a:path>
                <a:path w="257175" h="118745">
                  <a:moveTo>
                    <a:pt x="91840" y="34544"/>
                  </a:moveTo>
                  <a:lnTo>
                    <a:pt x="71996" y="34544"/>
                  </a:lnTo>
                  <a:lnTo>
                    <a:pt x="91890" y="34671"/>
                  </a:lnTo>
                  <a:close/>
                </a:path>
                <a:path w="257175" h="118745">
                  <a:moveTo>
                    <a:pt x="92091" y="34544"/>
                  </a:moveTo>
                  <a:close/>
                </a:path>
                <a:path w="257175" h="118745">
                  <a:moveTo>
                    <a:pt x="118165" y="34544"/>
                  </a:moveTo>
                  <a:lnTo>
                    <a:pt x="113334" y="34544"/>
                  </a:lnTo>
                  <a:lnTo>
                    <a:pt x="113144" y="34671"/>
                  </a:lnTo>
                  <a:lnTo>
                    <a:pt x="118160" y="34671"/>
                  </a:lnTo>
                  <a:close/>
                </a:path>
                <a:path w="257175" h="118745">
                  <a:moveTo>
                    <a:pt x="120760" y="33909"/>
                  </a:moveTo>
                  <a:lnTo>
                    <a:pt x="118186" y="33909"/>
                  </a:lnTo>
                  <a:lnTo>
                    <a:pt x="118160" y="34671"/>
                  </a:lnTo>
                  <a:lnTo>
                    <a:pt x="119507" y="34671"/>
                  </a:lnTo>
                  <a:lnTo>
                    <a:pt x="119773" y="34544"/>
                  </a:lnTo>
                  <a:lnTo>
                    <a:pt x="120904" y="34544"/>
                  </a:lnTo>
                  <a:lnTo>
                    <a:pt x="120959" y="34163"/>
                  </a:lnTo>
                  <a:lnTo>
                    <a:pt x="120675" y="34163"/>
                  </a:lnTo>
                  <a:lnTo>
                    <a:pt x="120760" y="33909"/>
                  </a:lnTo>
                  <a:close/>
                </a:path>
                <a:path w="257175" h="118745">
                  <a:moveTo>
                    <a:pt x="119773" y="34544"/>
                  </a:moveTo>
                  <a:lnTo>
                    <a:pt x="119507" y="34671"/>
                  </a:lnTo>
                  <a:lnTo>
                    <a:pt x="119926" y="34671"/>
                  </a:lnTo>
                  <a:lnTo>
                    <a:pt x="119773" y="34544"/>
                  </a:lnTo>
                  <a:close/>
                </a:path>
                <a:path w="257175" h="118745">
                  <a:moveTo>
                    <a:pt x="121894" y="34544"/>
                  </a:moveTo>
                  <a:lnTo>
                    <a:pt x="121043" y="34544"/>
                  </a:lnTo>
                  <a:lnTo>
                    <a:pt x="121958" y="34671"/>
                  </a:lnTo>
                  <a:close/>
                </a:path>
                <a:path w="257175" h="118745">
                  <a:moveTo>
                    <a:pt x="123228" y="34544"/>
                  </a:moveTo>
                  <a:lnTo>
                    <a:pt x="123014" y="34544"/>
                  </a:lnTo>
                  <a:lnTo>
                    <a:pt x="123278" y="34671"/>
                  </a:lnTo>
                  <a:close/>
                </a:path>
                <a:path w="257175" h="118745">
                  <a:moveTo>
                    <a:pt x="123253" y="34544"/>
                  </a:moveTo>
                  <a:lnTo>
                    <a:pt x="123437" y="34671"/>
                  </a:lnTo>
                  <a:lnTo>
                    <a:pt x="123253" y="34544"/>
                  </a:lnTo>
                  <a:close/>
                </a:path>
                <a:path w="257175" h="118745">
                  <a:moveTo>
                    <a:pt x="9861" y="21004"/>
                  </a:moveTo>
                  <a:lnTo>
                    <a:pt x="8788" y="21336"/>
                  </a:lnTo>
                  <a:lnTo>
                    <a:pt x="9144" y="21463"/>
                  </a:lnTo>
                  <a:lnTo>
                    <a:pt x="6883" y="24638"/>
                  </a:lnTo>
                  <a:lnTo>
                    <a:pt x="6375" y="24638"/>
                  </a:lnTo>
                  <a:lnTo>
                    <a:pt x="5603" y="25654"/>
                  </a:lnTo>
                  <a:lnTo>
                    <a:pt x="5486" y="26416"/>
                  </a:lnTo>
                  <a:lnTo>
                    <a:pt x="5550" y="26543"/>
                  </a:lnTo>
                  <a:lnTo>
                    <a:pt x="0" y="34544"/>
                  </a:lnTo>
                  <a:lnTo>
                    <a:pt x="1092" y="34036"/>
                  </a:lnTo>
                  <a:lnTo>
                    <a:pt x="40843" y="34036"/>
                  </a:lnTo>
                  <a:lnTo>
                    <a:pt x="40748" y="33739"/>
                  </a:lnTo>
                  <a:lnTo>
                    <a:pt x="39783" y="33147"/>
                  </a:lnTo>
                  <a:lnTo>
                    <a:pt x="14846" y="33147"/>
                  </a:lnTo>
                  <a:lnTo>
                    <a:pt x="14655" y="32131"/>
                  </a:lnTo>
                  <a:lnTo>
                    <a:pt x="13893" y="32004"/>
                  </a:lnTo>
                  <a:lnTo>
                    <a:pt x="13677" y="31115"/>
                  </a:lnTo>
                  <a:lnTo>
                    <a:pt x="13603" y="30480"/>
                  </a:lnTo>
                  <a:lnTo>
                    <a:pt x="13182" y="30480"/>
                  </a:lnTo>
                  <a:lnTo>
                    <a:pt x="13195" y="30226"/>
                  </a:lnTo>
                  <a:lnTo>
                    <a:pt x="13385" y="29210"/>
                  </a:lnTo>
                  <a:lnTo>
                    <a:pt x="13792" y="29210"/>
                  </a:lnTo>
                  <a:lnTo>
                    <a:pt x="13677" y="28956"/>
                  </a:lnTo>
                  <a:lnTo>
                    <a:pt x="14135" y="28829"/>
                  </a:lnTo>
                  <a:lnTo>
                    <a:pt x="13970" y="28829"/>
                  </a:lnTo>
                  <a:lnTo>
                    <a:pt x="13851" y="28575"/>
                  </a:lnTo>
                  <a:lnTo>
                    <a:pt x="13879" y="28125"/>
                  </a:lnTo>
                  <a:lnTo>
                    <a:pt x="14008" y="28067"/>
                  </a:lnTo>
                  <a:lnTo>
                    <a:pt x="24371" y="28067"/>
                  </a:lnTo>
                  <a:lnTo>
                    <a:pt x="24379" y="27940"/>
                  </a:lnTo>
                  <a:lnTo>
                    <a:pt x="18427" y="27940"/>
                  </a:lnTo>
                  <a:lnTo>
                    <a:pt x="18592" y="27813"/>
                  </a:lnTo>
                  <a:lnTo>
                    <a:pt x="13728" y="27686"/>
                  </a:lnTo>
                  <a:lnTo>
                    <a:pt x="13142" y="27339"/>
                  </a:lnTo>
                  <a:lnTo>
                    <a:pt x="13015" y="26730"/>
                  </a:lnTo>
                  <a:lnTo>
                    <a:pt x="12903" y="26543"/>
                  </a:lnTo>
                  <a:lnTo>
                    <a:pt x="8851" y="26543"/>
                  </a:lnTo>
                  <a:lnTo>
                    <a:pt x="8540" y="25654"/>
                  </a:lnTo>
                  <a:lnTo>
                    <a:pt x="7785" y="25654"/>
                  </a:lnTo>
                  <a:lnTo>
                    <a:pt x="7988" y="25146"/>
                  </a:lnTo>
                  <a:lnTo>
                    <a:pt x="8528" y="25146"/>
                  </a:lnTo>
                  <a:lnTo>
                    <a:pt x="8686" y="25019"/>
                  </a:lnTo>
                  <a:lnTo>
                    <a:pt x="8585" y="24384"/>
                  </a:lnTo>
                  <a:lnTo>
                    <a:pt x="8864" y="24384"/>
                  </a:lnTo>
                  <a:lnTo>
                    <a:pt x="9626" y="24130"/>
                  </a:lnTo>
                  <a:lnTo>
                    <a:pt x="8636" y="24130"/>
                  </a:lnTo>
                  <a:lnTo>
                    <a:pt x="8267" y="24003"/>
                  </a:lnTo>
                  <a:lnTo>
                    <a:pt x="8470" y="23749"/>
                  </a:lnTo>
                  <a:lnTo>
                    <a:pt x="10731" y="23749"/>
                  </a:lnTo>
                  <a:lnTo>
                    <a:pt x="10706" y="23495"/>
                  </a:lnTo>
                  <a:lnTo>
                    <a:pt x="8585" y="23495"/>
                  </a:lnTo>
                  <a:lnTo>
                    <a:pt x="10693" y="23368"/>
                  </a:lnTo>
                  <a:lnTo>
                    <a:pt x="10782" y="23241"/>
                  </a:lnTo>
                  <a:lnTo>
                    <a:pt x="10799" y="22987"/>
                  </a:lnTo>
                  <a:lnTo>
                    <a:pt x="10287" y="22987"/>
                  </a:lnTo>
                  <a:lnTo>
                    <a:pt x="10516" y="22221"/>
                  </a:lnTo>
                  <a:lnTo>
                    <a:pt x="10392" y="21844"/>
                  </a:lnTo>
                  <a:lnTo>
                    <a:pt x="9861" y="21004"/>
                  </a:lnTo>
                  <a:close/>
                </a:path>
                <a:path w="257175" h="118745">
                  <a:moveTo>
                    <a:pt x="41548" y="34163"/>
                  </a:moveTo>
                  <a:lnTo>
                    <a:pt x="41040" y="34163"/>
                  </a:lnTo>
                  <a:lnTo>
                    <a:pt x="41236" y="34290"/>
                  </a:lnTo>
                  <a:lnTo>
                    <a:pt x="41465" y="34544"/>
                  </a:lnTo>
                  <a:lnTo>
                    <a:pt x="41668" y="34544"/>
                  </a:lnTo>
                  <a:lnTo>
                    <a:pt x="41548" y="34163"/>
                  </a:lnTo>
                  <a:close/>
                </a:path>
                <a:path w="257175" h="118745">
                  <a:moveTo>
                    <a:pt x="43462" y="34163"/>
                  </a:moveTo>
                  <a:lnTo>
                    <a:pt x="43053" y="34544"/>
                  </a:lnTo>
                  <a:lnTo>
                    <a:pt x="43462" y="34163"/>
                  </a:lnTo>
                  <a:close/>
                </a:path>
                <a:path w="257175" h="118745">
                  <a:moveTo>
                    <a:pt x="43888" y="34163"/>
                  </a:moveTo>
                  <a:lnTo>
                    <a:pt x="43700" y="34163"/>
                  </a:lnTo>
                  <a:lnTo>
                    <a:pt x="43434" y="34544"/>
                  </a:lnTo>
                  <a:lnTo>
                    <a:pt x="43728" y="34544"/>
                  </a:lnTo>
                  <a:lnTo>
                    <a:pt x="43891" y="34417"/>
                  </a:lnTo>
                  <a:lnTo>
                    <a:pt x="44051" y="34417"/>
                  </a:lnTo>
                  <a:lnTo>
                    <a:pt x="43888" y="34163"/>
                  </a:lnTo>
                  <a:close/>
                </a:path>
                <a:path w="257175" h="118745">
                  <a:moveTo>
                    <a:pt x="44051" y="34417"/>
                  </a:moveTo>
                  <a:lnTo>
                    <a:pt x="43891" y="34417"/>
                  </a:lnTo>
                  <a:lnTo>
                    <a:pt x="44132" y="34544"/>
                  </a:lnTo>
                  <a:close/>
                </a:path>
                <a:path w="257175" h="118745">
                  <a:moveTo>
                    <a:pt x="48617" y="34163"/>
                  </a:moveTo>
                  <a:lnTo>
                    <a:pt x="48160" y="34163"/>
                  </a:lnTo>
                  <a:lnTo>
                    <a:pt x="47840" y="34544"/>
                  </a:lnTo>
                  <a:lnTo>
                    <a:pt x="48590" y="34544"/>
                  </a:lnTo>
                  <a:lnTo>
                    <a:pt x="48617" y="34163"/>
                  </a:lnTo>
                  <a:close/>
                </a:path>
                <a:path w="257175" h="118745">
                  <a:moveTo>
                    <a:pt x="52743" y="34163"/>
                  </a:moveTo>
                  <a:lnTo>
                    <a:pt x="52311" y="34290"/>
                  </a:lnTo>
                  <a:lnTo>
                    <a:pt x="51871" y="34544"/>
                  </a:lnTo>
                  <a:lnTo>
                    <a:pt x="52946" y="34544"/>
                  </a:lnTo>
                  <a:lnTo>
                    <a:pt x="53084" y="34412"/>
                  </a:lnTo>
                  <a:lnTo>
                    <a:pt x="53119" y="34264"/>
                  </a:lnTo>
                  <a:lnTo>
                    <a:pt x="52743" y="34163"/>
                  </a:lnTo>
                  <a:close/>
                </a:path>
                <a:path w="257175" h="118745">
                  <a:moveTo>
                    <a:pt x="54825" y="34290"/>
                  </a:moveTo>
                  <a:lnTo>
                    <a:pt x="53505" y="34290"/>
                  </a:lnTo>
                  <a:lnTo>
                    <a:pt x="54229" y="34544"/>
                  </a:lnTo>
                  <a:lnTo>
                    <a:pt x="54978" y="34544"/>
                  </a:lnTo>
                  <a:lnTo>
                    <a:pt x="54825" y="34290"/>
                  </a:lnTo>
                  <a:close/>
                </a:path>
                <a:path w="257175" h="118745">
                  <a:moveTo>
                    <a:pt x="55168" y="34417"/>
                  </a:moveTo>
                  <a:lnTo>
                    <a:pt x="54978" y="34544"/>
                  </a:lnTo>
                  <a:lnTo>
                    <a:pt x="55359" y="34544"/>
                  </a:lnTo>
                  <a:lnTo>
                    <a:pt x="55168" y="34417"/>
                  </a:lnTo>
                  <a:close/>
                </a:path>
                <a:path w="257175" h="118745">
                  <a:moveTo>
                    <a:pt x="63870" y="34163"/>
                  </a:moveTo>
                  <a:lnTo>
                    <a:pt x="62741" y="34163"/>
                  </a:lnTo>
                  <a:lnTo>
                    <a:pt x="62674" y="34544"/>
                  </a:lnTo>
                  <a:lnTo>
                    <a:pt x="62944" y="34512"/>
                  </a:lnTo>
                  <a:lnTo>
                    <a:pt x="62788" y="34290"/>
                  </a:lnTo>
                  <a:lnTo>
                    <a:pt x="63825" y="34290"/>
                  </a:lnTo>
                  <a:close/>
                </a:path>
                <a:path w="257175" h="118745">
                  <a:moveTo>
                    <a:pt x="63024" y="34503"/>
                  </a:moveTo>
                  <a:close/>
                </a:path>
                <a:path w="257175" h="118745">
                  <a:moveTo>
                    <a:pt x="64808" y="34163"/>
                  </a:moveTo>
                  <a:lnTo>
                    <a:pt x="64122" y="34163"/>
                  </a:lnTo>
                  <a:lnTo>
                    <a:pt x="63919" y="34544"/>
                  </a:lnTo>
                  <a:lnTo>
                    <a:pt x="64893" y="34544"/>
                  </a:lnTo>
                  <a:lnTo>
                    <a:pt x="64808" y="34163"/>
                  </a:lnTo>
                  <a:close/>
                </a:path>
                <a:path w="257175" h="118745">
                  <a:moveTo>
                    <a:pt x="66069" y="34163"/>
                  </a:moveTo>
                  <a:lnTo>
                    <a:pt x="64863" y="34163"/>
                  </a:lnTo>
                  <a:lnTo>
                    <a:pt x="64954" y="34544"/>
                  </a:lnTo>
                  <a:lnTo>
                    <a:pt x="65845" y="34544"/>
                  </a:lnTo>
                  <a:lnTo>
                    <a:pt x="66141" y="34290"/>
                  </a:lnTo>
                  <a:close/>
                </a:path>
                <a:path w="257175" h="118745">
                  <a:moveTo>
                    <a:pt x="68319" y="34163"/>
                  </a:moveTo>
                  <a:lnTo>
                    <a:pt x="66954" y="34163"/>
                  </a:lnTo>
                  <a:lnTo>
                    <a:pt x="66725" y="34544"/>
                  </a:lnTo>
                  <a:lnTo>
                    <a:pt x="67957" y="34544"/>
                  </a:lnTo>
                  <a:lnTo>
                    <a:pt x="68319" y="34163"/>
                  </a:lnTo>
                  <a:close/>
                </a:path>
                <a:path w="257175" h="118745">
                  <a:moveTo>
                    <a:pt x="71432" y="34163"/>
                  </a:moveTo>
                  <a:lnTo>
                    <a:pt x="68740" y="34163"/>
                  </a:lnTo>
                  <a:lnTo>
                    <a:pt x="68500" y="34264"/>
                  </a:lnTo>
                  <a:lnTo>
                    <a:pt x="68494" y="34544"/>
                  </a:lnTo>
                  <a:lnTo>
                    <a:pt x="70764" y="34544"/>
                  </a:lnTo>
                  <a:lnTo>
                    <a:pt x="70916" y="34417"/>
                  </a:lnTo>
                  <a:lnTo>
                    <a:pt x="71450" y="34417"/>
                  </a:lnTo>
                  <a:lnTo>
                    <a:pt x="71432" y="34163"/>
                  </a:lnTo>
                  <a:close/>
                </a:path>
                <a:path w="257175" h="118745">
                  <a:moveTo>
                    <a:pt x="72148" y="34163"/>
                  </a:moveTo>
                  <a:lnTo>
                    <a:pt x="71811" y="34163"/>
                  </a:lnTo>
                  <a:lnTo>
                    <a:pt x="71912" y="34544"/>
                  </a:lnTo>
                  <a:lnTo>
                    <a:pt x="72148" y="34163"/>
                  </a:lnTo>
                  <a:close/>
                </a:path>
                <a:path w="257175" h="118745">
                  <a:moveTo>
                    <a:pt x="91785" y="34163"/>
                  </a:moveTo>
                  <a:lnTo>
                    <a:pt x="91808" y="34417"/>
                  </a:lnTo>
                  <a:lnTo>
                    <a:pt x="92021" y="34544"/>
                  </a:lnTo>
                  <a:lnTo>
                    <a:pt x="91785" y="34163"/>
                  </a:lnTo>
                  <a:close/>
                </a:path>
                <a:path w="257175" h="118745">
                  <a:moveTo>
                    <a:pt x="93645" y="34163"/>
                  </a:moveTo>
                  <a:lnTo>
                    <a:pt x="92066" y="34163"/>
                  </a:lnTo>
                  <a:lnTo>
                    <a:pt x="92091" y="34544"/>
                  </a:lnTo>
                  <a:lnTo>
                    <a:pt x="92604" y="34544"/>
                  </a:lnTo>
                  <a:lnTo>
                    <a:pt x="92811" y="34290"/>
                  </a:lnTo>
                  <a:lnTo>
                    <a:pt x="93647" y="34290"/>
                  </a:lnTo>
                  <a:close/>
                </a:path>
                <a:path w="257175" h="118745">
                  <a:moveTo>
                    <a:pt x="94936" y="34163"/>
                  </a:moveTo>
                  <a:lnTo>
                    <a:pt x="93700" y="34163"/>
                  </a:lnTo>
                  <a:lnTo>
                    <a:pt x="93814" y="34544"/>
                  </a:lnTo>
                  <a:lnTo>
                    <a:pt x="94303" y="34544"/>
                  </a:lnTo>
                  <a:lnTo>
                    <a:pt x="94691" y="34417"/>
                  </a:lnTo>
                  <a:lnTo>
                    <a:pt x="94936" y="34163"/>
                  </a:lnTo>
                  <a:close/>
                </a:path>
                <a:path w="257175" h="118745">
                  <a:moveTo>
                    <a:pt x="94691" y="34417"/>
                  </a:moveTo>
                  <a:lnTo>
                    <a:pt x="94259" y="34417"/>
                  </a:lnTo>
                  <a:lnTo>
                    <a:pt x="94568" y="34544"/>
                  </a:lnTo>
                  <a:close/>
                </a:path>
                <a:path w="257175" h="118745">
                  <a:moveTo>
                    <a:pt x="109778" y="34163"/>
                  </a:moveTo>
                  <a:lnTo>
                    <a:pt x="109275" y="34163"/>
                  </a:lnTo>
                  <a:lnTo>
                    <a:pt x="109283" y="34544"/>
                  </a:lnTo>
                  <a:lnTo>
                    <a:pt x="109778" y="34163"/>
                  </a:lnTo>
                  <a:close/>
                </a:path>
                <a:path w="257175" h="118745">
                  <a:moveTo>
                    <a:pt x="113284" y="34163"/>
                  </a:moveTo>
                  <a:lnTo>
                    <a:pt x="113008" y="34163"/>
                  </a:lnTo>
                  <a:lnTo>
                    <a:pt x="113099" y="34544"/>
                  </a:lnTo>
                  <a:lnTo>
                    <a:pt x="113334" y="34544"/>
                  </a:lnTo>
                  <a:lnTo>
                    <a:pt x="113284" y="34163"/>
                  </a:lnTo>
                  <a:close/>
                </a:path>
                <a:path w="257175" h="118745">
                  <a:moveTo>
                    <a:pt x="113538" y="34163"/>
                  </a:moveTo>
                  <a:lnTo>
                    <a:pt x="113284" y="34163"/>
                  </a:lnTo>
                  <a:lnTo>
                    <a:pt x="113334" y="34544"/>
                  </a:lnTo>
                  <a:lnTo>
                    <a:pt x="113538" y="34163"/>
                  </a:lnTo>
                  <a:close/>
                </a:path>
                <a:path w="257175" h="118745">
                  <a:moveTo>
                    <a:pt x="62788" y="34290"/>
                  </a:moveTo>
                  <a:lnTo>
                    <a:pt x="62944" y="34512"/>
                  </a:lnTo>
                  <a:lnTo>
                    <a:pt x="62788" y="34290"/>
                  </a:lnTo>
                  <a:close/>
                </a:path>
                <a:path w="257175" h="118745">
                  <a:moveTo>
                    <a:pt x="63825" y="34290"/>
                  </a:moveTo>
                  <a:lnTo>
                    <a:pt x="62788" y="34290"/>
                  </a:lnTo>
                  <a:lnTo>
                    <a:pt x="63024" y="34503"/>
                  </a:lnTo>
                  <a:lnTo>
                    <a:pt x="63779" y="34417"/>
                  </a:lnTo>
                  <a:lnTo>
                    <a:pt x="63825" y="34290"/>
                  </a:lnTo>
                  <a:close/>
                </a:path>
                <a:path w="257175" h="118745">
                  <a:moveTo>
                    <a:pt x="91789" y="34412"/>
                  </a:moveTo>
                  <a:close/>
                </a:path>
                <a:path w="257175" h="118745">
                  <a:moveTo>
                    <a:pt x="93647" y="34290"/>
                  </a:moveTo>
                  <a:lnTo>
                    <a:pt x="92811" y="34290"/>
                  </a:lnTo>
                  <a:lnTo>
                    <a:pt x="93649" y="34417"/>
                  </a:lnTo>
                  <a:lnTo>
                    <a:pt x="93647" y="34290"/>
                  </a:lnTo>
                  <a:close/>
                </a:path>
                <a:path w="257175" h="118745">
                  <a:moveTo>
                    <a:pt x="96296" y="34163"/>
                  </a:moveTo>
                  <a:lnTo>
                    <a:pt x="95453" y="34163"/>
                  </a:lnTo>
                  <a:lnTo>
                    <a:pt x="96240" y="34417"/>
                  </a:lnTo>
                  <a:lnTo>
                    <a:pt x="96296" y="34163"/>
                  </a:lnTo>
                  <a:close/>
                </a:path>
                <a:path w="257175" h="118745">
                  <a:moveTo>
                    <a:pt x="91681" y="34163"/>
                  </a:moveTo>
                  <a:lnTo>
                    <a:pt x="91119" y="34163"/>
                  </a:lnTo>
                  <a:lnTo>
                    <a:pt x="91262" y="34290"/>
                  </a:lnTo>
                  <a:lnTo>
                    <a:pt x="91789" y="34412"/>
                  </a:lnTo>
                  <a:lnTo>
                    <a:pt x="91681" y="34163"/>
                  </a:lnTo>
                  <a:close/>
                </a:path>
                <a:path w="257175" h="118745">
                  <a:moveTo>
                    <a:pt x="51638" y="34163"/>
                  </a:moveTo>
                  <a:lnTo>
                    <a:pt x="50888" y="34163"/>
                  </a:lnTo>
                  <a:lnTo>
                    <a:pt x="51269" y="34290"/>
                  </a:lnTo>
                  <a:lnTo>
                    <a:pt x="51638" y="34163"/>
                  </a:lnTo>
                  <a:close/>
                </a:path>
                <a:path w="257175" h="118745">
                  <a:moveTo>
                    <a:pt x="53724" y="34163"/>
                  </a:moveTo>
                  <a:close/>
                </a:path>
                <a:path w="257175" h="118745">
                  <a:moveTo>
                    <a:pt x="54673" y="34163"/>
                  </a:moveTo>
                  <a:lnTo>
                    <a:pt x="54038" y="34163"/>
                  </a:lnTo>
                  <a:lnTo>
                    <a:pt x="54800" y="34290"/>
                  </a:lnTo>
                  <a:close/>
                </a:path>
                <a:path w="257175" h="118745">
                  <a:moveTo>
                    <a:pt x="56333" y="34163"/>
                  </a:moveTo>
                  <a:close/>
                </a:path>
                <a:path w="257175" h="118745">
                  <a:moveTo>
                    <a:pt x="112776" y="34163"/>
                  </a:moveTo>
                  <a:close/>
                </a:path>
                <a:path w="257175" h="118745">
                  <a:moveTo>
                    <a:pt x="112950" y="34163"/>
                  </a:moveTo>
                  <a:close/>
                </a:path>
                <a:path w="257175" h="118745">
                  <a:moveTo>
                    <a:pt x="40843" y="34036"/>
                  </a:moveTo>
                  <a:lnTo>
                    <a:pt x="1092" y="34036"/>
                  </a:lnTo>
                  <a:lnTo>
                    <a:pt x="1333" y="34163"/>
                  </a:lnTo>
                  <a:lnTo>
                    <a:pt x="41040" y="34163"/>
                  </a:lnTo>
                  <a:lnTo>
                    <a:pt x="40843" y="34036"/>
                  </a:lnTo>
                  <a:close/>
                </a:path>
                <a:path w="257175" h="118745">
                  <a:moveTo>
                    <a:pt x="43872" y="33782"/>
                  </a:moveTo>
                  <a:lnTo>
                    <a:pt x="42558" y="33793"/>
                  </a:lnTo>
                  <a:lnTo>
                    <a:pt x="42316" y="34036"/>
                  </a:lnTo>
                  <a:lnTo>
                    <a:pt x="41490" y="34036"/>
                  </a:lnTo>
                  <a:lnTo>
                    <a:pt x="43395" y="34163"/>
                  </a:lnTo>
                  <a:lnTo>
                    <a:pt x="43624" y="33909"/>
                  </a:lnTo>
                  <a:lnTo>
                    <a:pt x="43872" y="33782"/>
                  </a:lnTo>
                  <a:close/>
                </a:path>
                <a:path w="257175" h="118745">
                  <a:moveTo>
                    <a:pt x="43729" y="33914"/>
                  </a:moveTo>
                  <a:lnTo>
                    <a:pt x="43462" y="34163"/>
                  </a:lnTo>
                  <a:lnTo>
                    <a:pt x="43700" y="34163"/>
                  </a:lnTo>
                  <a:lnTo>
                    <a:pt x="43729" y="33914"/>
                  </a:lnTo>
                  <a:close/>
                </a:path>
                <a:path w="257175" h="118745">
                  <a:moveTo>
                    <a:pt x="43621" y="32512"/>
                  </a:moveTo>
                  <a:lnTo>
                    <a:pt x="42189" y="32512"/>
                  </a:lnTo>
                  <a:lnTo>
                    <a:pt x="42557" y="33020"/>
                  </a:lnTo>
                  <a:lnTo>
                    <a:pt x="42789" y="33251"/>
                  </a:lnTo>
                  <a:lnTo>
                    <a:pt x="42873" y="33455"/>
                  </a:lnTo>
                  <a:lnTo>
                    <a:pt x="44145" y="33528"/>
                  </a:lnTo>
                  <a:lnTo>
                    <a:pt x="43997" y="33739"/>
                  </a:lnTo>
                  <a:lnTo>
                    <a:pt x="43888" y="34163"/>
                  </a:lnTo>
                  <a:lnTo>
                    <a:pt x="46101" y="34163"/>
                  </a:lnTo>
                  <a:lnTo>
                    <a:pt x="45961" y="33909"/>
                  </a:lnTo>
                  <a:lnTo>
                    <a:pt x="45567" y="33909"/>
                  </a:lnTo>
                  <a:lnTo>
                    <a:pt x="45720" y="33401"/>
                  </a:lnTo>
                  <a:lnTo>
                    <a:pt x="46431" y="33401"/>
                  </a:lnTo>
                  <a:lnTo>
                    <a:pt x="46570" y="33274"/>
                  </a:lnTo>
                  <a:lnTo>
                    <a:pt x="46177" y="33274"/>
                  </a:lnTo>
                  <a:lnTo>
                    <a:pt x="46031" y="32766"/>
                  </a:lnTo>
                  <a:lnTo>
                    <a:pt x="43713" y="32766"/>
                  </a:lnTo>
                  <a:lnTo>
                    <a:pt x="43621" y="32512"/>
                  </a:lnTo>
                  <a:close/>
                </a:path>
                <a:path w="257175" h="118745">
                  <a:moveTo>
                    <a:pt x="47320" y="33020"/>
                  </a:moveTo>
                  <a:lnTo>
                    <a:pt x="47117" y="33020"/>
                  </a:lnTo>
                  <a:lnTo>
                    <a:pt x="47269" y="33147"/>
                  </a:lnTo>
                  <a:lnTo>
                    <a:pt x="47383" y="33655"/>
                  </a:lnTo>
                  <a:lnTo>
                    <a:pt x="46139" y="33655"/>
                  </a:lnTo>
                  <a:lnTo>
                    <a:pt x="46151" y="34163"/>
                  </a:lnTo>
                  <a:lnTo>
                    <a:pt x="48160" y="34163"/>
                  </a:lnTo>
                  <a:lnTo>
                    <a:pt x="48374" y="33909"/>
                  </a:lnTo>
                  <a:lnTo>
                    <a:pt x="47601" y="33297"/>
                  </a:lnTo>
                  <a:lnTo>
                    <a:pt x="47548" y="33147"/>
                  </a:lnTo>
                  <a:lnTo>
                    <a:pt x="47320" y="33020"/>
                  </a:lnTo>
                  <a:close/>
                </a:path>
                <a:path w="257175" h="118745">
                  <a:moveTo>
                    <a:pt x="48653" y="33655"/>
                  </a:moveTo>
                  <a:lnTo>
                    <a:pt x="48617" y="34163"/>
                  </a:lnTo>
                  <a:lnTo>
                    <a:pt x="50152" y="34163"/>
                  </a:lnTo>
                  <a:lnTo>
                    <a:pt x="48653" y="33655"/>
                  </a:lnTo>
                  <a:close/>
                </a:path>
                <a:path w="257175" h="118745">
                  <a:moveTo>
                    <a:pt x="50800" y="33782"/>
                  </a:moveTo>
                  <a:lnTo>
                    <a:pt x="50203" y="33782"/>
                  </a:lnTo>
                  <a:lnTo>
                    <a:pt x="50673" y="34163"/>
                  </a:lnTo>
                  <a:lnTo>
                    <a:pt x="50888" y="34163"/>
                  </a:lnTo>
                  <a:lnTo>
                    <a:pt x="50596" y="33909"/>
                  </a:lnTo>
                  <a:lnTo>
                    <a:pt x="50800" y="33782"/>
                  </a:lnTo>
                  <a:close/>
                </a:path>
                <a:path w="257175" h="118745">
                  <a:moveTo>
                    <a:pt x="52158" y="33020"/>
                  </a:moveTo>
                  <a:lnTo>
                    <a:pt x="52412" y="33401"/>
                  </a:lnTo>
                  <a:lnTo>
                    <a:pt x="52514" y="33655"/>
                  </a:lnTo>
                  <a:lnTo>
                    <a:pt x="51638" y="34163"/>
                  </a:lnTo>
                  <a:lnTo>
                    <a:pt x="53697" y="34163"/>
                  </a:lnTo>
                  <a:lnTo>
                    <a:pt x="53401" y="33401"/>
                  </a:lnTo>
                  <a:lnTo>
                    <a:pt x="52806" y="33401"/>
                  </a:lnTo>
                  <a:lnTo>
                    <a:pt x="52158" y="33020"/>
                  </a:lnTo>
                  <a:close/>
                </a:path>
                <a:path w="257175" h="118745">
                  <a:moveTo>
                    <a:pt x="53848" y="33274"/>
                  </a:moveTo>
                  <a:lnTo>
                    <a:pt x="53568" y="33274"/>
                  </a:lnTo>
                  <a:lnTo>
                    <a:pt x="53898" y="33401"/>
                  </a:lnTo>
                  <a:lnTo>
                    <a:pt x="53724" y="34163"/>
                  </a:lnTo>
                  <a:lnTo>
                    <a:pt x="54038" y="34163"/>
                  </a:lnTo>
                  <a:lnTo>
                    <a:pt x="54250" y="33739"/>
                  </a:lnTo>
                  <a:lnTo>
                    <a:pt x="54177" y="33575"/>
                  </a:lnTo>
                  <a:lnTo>
                    <a:pt x="53924" y="33401"/>
                  </a:lnTo>
                  <a:lnTo>
                    <a:pt x="53848" y="33274"/>
                  </a:lnTo>
                  <a:close/>
                </a:path>
                <a:path w="257175" h="118745">
                  <a:moveTo>
                    <a:pt x="55511" y="32844"/>
                  </a:moveTo>
                  <a:lnTo>
                    <a:pt x="55219" y="33274"/>
                  </a:lnTo>
                  <a:lnTo>
                    <a:pt x="54432" y="33274"/>
                  </a:lnTo>
                  <a:lnTo>
                    <a:pt x="54472" y="33528"/>
                  </a:lnTo>
                  <a:lnTo>
                    <a:pt x="54596" y="34022"/>
                  </a:lnTo>
                  <a:lnTo>
                    <a:pt x="54673" y="34163"/>
                  </a:lnTo>
                  <a:lnTo>
                    <a:pt x="56272" y="34163"/>
                  </a:lnTo>
                  <a:lnTo>
                    <a:pt x="55845" y="33115"/>
                  </a:lnTo>
                  <a:lnTo>
                    <a:pt x="55511" y="32844"/>
                  </a:lnTo>
                  <a:close/>
                </a:path>
                <a:path w="257175" h="118745">
                  <a:moveTo>
                    <a:pt x="56476" y="33020"/>
                  </a:moveTo>
                  <a:lnTo>
                    <a:pt x="56333" y="34163"/>
                  </a:lnTo>
                  <a:lnTo>
                    <a:pt x="62741" y="34163"/>
                  </a:lnTo>
                  <a:lnTo>
                    <a:pt x="62785" y="33909"/>
                  </a:lnTo>
                  <a:lnTo>
                    <a:pt x="57442" y="33909"/>
                  </a:lnTo>
                  <a:lnTo>
                    <a:pt x="57188" y="33655"/>
                  </a:lnTo>
                  <a:lnTo>
                    <a:pt x="56692" y="33655"/>
                  </a:lnTo>
                  <a:lnTo>
                    <a:pt x="56565" y="33401"/>
                  </a:lnTo>
                  <a:lnTo>
                    <a:pt x="56476" y="33020"/>
                  </a:lnTo>
                  <a:close/>
                </a:path>
                <a:path w="257175" h="118745">
                  <a:moveTo>
                    <a:pt x="64922" y="33147"/>
                  </a:moveTo>
                  <a:lnTo>
                    <a:pt x="64122" y="33147"/>
                  </a:lnTo>
                  <a:lnTo>
                    <a:pt x="63652" y="33401"/>
                  </a:lnTo>
                  <a:lnTo>
                    <a:pt x="63690" y="33655"/>
                  </a:lnTo>
                  <a:lnTo>
                    <a:pt x="63200" y="33655"/>
                  </a:lnTo>
                  <a:lnTo>
                    <a:pt x="64008" y="33782"/>
                  </a:lnTo>
                  <a:lnTo>
                    <a:pt x="63870" y="34163"/>
                  </a:lnTo>
                  <a:lnTo>
                    <a:pt x="64122" y="34163"/>
                  </a:lnTo>
                  <a:lnTo>
                    <a:pt x="64465" y="34036"/>
                  </a:lnTo>
                  <a:lnTo>
                    <a:pt x="65290" y="34036"/>
                  </a:lnTo>
                  <a:lnTo>
                    <a:pt x="64554" y="33909"/>
                  </a:lnTo>
                  <a:lnTo>
                    <a:pt x="65176" y="33909"/>
                  </a:lnTo>
                  <a:lnTo>
                    <a:pt x="64516" y="33401"/>
                  </a:lnTo>
                  <a:lnTo>
                    <a:pt x="64922" y="33147"/>
                  </a:lnTo>
                  <a:close/>
                </a:path>
                <a:path w="257175" h="118745">
                  <a:moveTo>
                    <a:pt x="64833" y="34036"/>
                  </a:moveTo>
                  <a:lnTo>
                    <a:pt x="64465" y="34036"/>
                  </a:lnTo>
                  <a:lnTo>
                    <a:pt x="64808" y="34163"/>
                  </a:lnTo>
                  <a:close/>
                </a:path>
                <a:path w="257175" h="118745">
                  <a:moveTo>
                    <a:pt x="66465" y="32893"/>
                  </a:moveTo>
                  <a:lnTo>
                    <a:pt x="65328" y="32893"/>
                  </a:lnTo>
                  <a:lnTo>
                    <a:pt x="65646" y="33274"/>
                  </a:lnTo>
                  <a:lnTo>
                    <a:pt x="66069" y="34163"/>
                  </a:lnTo>
                  <a:lnTo>
                    <a:pt x="66903" y="34163"/>
                  </a:lnTo>
                  <a:lnTo>
                    <a:pt x="67195" y="34036"/>
                  </a:lnTo>
                  <a:lnTo>
                    <a:pt x="67437" y="34036"/>
                  </a:lnTo>
                  <a:lnTo>
                    <a:pt x="67437" y="33655"/>
                  </a:lnTo>
                  <a:lnTo>
                    <a:pt x="66777" y="33251"/>
                  </a:lnTo>
                  <a:lnTo>
                    <a:pt x="66465" y="32893"/>
                  </a:lnTo>
                  <a:close/>
                </a:path>
                <a:path w="257175" h="118745">
                  <a:moveTo>
                    <a:pt x="68681" y="32512"/>
                  </a:moveTo>
                  <a:lnTo>
                    <a:pt x="67858" y="33528"/>
                  </a:lnTo>
                  <a:lnTo>
                    <a:pt x="67737" y="33793"/>
                  </a:lnTo>
                  <a:lnTo>
                    <a:pt x="68401" y="34022"/>
                  </a:lnTo>
                  <a:lnTo>
                    <a:pt x="68319" y="34163"/>
                  </a:lnTo>
                  <a:lnTo>
                    <a:pt x="68740" y="34163"/>
                  </a:lnTo>
                  <a:lnTo>
                    <a:pt x="69342" y="33909"/>
                  </a:lnTo>
                  <a:lnTo>
                    <a:pt x="68719" y="33655"/>
                  </a:lnTo>
                  <a:lnTo>
                    <a:pt x="69302" y="33407"/>
                  </a:lnTo>
                  <a:lnTo>
                    <a:pt x="69418" y="33274"/>
                  </a:lnTo>
                  <a:lnTo>
                    <a:pt x="69304" y="32983"/>
                  </a:lnTo>
                  <a:lnTo>
                    <a:pt x="68681" y="32512"/>
                  </a:lnTo>
                  <a:close/>
                </a:path>
                <a:path w="257175" h="118745">
                  <a:moveTo>
                    <a:pt x="71644" y="33528"/>
                  </a:moveTo>
                  <a:lnTo>
                    <a:pt x="71432" y="34163"/>
                  </a:lnTo>
                  <a:lnTo>
                    <a:pt x="71811" y="34163"/>
                  </a:lnTo>
                  <a:lnTo>
                    <a:pt x="71644" y="33528"/>
                  </a:lnTo>
                  <a:close/>
                </a:path>
                <a:path w="257175" h="118745">
                  <a:moveTo>
                    <a:pt x="90268" y="33782"/>
                  </a:moveTo>
                  <a:lnTo>
                    <a:pt x="72123" y="33782"/>
                  </a:lnTo>
                  <a:lnTo>
                    <a:pt x="72148" y="34163"/>
                  </a:lnTo>
                  <a:lnTo>
                    <a:pt x="90373" y="34163"/>
                  </a:lnTo>
                  <a:lnTo>
                    <a:pt x="90268" y="33782"/>
                  </a:lnTo>
                  <a:close/>
                </a:path>
                <a:path w="257175" h="118745">
                  <a:moveTo>
                    <a:pt x="90690" y="33782"/>
                  </a:moveTo>
                  <a:lnTo>
                    <a:pt x="90373" y="34163"/>
                  </a:lnTo>
                  <a:lnTo>
                    <a:pt x="91119" y="34163"/>
                  </a:lnTo>
                  <a:lnTo>
                    <a:pt x="90690" y="33782"/>
                  </a:lnTo>
                  <a:close/>
                </a:path>
                <a:path w="257175" h="118745">
                  <a:moveTo>
                    <a:pt x="91770" y="33528"/>
                  </a:moveTo>
                  <a:lnTo>
                    <a:pt x="91440" y="33528"/>
                  </a:lnTo>
                  <a:lnTo>
                    <a:pt x="91607" y="34022"/>
                  </a:lnTo>
                  <a:lnTo>
                    <a:pt x="91681" y="34163"/>
                  </a:lnTo>
                  <a:lnTo>
                    <a:pt x="92058" y="34036"/>
                  </a:lnTo>
                  <a:lnTo>
                    <a:pt x="92142" y="33782"/>
                  </a:lnTo>
                  <a:lnTo>
                    <a:pt x="91986" y="33782"/>
                  </a:lnTo>
                  <a:lnTo>
                    <a:pt x="91770" y="33655"/>
                  </a:lnTo>
                  <a:close/>
                </a:path>
                <a:path w="257175" h="118745">
                  <a:moveTo>
                    <a:pt x="92058" y="34036"/>
                  </a:moveTo>
                  <a:lnTo>
                    <a:pt x="91706" y="34036"/>
                  </a:lnTo>
                  <a:lnTo>
                    <a:pt x="92066" y="34163"/>
                  </a:lnTo>
                  <a:close/>
                </a:path>
                <a:path w="257175" h="118745">
                  <a:moveTo>
                    <a:pt x="93560" y="33115"/>
                  </a:moveTo>
                  <a:lnTo>
                    <a:pt x="93529" y="33476"/>
                  </a:lnTo>
                  <a:lnTo>
                    <a:pt x="93645" y="34163"/>
                  </a:lnTo>
                  <a:lnTo>
                    <a:pt x="93827" y="34036"/>
                  </a:lnTo>
                  <a:lnTo>
                    <a:pt x="94500" y="34036"/>
                  </a:lnTo>
                  <a:lnTo>
                    <a:pt x="94018" y="33909"/>
                  </a:lnTo>
                  <a:lnTo>
                    <a:pt x="93675" y="33401"/>
                  </a:lnTo>
                  <a:lnTo>
                    <a:pt x="93560" y="33115"/>
                  </a:lnTo>
                  <a:close/>
                </a:path>
                <a:path w="257175" h="118745">
                  <a:moveTo>
                    <a:pt x="94094" y="34036"/>
                  </a:moveTo>
                  <a:close/>
                </a:path>
                <a:path w="257175" h="118745">
                  <a:moveTo>
                    <a:pt x="94500" y="34036"/>
                  </a:moveTo>
                  <a:lnTo>
                    <a:pt x="94310" y="34036"/>
                  </a:lnTo>
                  <a:lnTo>
                    <a:pt x="94526" y="34163"/>
                  </a:lnTo>
                  <a:close/>
                </a:path>
                <a:path w="257175" h="118745">
                  <a:moveTo>
                    <a:pt x="95059" y="34036"/>
                  </a:moveTo>
                  <a:lnTo>
                    <a:pt x="95453" y="34163"/>
                  </a:lnTo>
                  <a:lnTo>
                    <a:pt x="95059" y="34036"/>
                  </a:lnTo>
                  <a:close/>
                </a:path>
                <a:path w="257175" h="118745">
                  <a:moveTo>
                    <a:pt x="101854" y="31496"/>
                  </a:moveTo>
                  <a:lnTo>
                    <a:pt x="97212" y="31496"/>
                  </a:lnTo>
                  <a:lnTo>
                    <a:pt x="97249" y="31652"/>
                  </a:lnTo>
                  <a:lnTo>
                    <a:pt x="97078" y="32131"/>
                  </a:lnTo>
                  <a:lnTo>
                    <a:pt x="97764" y="32385"/>
                  </a:lnTo>
                  <a:lnTo>
                    <a:pt x="96126" y="32893"/>
                  </a:lnTo>
                  <a:lnTo>
                    <a:pt x="96425" y="32983"/>
                  </a:lnTo>
                  <a:lnTo>
                    <a:pt x="96524" y="33115"/>
                  </a:lnTo>
                  <a:lnTo>
                    <a:pt x="96296" y="34163"/>
                  </a:lnTo>
                  <a:lnTo>
                    <a:pt x="104241" y="34163"/>
                  </a:lnTo>
                  <a:lnTo>
                    <a:pt x="104131" y="33909"/>
                  </a:lnTo>
                  <a:lnTo>
                    <a:pt x="102692" y="33909"/>
                  </a:lnTo>
                  <a:lnTo>
                    <a:pt x="102565" y="33739"/>
                  </a:lnTo>
                  <a:lnTo>
                    <a:pt x="102673" y="33528"/>
                  </a:lnTo>
                  <a:lnTo>
                    <a:pt x="102844" y="33401"/>
                  </a:lnTo>
                  <a:lnTo>
                    <a:pt x="101473" y="33401"/>
                  </a:lnTo>
                  <a:lnTo>
                    <a:pt x="101092" y="33020"/>
                  </a:lnTo>
                  <a:lnTo>
                    <a:pt x="101090" y="32844"/>
                  </a:lnTo>
                  <a:lnTo>
                    <a:pt x="101257" y="32780"/>
                  </a:lnTo>
                  <a:lnTo>
                    <a:pt x="101295" y="32512"/>
                  </a:lnTo>
                  <a:lnTo>
                    <a:pt x="99872" y="32512"/>
                  </a:lnTo>
                  <a:lnTo>
                    <a:pt x="99783" y="32258"/>
                  </a:lnTo>
                  <a:lnTo>
                    <a:pt x="99733" y="32131"/>
                  </a:lnTo>
                  <a:lnTo>
                    <a:pt x="101645" y="32131"/>
                  </a:lnTo>
                  <a:lnTo>
                    <a:pt x="101676" y="31623"/>
                  </a:lnTo>
                  <a:lnTo>
                    <a:pt x="101866" y="31623"/>
                  </a:lnTo>
                  <a:close/>
                </a:path>
                <a:path w="257175" h="118745">
                  <a:moveTo>
                    <a:pt x="105498" y="33401"/>
                  </a:moveTo>
                  <a:lnTo>
                    <a:pt x="104952" y="33782"/>
                  </a:lnTo>
                  <a:lnTo>
                    <a:pt x="104648" y="33782"/>
                  </a:lnTo>
                  <a:lnTo>
                    <a:pt x="104553" y="33914"/>
                  </a:lnTo>
                  <a:lnTo>
                    <a:pt x="104305" y="34163"/>
                  </a:lnTo>
                  <a:lnTo>
                    <a:pt x="106616" y="34163"/>
                  </a:lnTo>
                  <a:lnTo>
                    <a:pt x="105422" y="34036"/>
                  </a:lnTo>
                  <a:lnTo>
                    <a:pt x="105498" y="33401"/>
                  </a:lnTo>
                  <a:close/>
                </a:path>
                <a:path w="257175" h="118745">
                  <a:moveTo>
                    <a:pt x="109258" y="33401"/>
                  </a:moveTo>
                  <a:lnTo>
                    <a:pt x="108521" y="33528"/>
                  </a:lnTo>
                  <a:lnTo>
                    <a:pt x="107353" y="33655"/>
                  </a:lnTo>
                  <a:lnTo>
                    <a:pt x="106616" y="34163"/>
                  </a:lnTo>
                  <a:lnTo>
                    <a:pt x="109275" y="34163"/>
                  </a:lnTo>
                  <a:lnTo>
                    <a:pt x="109258" y="33401"/>
                  </a:lnTo>
                  <a:close/>
                </a:path>
                <a:path w="257175" h="118745">
                  <a:moveTo>
                    <a:pt x="110693" y="33147"/>
                  </a:moveTo>
                  <a:lnTo>
                    <a:pt x="110401" y="33401"/>
                  </a:lnTo>
                  <a:lnTo>
                    <a:pt x="110087" y="33401"/>
                  </a:lnTo>
                  <a:lnTo>
                    <a:pt x="110202" y="33739"/>
                  </a:lnTo>
                  <a:lnTo>
                    <a:pt x="110101" y="33914"/>
                  </a:lnTo>
                  <a:lnTo>
                    <a:pt x="109778" y="34163"/>
                  </a:lnTo>
                  <a:lnTo>
                    <a:pt x="111086" y="34163"/>
                  </a:lnTo>
                  <a:lnTo>
                    <a:pt x="111010" y="33909"/>
                  </a:lnTo>
                  <a:lnTo>
                    <a:pt x="112578" y="33909"/>
                  </a:lnTo>
                  <a:lnTo>
                    <a:pt x="112574" y="33782"/>
                  </a:lnTo>
                  <a:lnTo>
                    <a:pt x="111086" y="33782"/>
                  </a:lnTo>
                  <a:lnTo>
                    <a:pt x="110693" y="33147"/>
                  </a:lnTo>
                  <a:close/>
                </a:path>
                <a:path w="257175" h="118745">
                  <a:moveTo>
                    <a:pt x="112578" y="33909"/>
                  </a:moveTo>
                  <a:lnTo>
                    <a:pt x="111213" y="33909"/>
                  </a:lnTo>
                  <a:lnTo>
                    <a:pt x="111086" y="34163"/>
                  </a:lnTo>
                  <a:lnTo>
                    <a:pt x="112585" y="34163"/>
                  </a:lnTo>
                  <a:lnTo>
                    <a:pt x="112578" y="33909"/>
                  </a:lnTo>
                  <a:close/>
                </a:path>
                <a:path w="257175" h="118745">
                  <a:moveTo>
                    <a:pt x="112585" y="33909"/>
                  </a:moveTo>
                  <a:lnTo>
                    <a:pt x="112585" y="34163"/>
                  </a:lnTo>
                  <a:lnTo>
                    <a:pt x="112585" y="33909"/>
                  </a:lnTo>
                  <a:close/>
                </a:path>
                <a:path w="257175" h="118745">
                  <a:moveTo>
                    <a:pt x="112939" y="33793"/>
                  </a:moveTo>
                  <a:lnTo>
                    <a:pt x="112950" y="34163"/>
                  </a:lnTo>
                  <a:lnTo>
                    <a:pt x="112939" y="33793"/>
                  </a:lnTo>
                  <a:close/>
                </a:path>
                <a:path w="257175" h="118745">
                  <a:moveTo>
                    <a:pt x="113423" y="31496"/>
                  </a:moveTo>
                  <a:lnTo>
                    <a:pt x="113055" y="31496"/>
                  </a:lnTo>
                  <a:lnTo>
                    <a:pt x="113207" y="31750"/>
                  </a:lnTo>
                  <a:lnTo>
                    <a:pt x="113296" y="32004"/>
                  </a:lnTo>
                  <a:lnTo>
                    <a:pt x="112560" y="32004"/>
                  </a:lnTo>
                  <a:lnTo>
                    <a:pt x="112699" y="32131"/>
                  </a:lnTo>
                  <a:lnTo>
                    <a:pt x="112617" y="32273"/>
                  </a:lnTo>
                  <a:lnTo>
                    <a:pt x="112495" y="32780"/>
                  </a:lnTo>
                  <a:lnTo>
                    <a:pt x="112742" y="33251"/>
                  </a:lnTo>
                  <a:lnTo>
                    <a:pt x="112928" y="33401"/>
                  </a:lnTo>
                  <a:lnTo>
                    <a:pt x="112994" y="33643"/>
                  </a:lnTo>
                  <a:lnTo>
                    <a:pt x="113461" y="34163"/>
                  </a:lnTo>
                  <a:lnTo>
                    <a:pt x="113383" y="33643"/>
                  </a:lnTo>
                  <a:lnTo>
                    <a:pt x="113093" y="33528"/>
                  </a:lnTo>
                  <a:lnTo>
                    <a:pt x="113449" y="33528"/>
                  </a:lnTo>
                  <a:lnTo>
                    <a:pt x="113587" y="33455"/>
                  </a:lnTo>
                  <a:lnTo>
                    <a:pt x="113511" y="33115"/>
                  </a:lnTo>
                  <a:lnTo>
                    <a:pt x="113309" y="33020"/>
                  </a:lnTo>
                  <a:lnTo>
                    <a:pt x="113204" y="32844"/>
                  </a:lnTo>
                  <a:lnTo>
                    <a:pt x="113224" y="32639"/>
                  </a:lnTo>
                  <a:lnTo>
                    <a:pt x="113080" y="32639"/>
                  </a:lnTo>
                  <a:lnTo>
                    <a:pt x="112890" y="32385"/>
                  </a:lnTo>
                  <a:lnTo>
                    <a:pt x="113055" y="32258"/>
                  </a:lnTo>
                  <a:lnTo>
                    <a:pt x="113944" y="32258"/>
                  </a:lnTo>
                  <a:lnTo>
                    <a:pt x="114020" y="31623"/>
                  </a:lnTo>
                  <a:lnTo>
                    <a:pt x="113550" y="31623"/>
                  </a:lnTo>
                  <a:close/>
                </a:path>
                <a:path w="257175" h="118745">
                  <a:moveTo>
                    <a:pt x="113741" y="33782"/>
                  </a:moveTo>
                  <a:lnTo>
                    <a:pt x="113538" y="34163"/>
                  </a:lnTo>
                  <a:lnTo>
                    <a:pt x="118177" y="34163"/>
                  </a:lnTo>
                  <a:lnTo>
                    <a:pt x="114388" y="34036"/>
                  </a:lnTo>
                  <a:lnTo>
                    <a:pt x="113741" y="33782"/>
                  </a:lnTo>
                  <a:close/>
                </a:path>
                <a:path w="257175" h="118745">
                  <a:moveTo>
                    <a:pt x="122174" y="33909"/>
                  </a:moveTo>
                  <a:lnTo>
                    <a:pt x="120760" y="33909"/>
                  </a:lnTo>
                  <a:lnTo>
                    <a:pt x="120675" y="34163"/>
                  </a:lnTo>
                  <a:lnTo>
                    <a:pt x="120992" y="34036"/>
                  </a:lnTo>
                  <a:lnTo>
                    <a:pt x="122038" y="34036"/>
                  </a:lnTo>
                  <a:lnTo>
                    <a:pt x="122174" y="33909"/>
                  </a:lnTo>
                  <a:close/>
                </a:path>
                <a:path w="257175" h="118745">
                  <a:moveTo>
                    <a:pt x="120992" y="34036"/>
                  </a:moveTo>
                  <a:lnTo>
                    <a:pt x="120675" y="34163"/>
                  </a:lnTo>
                  <a:lnTo>
                    <a:pt x="120959" y="34163"/>
                  </a:lnTo>
                  <a:close/>
                </a:path>
                <a:path w="257175" h="118745">
                  <a:moveTo>
                    <a:pt x="122038" y="34036"/>
                  </a:moveTo>
                  <a:lnTo>
                    <a:pt x="120992" y="34036"/>
                  </a:lnTo>
                  <a:lnTo>
                    <a:pt x="121903" y="34163"/>
                  </a:lnTo>
                  <a:lnTo>
                    <a:pt x="122038" y="34036"/>
                  </a:lnTo>
                  <a:close/>
                </a:path>
                <a:path w="257175" h="118745">
                  <a:moveTo>
                    <a:pt x="41351" y="33147"/>
                  </a:moveTo>
                  <a:lnTo>
                    <a:pt x="40741" y="33147"/>
                  </a:lnTo>
                  <a:lnTo>
                    <a:pt x="40877" y="33251"/>
                  </a:lnTo>
                  <a:lnTo>
                    <a:pt x="40965" y="33528"/>
                  </a:lnTo>
                  <a:lnTo>
                    <a:pt x="41084" y="34036"/>
                  </a:lnTo>
                  <a:lnTo>
                    <a:pt x="41313" y="33401"/>
                  </a:lnTo>
                  <a:lnTo>
                    <a:pt x="41351" y="33147"/>
                  </a:lnTo>
                  <a:close/>
                </a:path>
                <a:path w="257175" h="118745">
                  <a:moveTo>
                    <a:pt x="41846" y="33401"/>
                  </a:moveTo>
                  <a:lnTo>
                    <a:pt x="41708" y="33643"/>
                  </a:lnTo>
                  <a:lnTo>
                    <a:pt x="41592" y="34036"/>
                  </a:lnTo>
                  <a:lnTo>
                    <a:pt x="42316" y="34036"/>
                  </a:lnTo>
                  <a:lnTo>
                    <a:pt x="42138" y="33909"/>
                  </a:lnTo>
                  <a:lnTo>
                    <a:pt x="42047" y="33575"/>
                  </a:lnTo>
                  <a:lnTo>
                    <a:pt x="41846" y="33401"/>
                  </a:lnTo>
                  <a:close/>
                </a:path>
                <a:path w="257175" h="118745">
                  <a:moveTo>
                    <a:pt x="51066" y="33528"/>
                  </a:moveTo>
                  <a:lnTo>
                    <a:pt x="48831" y="33528"/>
                  </a:lnTo>
                  <a:lnTo>
                    <a:pt x="49631" y="33655"/>
                  </a:lnTo>
                  <a:lnTo>
                    <a:pt x="50038" y="34036"/>
                  </a:lnTo>
                  <a:lnTo>
                    <a:pt x="50203" y="33782"/>
                  </a:lnTo>
                  <a:lnTo>
                    <a:pt x="50800" y="33782"/>
                  </a:lnTo>
                  <a:lnTo>
                    <a:pt x="51003" y="33655"/>
                  </a:lnTo>
                  <a:close/>
                </a:path>
                <a:path w="257175" h="118745">
                  <a:moveTo>
                    <a:pt x="90610" y="33401"/>
                  </a:moveTo>
                  <a:lnTo>
                    <a:pt x="75946" y="33401"/>
                  </a:lnTo>
                  <a:lnTo>
                    <a:pt x="76060" y="33655"/>
                  </a:lnTo>
                  <a:lnTo>
                    <a:pt x="71920" y="33655"/>
                  </a:lnTo>
                  <a:lnTo>
                    <a:pt x="71996" y="34036"/>
                  </a:lnTo>
                  <a:lnTo>
                    <a:pt x="72047" y="33782"/>
                  </a:lnTo>
                  <a:lnTo>
                    <a:pt x="90268" y="33782"/>
                  </a:lnTo>
                  <a:lnTo>
                    <a:pt x="90273" y="33643"/>
                  </a:lnTo>
                  <a:lnTo>
                    <a:pt x="90690" y="33528"/>
                  </a:lnTo>
                  <a:close/>
                </a:path>
                <a:path w="257175" h="118745">
                  <a:moveTo>
                    <a:pt x="118021" y="32258"/>
                  </a:moveTo>
                  <a:lnTo>
                    <a:pt x="117805" y="32512"/>
                  </a:lnTo>
                  <a:lnTo>
                    <a:pt x="117665" y="32512"/>
                  </a:lnTo>
                  <a:lnTo>
                    <a:pt x="114541" y="32639"/>
                  </a:lnTo>
                  <a:lnTo>
                    <a:pt x="114388" y="34036"/>
                  </a:lnTo>
                  <a:lnTo>
                    <a:pt x="118181" y="34036"/>
                  </a:lnTo>
                  <a:lnTo>
                    <a:pt x="120760" y="33909"/>
                  </a:lnTo>
                  <a:lnTo>
                    <a:pt x="120802" y="33782"/>
                  </a:lnTo>
                  <a:lnTo>
                    <a:pt x="118935" y="33782"/>
                  </a:lnTo>
                  <a:lnTo>
                    <a:pt x="118821" y="33401"/>
                  </a:lnTo>
                  <a:lnTo>
                    <a:pt x="118186" y="33401"/>
                  </a:lnTo>
                  <a:lnTo>
                    <a:pt x="118046" y="33274"/>
                  </a:lnTo>
                  <a:lnTo>
                    <a:pt x="117767" y="33274"/>
                  </a:lnTo>
                  <a:lnTo>
                    <a:pt x="117978" y="33020"/>
                  </a:lnTo>
                  <a:lnTo>
                    <a:pt x="118021" y="32258"/>
                  </a:lnTo>
                  <a:close/>
                </a:path>
                <a:path w="257175" h="118745">
                  <a:moveTo>
                    <a:pt x="122910" y="33909"/>
                  </a:moveTo>
                  <a:lnTo>
                    <a:pt x="122555" y="33909"/>
                  </a:lnTo>
                  <a:lnTo>
                    <a:pt x="122923" y="34036"/>
                  </a:lnTo>
                  <a:close/>
                </a:path>
                <a:path w="257175" h="118745">
                  <a:moveTo>
                    <a:pt x="122897" y="33782"/>
                  </a:moveTo>
                  <a:lnTo>
                    <a:pt x="122923" y="34036"/>
                  </a:lnTo>
                  <a:lnTo>
                    <a:pt x="123181" y="34022"/>
                  </a:lnTo>
                  <a:lnTo>
                    <a:pt x="123329" y="33909"/>
                  </a:lnTo>
                  <a:lnTo>
                    <a:pt x="123088" y="33909"/>
                  </a:lnTo>
                  <a:lnTo>
                    <a:pt x="122897" y="33782"/>
                  </a:lnTo>
                  <a:close/>
                </a:path>
                <a:path w="257175" h="118745">
                  <a:moveTo>
                    <a:pt x="44145" y="33528"/>
                  </a:moveTo>
                  <a:lnTo>
                    <a:pt x="43917" y="33739"/>
                  </a:lnTo>
                  <a:lnTo>
                    <a:pt x="43798" y="34022"/>
                  </a:lnTo>
                  <a:lnTo>
                    <a:pt x="44145" y="33528"/>
                  </a:lnTo>
                  <a:close/>
                </a:path>
                <a:path w="257175" h="118745">
                  <a:moveTo>
                    <a:pt x="42519" y="33401"/>
                  </a:moveTo>
                  <a:lnTo>
                    <a:pt x="42252" y="33401"/>
                  </a:lnTo>
                  <a:lnTo>
                    <a:pt x="42138" y="33909"/>
                  </a:lnTo>
                  <a:lnTo>
                    <a:pt x="42354" y="33909"/>
                  </a:lnTo>
                  <a:lnTo>
                    <a:pt x="42456" y="33782"/>
                  </a:lnTo>
                  <a:lnTo>
                    <a:pt x="43872" y="33782"/>
                  </a:lnTo>
                  <a:lnTo>
                    <a:pt x="44145" y="33528"/>
                  </a:lnTo>
                  <a:lnTo>
                    <a:pt x="42786" y="33528"/>
                  </a:lnTo>
                  <a:lnTo>
                    <a:pt x="42519" y="33401"/>
                  </a:lnTo>
                  <a:close/>
                </a:path>
                <a:path w="257175" h="118745">
                  <a:moveTo>
                    <a:pt x="45796" y="33782"/>
                  </a:moveTo>
                  <a:lnTo>
                    <a:pt x="45567" y="33909"/>
                  </a:lnTo>
                  <a:lnTo>
                    <a:pt x="45897" y="33909"/>
                  </a:lnTo>
                  <a:lnTo>
                    <a:pt x="45796" y="33782"/>
                  </a:lnTo>
                  <a:close/>
                </a:path>
                <a:path w="257175" h="118745">
                  <a:moveTo>
                    <a:pt x="46431" y="33401"/>
                  </a:moveTo>
                  <a:lnTo>
                    <a:pt x="45720" y="33401"/>
                  </a:lnTo>
                  <a:lnTo>
                    <a:pt x="45897" y="33909"/>
                  </a:lnTo>
                  <a:lnTo>
                    <a:pt x="46088" y="33528"/>
                  </a:lnTo>
                  <a:lnTo>
                    <a:pt x="46291" y="33528"/>
                  </a:lnTo>
                  <a:lnTo>
                    <a:pt x="46431" y="33401"/>
                  </a:lnTo>
                  <a:close/>
                </a:path>
                <a:path w="257175" h="118745">
                  <a:moveTo>
                    <a:pt x="56578" y="30226"/>
                  </a:moveTo>
                  <a:lnTo>
                    <a:pt x="56515" y="30734"/>
                  </a:lnTo>
                  <a:lnTo>
                    <a:pt x="55892" y="30734"/>
                  </a:lnTo>
                  <a:lnTo>
                    <a:pt x="56299" y="31115"/>
                  </a:lnTo>
                  <a:lnTo>
                    <a:pt x="56881" y="31464"/>
                  </a:lnTo>
                  <a:lnTo>
                    <a:pt x="57213" y="32004"/>
                  </a:lnTo>
                  <a:lnTo>
                    <a:pt x="56908" y="32131"/>
                  </a:lnTo>
                  <a:lnTo>
                    <a:pt x="57569" y="32766"/>
                  </a:lnTo>
                  <a:lnTo>
                    <a:pt x="57642" y="33528"/>
                  </a:lnTo>
                  <a:lnTo>
                    <a:pt x="57442" y="33909"/>
                  </a:lnTo>
                  <a:lnTo>
                    <a:pt x="62785" y="33909"/>
                  </a:lnTo>
                  <a:lnTo>
                    <a:pt x="62852" y="33528"/>
                  </a:lnTo>
                  <a:lnTo>
                    <a:pt x="60540" y="33528"/>
                  </a:lnTo>
                  <a:lnTo>
                    <a:pt x="60198" y="33020"/>
                  </a:lnTo>
                  <a:lnTo>
                    <a:pt x="59791" y="32893"/>
                  </a:lnTo>
                  <a:lnTo>
                    <a:pt x="59753" y="32512"/>
                  </a:lnTo>
                  <a:lnTo>
                    <a:pt x="59270" y="32512"/>
                  </a:lnTo>
                  <a:lnTo>
                    <a:pt x="58935" y="31913"/>
                  </a:lnTo>
                  <a:lnTo>
                    <a:pt x="58559" y="31496"/>
                  </a:lnTo>
                  <a:lnTo>
                    <a:pt x="58407" y="31242"/>
                  </a:lnTo>
                  <a:lnTo>
                    <a:pt x="57899" y="30861"/>
                  </a:lnTo>
                  <a:lnTo>
                    <a:pt x="57175" y="30861"/>
                  </a:lnTo>
                  <a:lnTo>
                    <a:pt x="56578" y="30226"/>
                  </a:lnTo>
                  <a:close/>
                </a:path>
                <a:path w="257175" h="118745">
                  <a:moveTo>
                    <a:pt x="93954" y="33147"/>
                  </a:moveTo>
                  <a:lnTo>
                    <a:pt x="94018" y="33909"/>
                  </a:lnTo>
                  <a:lnTo>
                    <a:pt x="94475" y="33909"/>
                  </a:lnTo>
                  <a:lnTo>
                    <a:pt x="94117" y="33793"/>
                  </a:lnTo>
                  <a:lnTo>
                    <a:pt x="94027" y="33251"/>
                  </a:lnTo>
                  <a:close/>
                </a:path>
                <a:path w="257175" h="118745">
                  <a:moveTo>
                    <a:pt x="104076" y="33782"/>
                  </a:moveTo>
                  <a:lnTo>
                    <a:pt x="102806" y="33782"/>
                  </a:lnTo>
                  <a:lnTo>
                    <a:pt x="102692" y="33909"/>
                  </a:lnTo>
                  <a:lnTo>
                    <a:pt x="104131" y="33909"/>
                  </a:lnTo>
                  <a:lnTo>
                    <a:pt x="104076" y="33782"/>
                  </a:lnTo>
                  <a:close/>
                </a:path>
                <a:path w="257175" h="118745">
                  <a:moveTo>
                    <a:pt x="104114" y="33782"/>
                  </a:moveTo>
                  <a:lnTo>
                    <a:pt x="104140" y="33909"/>
                  </a:lnTo>
                  <a:lnTo>
                    <a:pt x="104114" y="33782"/>
                  </a:lnTo>
                  <a:close/>
                </a:path>
                <a:path w="257175" h="118745">
                  <a:moveTo>
                    <a:pt x="46139" y="33655"/>
                  </a:moveTo>
                  <a:close/>
                </a:path>
                <a:path w="257175" h="118745">
                  <a:moveTo>
                    <a:pt x="91922" y="33147"/>
                  </a:moveTo>
                  <a:lnTo>
                    <a:pt x="91986" y="33782"/>
                  </a:lnTo>
                  <a:lnTo>
                    <a:pt x="92142" y="33782"/>
                  </a:lnTo>
                  <a:lnTo>
                    <a:pt x="92443" y="33401"/>
                  </a:lnTo>
                  <a:lnTo>
                    <a:pt x="92760" y="33274"/>
                  </a:lnTo>
                  <a:lnTo>
                    <a:pt x="92278" y="33274"/>
                  </a:lnTo>
                  <a:lnTo>
                    <a:pt x="91922" y="33147"/>
                  </a:lnTo>
                  <a:close/>
                </a:path>
                <a:path w="257175" h="118745">
                  <a:moveTo>
                    <a:pt x="103428" y="33020"/>
                  </a:moveTo>
                  <a:lnTo>
                    <a:pt x="103238" y="33020"/>
                  </a:lnTo>
                  <a:lnTo>
                    <a:pt x="103247" y="33251"/>
                  </a:lnTo>
                  <a:lnTo>
                    <a:pt x="103139" y="33643"/>
                  </a:lnTo>
                  <a:lnTo>
                    <a:pt x="103022" y="33782"/>
                  </a:lnTo>
                  <a:lnTo>
                    <a:pt x="104952" y="33782"/>
                  </a:lnTo>
                  <a:lnTo>
                    <a:pt x="104736" y="33655"/>
                  </a:lnTo>
                  <a:lnTo>
                    <a:pt x="104347" y="33401"/>
                  </a:lnTo>
                  <a:lnTo>
                    <a:pt x="104178" y="33401"/>
                  </a:lnTo>
                  <a:lnTo>
                    <a:pt x="104063" y="33147"/>
                  </a:lnTo>
                  <a:lnTo>
                    <a:pt x="103492" y="33147"/>
                  </a:lnTo>
                  <a:close/>
                </a:path>
                <a:path w="257175" h="118745">
                  <a:moveTo>
                    <a:pt x="111264" y="33147"/>
                  </a:moveTo>
                  <a:lnTo>
                    <a:pt x="111086" y="33782"/>
                  </a:lnTo>
                  <a:lnTo>
                    <a:pt x="112574" y="33782"/>
                  </a:lnTo>
                  <a:lnTo>
                    <a:pt x="112560" y="33274"/>
                  </a:lnTo>
                  <a:lnTo>
                    <a:pt x="111264" y="33147"/>
                  </a:lnTo>
                  <a:close/>
                </a:path>
                <a:path w="257175" h="118745">
                  <a:moveTo>
                    <a:pt x="119037" y="33020"/>
                  </a:moveTo>
                  <a:lnTo>
                    <a:pt x="119024" y="33782"/>
                  </a:lnTo>
                  <a:lnTo>
                    <a:pt x="120650" y="33782"/>
                  </a:lnTo>
                  <a:lnTo>
                    <a:pt x="120429" y="33655"/>
                  </a:lnTo>
                  <a:lnTo>
                    <a:pt x="119430" y="33655"/>
                  </a:lnTo>
                  <a:lnTo>
                    <a:pt x="119208" y="33297"/>
                  </a:lnTo>
                  <a:lnTo>
                    <a:pt x="119037" y="33020"/>
                  </a:lnTo>
                  <a:close/>
                </a:path>
                <a:path w="257175" h="118745">
                  <a:moveTo>
                    <a:pt x="121056" y="33020"/>
                  </a:moveTo>
                  <a:lnTo>
                    <a:pt x="120713" y="33115"/>
                  </a:lnTo>
                  <a:lnTo>
                    <a:pt x="120650" y="33782"/>
                  </a:lnTo>
                  <a:lnTo>
                    <a:pt x="120802" y="33782"/>
                  </a:lnTo>
                  <a:lnTo>
                    <a:pt x="121056" y="33020"/>
                  </a:lnTo>
                  <a:close/>
                </a:path>
                <a:path w="257175" h="118745">
                  <a:moveTo>
                    <a:pt x="67437" y="33655"/>
                  </a:moveTo>
                  <a:lnTo>
                    <a:pt x="67580" y="33739"/>
                  </a:lnTo>
                  <a:lnTo>
                    <a:pt x="67437" y="33655"/>
                  </a:lnTo>
                  <a:close/>
                </a:path>
                <a:path w="257175" h="118745">
                  <a:moveTo>
                    <a:pt x="43576" y="32385"/>
                  </a:moveTo>
                  <a:lnTo>
                    <a:pt x="40487" y="32385"/>
                  </a:lnTo>
                  <a:lnTo>
                    <a:pt x="40652" y="33020"/>
                  </a:lnTo>
                  <a:lnTo>
                    <a:pt x="40417" y="33147"/>
                  </a:lnTo>
                  <a:lnTo>
                    <a:pt x="40307" y="33407"/>
                  </a:lnTo>
                  <a:lnTo>
                    <a:pt x="40741" y="33655"/>
                  </a:lnTo>
                  <a:lnTo>
                    <a:pt x="40741" y="33147"/>
                  </a:lnTo>
                  <a:lnTo>
                    <a:pt x="41351" y="33147"/>
                  </a:lnTo>
                  <a:lnTo>
                    <a:pt x="41503" y="32512"/>
                  </a:lnTo>
                  <a:lnTo>
                    <a:pt x="43621" y="32512"/>
                  </a:lnTo>
                  <a:close/>
                </a:path>
                <a:path w="257175" h="118745">
                  <a:moveTo>
                    <a:pt x="46291" y="33528"/>
                  </a:moveTo>
                  <a:lnTo>
                    <a:pt x="46088" y="33528"/>
                  </a:lnTo>
                  <a:lnTo>
                    <a:pt x="46291" y="33528"/>
                  </a:lnTo>
                  <a:close/>
                </a:path>
                <a:path w="257175" h="118745">
                  <a:moveTo>
                    <a:pt x="46748" y="33147"/>
                  </a:moveTo>
                  <a:lnTo>
                    <a:pt x="46837" y="33655"/>
                  </a:lnTo>
                  <a:lnTo>
                    <a:pt x="47155" y="33655"/>
                  </a:lnTo>
                  <a:lnTo>
                    <a:pt x="46913" y="33455"/>
                  </a:lnTo>
                  <a:lnTo>
                    <a:pt x="46748" y="33147"/>
                  </a:lnTo>
                  <a:close/>
                </a:path>
                <a:path w="257175" h="118745">
                  <a:moveTo>
                    <a:pt x="47371" y="33528"/>
                  </a:moveTo>
                  <a:close/>
                </a:path>
                <a:path w="257175" h="118745">
                  <a:moveTo>
                    <a:pt x="51193" y="32893"/>
                  </a:moveTo>
                  <a:lnTo>
                    <a:pt x="48882" y="32893"/>
                  </a:lnTo>
                  <a:lnTo>
                    <a:pt x="48851" y="33251"/>
                  </a:lnTo>
                  <a:lnTo>
                    <a:pt x="48437" y="33655"/>
                  </a:lnTo>
                  <a:lnTo>
                    <a:pt x="48831" y="33528"/>
                  </a:lnTo>
                  <a:lnTo>
                    <a:pt x="51142" y="33528"/>
                  </a:lnTo>
                  <a:lnTo>
                    <a:pt x="51295" y="33401"/>
                  </a:lnTo>
                  <a:lnTo>
                    <a:pt x="51447" y="33274"/>
                  </a:lnTo>
                  <a:lnTo>
                    <a:pt x="51777" y="33274"/>
                  </a:lnTo>
                  <a:lnTo>
                    <a:pt x="51638" y="33020"/>
                  </a:lnTo>
                  <a:lnTo>
                    <a:pt x="51320" y="33020"/>
                  </a:lnTo>
                  <a:close/>
                </a:path>
                <a:path w="257175" h="118745">
                  <a:moveTo>
                    <a:pt x="90561" y="33020"/>
                  </a:moveTo>
                  <a:lnTo>
                    <a:pt x="71767" y="33020"/>
                  </a:lnTo>
                  <a:lnTo>
                    <a:pt x="71958" y="33655"/>
                  </a:lnTo>
                  <a:lnTo>
                    <a:pt x="76060" y="33655"/>
                  </a:lnTo>
                  <a:lnTo>
                    <a:pt x="75946" y="33401"/>
                  </a:lnTo>
                  <a:lnTo>
                    <a:pt x="90610" y="33401"/>
                  </a:lnTo>
                  <a:lnTo>
                    <a:pt x="90449" y="33147"/>
                  </a:lnTo>
                  <a:lnTo>
                    <a:pt x="90589" y="33147"/>
                  </a:lnTo>
                  <a:close/>
                </a:path>
                <a:path w="257175" h="118745">
                  <a:moveTo>
                    <a:pt x="104838" y="33274"/>
                  </a:moveTo>
                  <a:lnTo>
                    <a:pt x="104736" y="33655"/>
                  </a:lnTo>
                  <a:lnTo>
                    <a:pt x="104954" y="33655"/>
                  </a:lnTo>
                  <a:lnTo>
                    <a:pt x="104838" y="33274"/>
                  </a:lnTo>
                  <a:close/>
                </a:path>
                <a:path w="257175" h="118745">
                  <a:moveTo>
                    <a:pt x="119329" y="32766"/>
                  </a:moveTo>
                  <a:lnTo>
                    <a:pt x="119216" y="33303"/>
                  </a:lnTo>
                  <a:lnTo>
                    <a:pt x="119421" y="33455"/>
                  </a:lnTo>
                  <a:lnTo>
                    <a:pt x="119507" y="33655"/>
                  </a:lnTo>
                  <a:lnTo>
                    <a:pt x="120429" y="33655"/>
                  </a:lnTo>
                  <a:lnTo>
                    <a:pt x="119989" y="33401"/>
                  </a:lnTo>
                  <a:lnTo>
                    <a:pt x="119608" y="33274"/>
                  </a:lnTo>
                  <a:lnTo>
                    <a:pt x="119456" y="33274"/>
                  </a:lnTo>
                  <a:lnTo>
                    <a:pt x="119329" y="32766"/>
                  </a:lnTo>
                  <a:close/>
                </a:path>
                <a:path w="257175" h="118745">
                  <a:moveTo>
                    <a:pt x="63685" y="33147"/>
                  </a:moveTo>
                  <a:lnTo>
                    <a:pt x="63322" y="33147"/>
                  </a:lnTo>
                  <a:lnTo>
                    <a:pt x="63202" y="33643"/>
                  </a:lnTo>
                  <a:lnTo>
                    <a:pt x="63552" y="33455"/>
                  </a:lnTo>
                  <a:lnTo>
                    <a:pt x="63666" y="33251"/>
                  </a:lnTo>
                  <a:close/>
                </a:path>
                <a:path w="257175" h="118745">
                  <a:moveTo>
                    <a:pt x="60756" y="32258"/>
                  </a:moveTo>
                  <a:lnTo>
                    <a:pt x="60540" y="33528"/>
                  </a:lnTo>
                  <a:lnTo>
                    <a:pt x="62852" y="33528"/>
                  </a:lnTo>
                  <a:lnTo>
                    <a:pt x="62369" y="33407"/>
                  </a:lnTo>
                  <a:lnTo>
                    <a:pt x="62153" y="32639"/>
                  </a:lnTo>
                  <a:lnTo>
                    <a:pt x="61950" y="32639"/>
                  </a:lnTo>
                  <a:lnTo>
                    <a:pt x="61010" y="32512"/>
                  </a:lnTo>
                  <a:lnTo>
                    <a:pt x="60756" y="32258"/>
                  </a:lnTo>
                  <a:close/>
                </a:path>
                <a:path w="257175" h="118745">
                  <a:moveTo>
                    <a:pt x="71547" y="33455"/>
                  </a:moveTo>
                  <a:close/>
                </a:path>
                <a:path w="257175" h="118745">
                  <a:moveTo>
                    <a:pt x="71630" y="33476"/>
                  </a:moveTo>
                  <a:close/>
                </a:path>
                <a:path w="257175" h="118745">
                  <a:moveTo>
                    <a:pt x="91516" y="32893"/>
                  </a:moveTo>
                  <a:lnTo>
                    <a:pt x="91198" y="33401"/>
                  </a:lnTo>
                  <a:lnTo>
                    <a:pt x="91655" y="33528"/>
                  </a:lnTo>
                  <a:lnTo>
                    <a:pt x="91516" y="32893"/>
                  </a:lnTo>
                  <a:close/>
                </a:path>
                <a:path w="257175" h="118745">
                  <a:moveTo>
                    <a:pt x="104965" y="33020"/>
                  </a:moveTo>
                  <a:lnTo>
                    <a:pt x="104940" y="33528"/>
                  </a:lnTo>
                  <a:lnTo>
                    <a:pt x="104965" y="33020"/>
                  </a:lnTo>
                  <a:close/>
                </a:path>
                <a:path w="257175" h="118745">
                  <a:moveTo>
                    <a:pt x="71640" y="33274"/>
                  </a:moveTo>
                  <a:lnTo>
                    <a:pt x="71630" y="33476"/>
                  </a:lnTo>
                  <a:lnTo>
                    <a:pt x="71640" y="33274"/>
                  </a:lnTo>
                  <a:close/>
                </a:path>
                <a:path w="257175" h="118745">
                  <a:moveTo>
                    <a:pt x="88836" y="32131"/>
                  </a:moveTo>
                  <a:lnTo>
                    <a:pt x="71208" y="32131"/>
                  </a:lnTo>
                  <a:lnTo>
                    <a:pt x="71259" y="32385"/>
                  </a:lnTo>
                  <a:lnTo>
                    <a:pt x="71374" y="33297"/>
                  </a:lnTo>
                  <a:lnTo>
                    <a:pt x="71547" y="33455"/>
                  </a:lnTo>
                  <a:lnTo>
                    <a:pt x="71767" y="33020"/>
                  </a:lnTo>
                  <a:lnTo>
                    <a:pt x="90561" y="33020"/>
                  </a:lnTo>
                  <a:lnTo>
                    <a:pt x="90505" y="32766"/>
                  </a:lnTo>
                  <a:lnTo>
                    <a:pt x="89738" y="32766"/>
                  </a:lnTo>
                  <a:lnTo>
                    <a:pt x="89344" y="32639"/>
                  </a:lnTo>
                  <a:lnTo>
                    <a:pt x="89166" y="32512"/>
                  </a:lnTo>
                  <a:lnTo>
                    <a:pt x="89014" y="32512"/>
                  </a:lnTo>
                  <a:lnTo>
                    <a:pt x="88836" y="32131"/>
                  </a:lnTo>
                  <a:close/>
                </a:path>
                <a:path w="257175" h="118745">
                  <a:moveTo>
                    <a:pt x="66367" y="32766"/>
                  </a:moveTo>
                  <a:lnTo>
                    <a:pt x="63754" y="32766"/>
                  </a:lnTo>
                  <a:lnTo>
                    <a:pt x="63640" y="33407"/>
                  </a:lnTo>
                  <a:lnTo>
                    <a:pt x="64122" y="33147"/>
                  </a:lnTo>
                  <a:lnTo>
                    <a:pt x="64922" y="33147"/>
                  </a:lnTo>
                  <a:lnTo>
                    <a:pt x="65328" y="32893"/>
                  </a:lnTo>
                  <a:lnTo>
                    <a:pt x="66465" y="32893"/>
                  </a:lnTo>
                  <a:lnTo>
                    <a:pt x="66367" y="32766"/>
                  </a:lnTo>
                  <a:close/>
                </a:path>
                <a:path w="257175" h="118745">
                  <a:moveTo>
                    <a:pt x="53352" y="33274"/>
                  </a:moveTo>
                  <a:lnTo>
                    <a:pt x="52806" y="33401"/>
                  </a:lnTo>
                  <a:lnTo>
                    <a:pt x="53401" y="33401"/>
                  </a:lnTo>
                  <a:lnTo>
                    <a:pt x="53352" y="33274"/>
                  </a:lnTo>
                  <a:close/>
                </a:path>
                <a:path w="257175" h="118745">
                  <a:moveTo>
                    <a:pt x="92824" y="32512"/>
                  </a:moveTo>
                  <a:lnTo>
                    <a:pt x="92710" y="32893"/>
                  </a:lnTo>
                  <a:lnTo>
                    <a:pt x="92964" y="32893"/>
                  </a:lnTo>
                  <a:lnTo>
                    <a:pt x="93192" y="33401"/>
                  </a:lnTo>
                  <a:lnTo>
                    <a:pt x="93040" y="33020"/>
                  </a:lnTo>
                  <a:lnTo>
                    <a:pt x="93319" y="33020"/>
                  </a:lnTo>
                  <a:lnTo>
                    <a:pt x="93332" y="32766"/>
                  </a:lnTo>
                  <a:lnTo>
                    <a:pt x="93027" y="32766"/>
                  </a:lnTo>
                  <a:lnTo>
                    <a:pt x="92824" y="32512"/>
                  </a:lnTo>
                  <a:close/>
                </a:path>
                <a:path w="257175" h="118745">
                  <a:moveTo>
                    <a:pt x="102806" y="32893"/>
                  </a:moveTo>
                  <a:lnTo>
                    <a:pt x="102298" y="33147"/>
                  </a:lnTo>
                  <a:lnTo>
                    <a:pt x="101473" y="33401"/>
                  </a:lnTo>
                  <a:lnTo>
                    <a:pt x="102844" y="33401"/>
                  </a:lnTo>
                  <a:lnTo>
                    <a:pt x="102739" y="33251"/>
                  </a:lnTo>
                  <a:lnTo>
                    <a:pt x="102806" y="32893"/>
                  </a:lnTo>
                  <a:close/>
                </a:path>
                <a:path w="257175" h="118745">
                  <a:moveTo>
                    <a:pt x="104188" y="33297"/>
                  </a:moveTo>
                  <a:lnTo>
                    <a:pt x="104347" y="33401"/>
                  </a:lnTo>
                  <a:lnTo>
                    <a:pt x="104188" y="33297"/>
                  </a:lnTo>
                  <a:close/>
                </a:path>
                <a:path w="257175" h="118745">
                  <a:moveTo>
                    <a:pt x="110007" y="33274"/>
                  </a:moveTo>
                  <a:lnTo>
                    <a:pt x="110087" y="33401"/>
                  </a:lnTo>
                  <a:lnTo>
                    <a:pt x="110007" y="33274"/>
                  </a:lnTo>
                  <a:close/>
                </a:path>
                <a:path w="257175" h="118745">
                  <a:moveTo>
                    <a:pt x="110312" y="33274"/>
                  </a:moveTo>
                  <a:lnTo>
                    <a:pt x="110096" y="33401"/>
                  </a:lnTo>
                  <a:lnTo>
                    <a:pt x="110401" y="33401"/>
                  </a:lnTo>
                  <a:lnTo>
                    <a:pt x="110312" y="33274"/>
                  </a:lnTo>
                  <a:close/>
                </a:path>
                <a:path w="257175" h="118745">
                  <a:moveTo>
                    <a:pt x="118427" y="32385"/>
                  </a:moveTo>
                  <a:lnTo>
                    <a:pt x="118186" y="33401"/>
                  </a:lnTo>
                  <a:lnTo>
                    <a:pt x="118821" y="33401"/>
                  </a:lnTo>
                  <a:lnTo>
                    <a:pt x="118818" y="33115"/>
                  </a:lnTo>
                  <a:lnTo>
                    <a:pt x="119037" y="33020"/>
                  </a:lnTo>
                  <a:lnTo>
                    <a:pt x="119253" y="33020"/>
                  </a:lnTo>
                  <a:lnTo>
                    <a:pt x="119062" y="32893"/>
                  </a:lnTo>
                  <a:lnTo>
                    <a:pt x="118427" y="32385"/>
                  </a:lnTo>
                  <a:close/>
                </a:path>
                <a:path w="257175" h="118745">
                  <a:moveTo>
                    <a:pt x="103708" y="32512"/>
                  </a:moveTo>
                  <a:lnTo>
                    <a:pt x="103682" y="33147"/>
                  </a:lnTo>
                  <a:lnTo>
                    <a:pt x="104063" y="33147"/>
                  </a:lnTo>
                  <a:lnTo>
                    <a:pt x="104188" y="33297"/>
                  </a:lnTo>
                  <a:lnTo>
                    <a:pt x="104165" y="32893"/>
                  </a:lnTo>
                  <a:lnTo>
                    <a:pt x="103873" y="32893"/>
                  </a:lnTo>
                  <a:lnTo>
                    <a:pt x="103708" y="32512"/>
                  </a:lnTo>
                  <a:close/>
                </a:path>
                <a:path w="257175" h="118745">
                  <a:moveTo>
                    <a:pt x="55250" y="32766"/>
                  </a:moveTo>
                  <a:lnTo>
                    <a:pt x="54025" y="32766"/>
                  </a:lnTo>
                  <a:lnTo>
                    <a:pt x="53949" y="33274"/>
                  </a:lnTo>
                  <a:lnTo>
                    <a:pt x="54051" y="33020"/>
                  </a:lnTo>
                  <a:lnTo>
                    <a:pt x="55234" y="33020"/>
                  </a:lnTo>
                  <a:lnTo>
                    <a:pt x="55250" y="32766"/>
                  </a:lnTo>
                  <a:close/>
                </a:path>
                <a:path w="257175" h="118745">
                  <a:moveTo>
                    <a:pt x="55234" y="33020"/>
                  </a:moveTo>
                  <a:lnTo>
                    <a:pt x="54051" y="33020"/>
                  </a:lnTo>
                  <a:lnTo>
                    <a:pt x="54317" y="33274"/>
                  </a:lnTo>
                  <a:lnTo>
                    <a:pt x="55219" y="33274"/>
                  </a:lnTo>
                  <a:lnTo>
                    <a:pt x="55234" y="33020"/>
                  </a:lnTo>
                  <a:close/>
                </a:path>
                <a:path w="257175" h="118745">
                  <a:moveTo>
                    <a:pt x="92964" y="32893"/>
                  </a:moveTo>
                  <a:lnTo>
                    <a:pt x="92519" y="32893"/>
                  </a:lnTo>
                  <a:lnTo>
                    <a:pt x="92278" y="33274"/>
                  </a:lnTo>
                  <a:lnTo>
                    <a:pt x="92760" y="33274"/>
                  </a:lnTo>
                  <a:lnTo>
                    <a:pt x="92964" y="32893"/>
                  </a:lnTo>
                  <a:close/>
                </a:path>
                <a:path w="257175" h="118745">
                  <a:moveTo>
                    <a:pt x="119586" y="32983"/>
                  </a:moveTo>
                  <a:lnTo>
                    <a:pt x="119456" y="33274"/>
                  </a:lnTo>
                  <a:lnTo>
                    <a:pt x="119608" y="33274"/>
                  </a:lnTo>
                  <a:lnTo>
                    <a:pt x="119586" y="32983"/>
                  </a:lnTo>
                  <a:close/>
                </a:path>
                <a:path w="257175" h="118745">
                  <a:moveTo>
                    <a:pt x="15379" y="31623"/>
                  </a:moveTo>
                  <a:lnTo>
                    <a:pt x="15443" y="32512"/>
                  </a:lnTo>
                  <a:lnTo>
                    <a:pt x="15100" y="32595"/>
                  </a:lnTo>
                  <a:lnTo>
                    <a:pt x="15290" y="32766"/>
                  </a:lnTo>
                  <a:lnTo>
                    <a:pt x="15074" y="33147"/>
                  </a:lnTo>
                  <a:lnTo>
                    <a:pt x="39783" y="33147"/>
                  </a:lnTo>
                  <a:lnTo>
                    <a:pt x="39576" y="33020"/>
                  </a:lnTo>
                  <a:lnTo>
                    <a:pt x="38658" y="33020"/>
                  </a:lnTo>
                  <a:lnTo>
                    <a:pt x="37303" y="32273"/>
                  </a:lnTo>
                  <a:lnTo>
                    <a:pt x="37206" y="32131"/>
                  </a:lnTo>
                  <a:lnTo>
                    <a:pt x="16764" y="32131"/>
                  </a:lnTo>
                  <a:lnTo>
                    <a:pt x="15824" y="32004"/>
                  </a:lnTo>
                  <a:lnTo>
                    <a:pt x="15379" y="31623"/>
                  </a:lnTo>
                  <a:close/>
                </a:path>
                <a:path w="257175" h="118745">
                  <a:moveTo>
                    <a:pt x="55257" y="32639"/>
                  </a:moveTo>
                  <a:lnTo>
                    <a:pt x="53251" y="32639"/>
                  </a:lnTo>
                  <a:lnTo>
                    <a:pt x="53822" y="33147"/>
                  </a:lnTo>
                  <a:lnTo>
                    <a:pt x="54025" y="32766"/>
                  </a:lnTo>
                  <a:lnTo>
                    <a:pt x="55250" y="32766"/>
                  </a:lnTo>
                  <a:close/>
                </a:path>
                <a:path w="257175" h="118745">
                  <a:moveTo>
                    <a:pt x="56375" y="32893"/>
                  </a:moveTo>
                  <a:lnTo>
                    <a:pt x="56286" y="33147"/>
                  </a:lnTo>
                  <a:lnTo>
                    <a:pt x="56476" y="33020"/>
                  </a:lnTo>
                  <a:close/>
                </a:path>
                <a:path w="257175" h="118745">
                  <a:moveTo>
                    <a:pt x="63779" y="31496"/>
                  </a:moveTo>
                  <a:lnTo>
                    <a:pt x="63322" y="31496"/>
                  </a:lnTo>
                  <a:lnTo>
                    <a:pt x="63628" y="32238"/>
                  </a:lnTo>
                  <a:lnTo>
                    <a:pt x="63726" y="32548"/>
                  </a:lnTo>
                  <a:lnTo>
                    <a:pt x="63474" y="33147"/>
                  </a:lnTo>
                  <a:lnTo>
                    <a:pt x="63754" y="32766"/>
                  </a:lnTo>
                  <a:lnTo>
                    <a:pt x="66367" y="32766"/>
                  </a:lnTo>
                  <a:lnTo>
                    <a:pt x="65773" y="32639"/>
                  </a:lnTo>
                  <a:lnTo>
                    <a:pt x="65443" y="32131"/>
                  </a:lnTo>
                  <a:lnTo>
                    <a:pt x="65620" y="32004"/>
                  </a:lnTo>
                  <a:lnTo>
                    <a:pt x="65328" y="31877"/>
                  </a:lnTo>
                  <a:lnTo>
                    <a:pt x="64084" y="31877"/>
                  </a:lnTo>
                  <a:lnTo>
                    <a:pt x="63792" y="31750"/>
                  </a:lnTo>
                  <a:lnTo>
                    <a:pt x="63741" y="31623"/>
                  </a:lnTo>
                  <a:close/>
                </a:path>
                <a:path w="257175" h="118745">
                  <a:moveTo>
                    <a:pt x="92494" y="31496"/>
                  </a:moveTo>
                  <a:lnTo>
                    <a:pt x="91862" y="31496"/>
                  </a:lnTo>
                  <a:lnTo>
                    <a:pt x="91770" y="32385"/>
                  </a:lnTo>
                  <a:lnTo>
                    <a:pt x="91605" y="32512"/>
                  </a:lnTo>
                  <a:lnTo>
                    <a:pt x="91757" y="32672"/>
                  </a:lnTo>
                  <a:lnTo>
                    <a:pt x="91986" y="33147"/>
                  </a:lnTo>
                  <a:lnTo>
                    <a:pt x="92227" y="33020"/>
                  </a:lnTo>
                  <a:lnTo>
                    <a:pt x="92379" y="33020"/>
                  </a:lnTo>
                  <a:lnTo>
                    <a:pt x="92910" y="32004"/>
                  </a:lnTo>
                  <a:lnTo>
                    <a:pt x="92815" y="31750"/>
                  </a:lnTo>
                  <a:lnTo>
                    <a:pt x="92494" y="31496"/>
                  </a:lnTo>
                  <a:close/>
                </a:path>
                <a:path w="257175" h="118745">
                  <a:moveTo>
                    <a:pt x="93319" y="33020"/>
                  </a:moveTo>
                  <a:lnTo>
                    <a:pt x="93040" y="33020"/>
                  </a:lnTo>
                  <a:lnTo>
                    <a:pt x="93205" y="33147"/>
                  </a:lnTo>
                  <a:close/>
                </a:path>
                <a:path w="257175" h="118745">
                  <a:moveTo>
                    <a:pt x="39370" y="32893"/>
                  </a:moveTo>
                  <a:lnTo>
                    <a:pt x="38658" y="33020"/>
                  </a:lnTo>
                  <a:lnTo>
                    <a:pt x="39576" y="33020"/>
                  </a:lnTo>
                  <a:lnTo>
                    <a:pt x="39370" y="32893"/>
                  </a:lnTo>
                  <a:close/>
                </a:path>
                <a:path w="257175" h="118745">
                  <a:moveTo>
                    <a:pt x="46824" y="32258"/>
                  </a:moveTo>
                  <a:lnTo>
                    <a:pt x="46805" y="32512"/>
                  </a:lnTo>
                  <a:lnTo>
                    <a:pt x="46888" y="33020"/>
                  </a:lnTo>
                  <a:lnTo>
                    <a:pt x="47205" y="33020"/>
                  </a:lnTo>
                  <a:lnTo>
                    <a:pt x="47031" y="32602"/>
                  </a:lnTo>
                  <a:lnTo>
                    <a:pt x="46824" y="32258"/>
                  </a:lnTo>
                  <a:close/>
                </a:path>
                <a:path w="257175" h="118745">
                  <a:moveTo>
                    <a:pt x="49022" y="32004"/>
                  </a:moveTo>
                  <a:lnTo>
                    <a:pt x="49050" y="32238"/>
                  </a:lnTo>
                  <a:lnTo>
                    <a:pt x="48882" y="32385"/>
                  </a:lnTo>
                  <a:lnTo>
                    <a:pt x="48856" y="32548"/>
                  </a:lnTo>
                  <a:lnTo>
                    <a:pt x="51600" y="32639"/>
                  </a:lnTo>
                  <a:lnTo>
                    <a:pt x="52019" y="33020"/>
                  </a:lnTo>
                  <a:lnTo>
                    <a:pt x="52224" y="32385"/>
                  </a:lnTo>
                  <a:lnTo>
                    <a:pt x="50419" y="32385"/>
                  </a:lnTo>
                  <a:lnTo>
                    <a:pt x="49796" y="32258"/>
                  </a:lnTo>
                  <a:lnTo>
                    <a:pt x="49022" y="32004"/>
                  </a:lnTo>
                  <a:close/>
                </a:path>
                <a:path w="257175" h="118745">
                  <a:moveTo>
                    <a:pt x="55651" y="32639"/>
                  </a:moveTo>
                  <a:lnTo>
                    <a:pt x="55570" y="32893"/>
                  </a:lnTo>
                  <a:lnTo>
                    <a:pt x="55727" y="33020"/>
                  </a:lnTo>
                  <a:lnTo>
                    <a:pt x="55651" y="32639"/>
                  </a:lnTo>
                  <a:close/>
                </a:path>
                <a:path w="257175" h="118745">
                  <a:moveTo>
                    <a:pt x="55665" y="32672"/>
                  </a:moveTo>
                  <a:lnTo>
                    <a:pt x="55727" y="33020"/>
                  </a:lnTo>
                  <a:lnTo>
                    <a:pt x="55665" y="32672"/>
                  </a:lnTo>
                  <a:close/>
                </a:path>
                <a:path w="257175" h="118745">
                  <a:moveTo>
                    <a:pt x="71208" y="32131"/>
                  </a:moveTo>
                  <a:lnTo>
                    <a:pt x="69951" y="32131"/>
                  </a:lnTo>
                  <a:lnTo>
                    <a:pt x="70319" y="33020"/>
                  </a:lnTo>
                  <a:lnTo>
                    <a:pt x="70688" y="32385"/>
                  </a:lnTo>
                  <a:lnTo>
                    <a:pt x="71081" y="32385"/>
                  </a:lnTo>
                  <a:lnTo>
                    <a:pt x="71208" y="32131"/>
                  </a:lnTo>
                  <a:close/>
                </a:path>
                <a:path w="257175" h="118745">
                  <a:moveTo>
                    <a:pt x="91301" y="32639"/>
                  </a:moveTo>
                  <a:lnTo>
                    <a:pt x="90817" y="32639"/>
                  </a:lnTo>
                  <a:lnTo>
                    <a:pt x="91160" y="32766"/>
                  </a:lnTo>
                  <a:lnTo>
                    <a:pt x="91160" y="33020"/>
                  </a:lnTo>
                  <a:lnTo>
                    <a:pt x="91301" y="32639"/>
                  </a:lnTo>
                  <a:close/>
                </a:path>
                <a:path w="257175" h="118745">
                  <a:moveTo>
                    <a:pt x="103339" y="32639"/>
                  </a:moveTo>
                  <a:lnTo>
                    <a:pt x="103301" y="33020"/>
                  </a:lnTo>
                  <a:lnTo>
                    <a:pt x="103428" y="33020"/>
                  </a:lnTo>
                  <a:lnTo>
                    <a:pt x="103339" y="32639"/>
                  </a:lnTo>
                  <a:close/>
                </a:path>
                <a:path w="257175" h="118745">
                  <a:moveTo>
                    <a:pt x="113372" y="32893"/>
                  </a:moveTo>
                  <a:close/>
                </a:path>
                <a:path w="257175" h="118745">
                  <a:moveTo>
                    <a:pt x="113944" y="32258"/>
                  </a:moveTo>
                  <a:lnTo>
                    <a:pt x="113055" y="32258"/>
                  </a:lnTo>
                  <a:lnTo>
                    <a:pt x="113360" y="32385"/>
                  </a:lnTo>
                  <a:lnTo>
                    <a:pt x="113601" y="32385"/>
                  </a:lnTo>
                  <a:lnTo>
                    <a:pt x="113804" y="32893"/>
                  </a:lnTo>
                  <a:lnTo>
                    <a:pt x="114134" y="33020"/>
                  </a:lnTo>
                  <a:lnTo>
                    <a:pt x="114012" y="32780"/>
                  </a:lnTo>
                  <a:lnTo>
                    <a:pt x="113931" y="32512"/>
                  </a:lnTo>
                  <a:lnTo>
                    <a:pt x="113944" y="32258"/>
                  </a:lnTo>
                  <a:close/>
                </a:path>
                <a:path w="257175" h="118745">
                  <a:moveTo>
                    <a:pt x="119608" y="32766"/>
                  </a:moveTo>
                  <a:lnTo>
                    <a:pt x="119586" y="32983"/>
                  </a:lnTo>
                  <a:lnTo>
                    <a:pt x="119608" y="32766"/>
                  </a:lnTo>
                  <a:close/>
                </a:path>
                <a:path w="257175" h="118745">
                  <a:moveTo>
                    <a:pt x="93408" y="32004"/>
                  </a:moveTo>
                  <a:lnTo>
                    <a:pt x="93021" y="32238"/>
                  </a:lnTo>
                  <a:lnTo>
                    <a:pt x="93014" y="32385"/>
                  </a:lnTo>
                  <a:lnTo>
                    <a:pt x="93141" y="32766"/>
                  </a:lnTo>
                  <a:lnTo>
                    <a:pt x="93332" y="32766"/>
                  </a:lnTo>
                  <a:lnTo>
                    <a:pt x="93514" y="32948"/>
                  </a:lnTo>
                  <a:lnTo>
                    <a:pt x="93408" y="32004"/>
                  </a:lnTo>
                  <a:close/>
                </a:path>
                <a:path w="257175" h="118745">
                  <a:moveTo>
                    <a:pt x="47180" y="32258"/>
                  </a:moveTo>
                  <a:lnTo>
                    <a:pt x="46939" y="32512"/>
                  </a:lnTo>
                  <a:lnTo>
                    <a:pt x="47142" y="32512"/>
                  </a:lnTo>
                  <a:lnTo>
                    <a:pt x="47231" y="32893"/>
                  </a:lnTo>
                  <a:lnTo>
                    <a:pt x="47180" y="32258"/>
                  </a:lnTo>
                  <a:close/>
                </a:path>
                <a:path w="257175" h="118745">
                  <a:moveTo>
                    <a:pt x="51282" y="32639"/>
                  </a:moveTo>
                  <a:lnTo>
                    <a:pt x="49212" y="32639"/>
                  </a:lnTo>
                  <a:lnTo>
                    <a:pt x="48996" y="32893"/>
                  </a:lnTo>
                  <a:lnTo>
                    <a:pt x="51269" y="32893"/>
                  </a:lnTo>
                  <a:lnTo>
                    <a:pt x="51282" y="32639"/>
                  </a:lnTo>
                  <a:close/>
                </a:path>
                <a:path w="257175" h="118745">
                  <a:moveTo>
                    <a:pt x="90805" y="32766"/>
                  </a:moveTo>
                  <a:lnTo>
                    <a:pt x="90665" y="32766"/>
                  </a:lnTo>
                  <a:lnTo>
                    <a:pt x="90843" y="32893"/>
                  </a:lnTo>
                  <a:lnTo>
                    <a:pt x="90805" y="32766"/>
                  </a:lnTo>
                  <a:close/>
                </a:path>
                <a:path w="257175" h="118745">
                  <a:moveTo>
                    <a:pt x="119430" y="32004"/>
                  </a:moveTo>
                  <a:lnTo>
                    <a:pt x="119301" y="32238"/>
                  </a:lnTo>
                  <a:lnTo>
                    <a:pt x="119216" y="32548"/>
                  </a:lnTo>
                  <a:lnTo>
                    <a:pt x="119608" y="32766"/>
                  </a:lnTo>
                  <a:lnTo>
                    <a:pt x="119824" y="32893"/>
                  </a:lnTo>
                  <a:lnTo>
                    <a:pt x="119837" y="32258"/>
                  </a:lnTo>
                  <a:lnTo>
                    <a:pt x="119595" y="32258"/>
                  </a:lnTo>
                  <a:lnTo>
                    <a:pt x="119430" y="32004"/>
                  </a:lnTo>
                  <a:close/>
                </a:path>
                <a:path w="257175" h="118745">
                  <a:moveTo>
                    <a:pt x="55651" y="32639"/>
                  </a:moveTo>
                  <a:lnTo>
                    <a:pt x="55257" y="32639"/>
                  </a:lnTo>
                  <a:lnTo>
                    <a:pt x="55511" y="32844"/>
                  </a:lnTo>
                  <a:lnTo>
                    <a:pt x="55651" y="32639"/>
                  </a:lnTo>
                  <a:close/>
                </a:path>
                <a:path w="257175" h="118745">
                  <a:moveTo>
                    <a:pt x="43626" y="31773"/>
                  </a:moveTo>
                  <a:lnTo>
                    <a:pt x="43713" y="32766"/>
                  </a:lnTo>
                  <a:lnTo>
                    <a:pt x="46031" y="32766"/>
                  </a:lnTo>
                  <a:lnTo>
                    <a:pt x="45976" y="32512"/>
                  </a:lnTo>
                  <a:lnTo>
                    <a:pt x="45779" y="32258"/>
                  </a:lnTo>
                  <a:lnTo>
                    <a:pt x="43967" y="32258"/>
                  </a:lnTo>
                  <a:lnTo>
                    <a:pt x="43626" y="31773"/>
                  </a:lnTo>
                  <a:close/>
                </a:path>
                <a:path w="257175" h="118745">
                  <a:moveTo>
                    <a:pt x="51600" y="32639"/>
                  </a:moveTo>
                  <a:lnTo>
                    <a:pt x="51282" y="32639"/>
                  </a:lnTo>
                  <a:lnTo>
                    <a:pt x="51498" y="32766"/>
                  </a:lnTo>
                  <a:close/>
                </a:path>
                <a:path w="257175" h="118745">
                  <a:moveTo>
                    <a:pt x="90016" y="32273"/>
                  </a:moveTo>
                  <a:lnTo>
                    <a:pt x="89818" y="32512"/>
                  </a:lnTo>
                  <a:lnTo>
                    <a:pt x="89738" y="32766"/>
                  </a:lnTo>
                  <a:lnTo>
                    <a:pt x="90505" y="32766"/>
                  </a:lnTo>
                  <a:lnTo>
                    <a:pt x="90385" y="32512"/>
                  </a:lnTo>
                  <a:lnTo>
                    <a:pt x="90016" y="32273"/>
                  </a:lnTo>
                  <a:close/>
                </a:path>
                <a:path w="257175" h="118745">
                  <a:moveTo>
                    <a:pt x="90526" y="32602"/>
                  </a:moveTo>
                  <a:lnTo>
                    <a:pt x="90665" y="32766"/>
                  </a:lnTo>
                  <a:lnTo>
                    <a:pt x="90526" y="32602"/>
                  </a:lnTo>
                  <a:close/>
                </a:path>
                <a:path w="257175" h="118745">
                  <a:moveTo>
                    <a:pt x="91287" y="31496"/>
                  </a:moveTo>
                  <a:lnTo>
                    <a:pt x="90845" y="31496"/>
                  </a:lnTo>
                  <a:lnTo>
                    <a:pt x="90779" y="32766"/>
                  </a:lnTo>
                  <a:lnTo>
                    <a:pt x="91301" y="32639"/>
                  </a:lnTo>
                  <a:lnTo>
                    <a:pt x="91084" y="31750"/>
                  </a:lnTo>
                  <a:lnTo>
                    <a:pt x="91332" y="31750"/>
                  </a:lnTo>
                  <a:lnTo>
                    <a:pt x="91287" y="31496"/>
                  </a:lnTo>
                  <a:close/>
                </a:path>
                <a:path w="257175" h="118745">
                  <a:moveTo>
                    <a:pt x="112344" y="32004"/>
                  </a:moveTo>
                  <a:lnTo>
                    <a:pt x="111544" y="32004"/>
                  </a:lnTo>
                  <a:lnTo>
                    <a:pt x="111798" y="32131"/>
                  </a:lnTo>
                  <a:lnTo>
                    <a:pt x="111937" y="32258"/>
                  </a:lnTo>
                  <a:lnTo>
                    <a:pt x="112166" y="32258"/>
                  </a:lnTo>
                  <a:lnTo>
                    <a:pt x="112242" y="32766"/>
                  </a:lnTo>
                  <a:lnTo>
                    <a:pt x="112344" y="32004"/>
                  </a:lnTo>
                  <a:close/>
                </a:path>
                <a:path w="257175" h="118745">
                  <a:moveTo>
                    <a:pt x="54571" y="32004"/>
                  </a:moveTo>
                  <a:lnTo>
                    <a:pt x="53314" y="32004"/>
                  </a:lnTo>
                  <a:lnTo>
                    <a:pt x="53058" y="32548"/>
                  </a:lnTo>
                  <a:lnTo>
                    <a:pt x="53213" y="32639"/>
                  </a:lnTo>
                  <a:lnTo>
                    <a:pt x="55651" y="32639"/>
                  </a:lnTo>
                  <a:lnTo>
                    <a:pt x="55613" y="32385"/>
                  </a:lnTo>
                  <a:lnTo>
                    <a:pt x="55372" y="32385"/>
                  </a:lnTo>
                  <a:lnTo>
                    <a:pt x="55204" y="32131"/>
                  </a:lnTo>
                  <a:lnTo>
                    <a:pt x="54825" y="32131"/>
                  </a:lnTo>
                  <a:lnTo>
                    <a:pt x="54571" y="32004"/>
                  </a:lnTo>
                  <a:close/>
                </a:path>
                <a:path w="257175" h="118745">
                  <a:moveTo>
                    <a:pt x="43565" y="32004"/>
                  </a:moveTo>
                  <a:lnTo>
                    <a:pt x="39903" y="32004"/>
                  </a:lnTo>
                  <a:lnTo>
                    <a:pt x="40055" y="32639"/>
                  </a:lnTo>
                  <a:lnTo>
                    <a:pt x="40487" y="32385"/>
                  </a:lnTo>
                  <a:lnTo>
                    <a:pt x="43576" y="32385"/>
                  </a:lnTo>
                  <a:lnTo>
                    <a:pt x="43599" y="32131"/>
                  </a:lnTo>
                  <a:close/>
                </a:path>
                <a:path w="257175" h="118745">
                  <a:moveTo>
                    <a:pt x="42189" y="32512"/>
                  </a:moveTo>
                  <a:lnTo>
                    <a:pt x="41503" y="32512"/>
                  </a:lnTo>
                  <a:lnTo>
                    <a:pt x="41744" y="32639"/>
                  </a:lnTo>
                  <a:lnTo>
                    <a:pt x="42189" y="32512"/>
                  </a:lnTo>
                  <a:close/>
                </a:path>
                <a:path w="257175" h="118745">
                  <a:moveTo>
                    <a:pt x="111937" y="32258"/>
                  </a:moveTo>
                  <a:lnTo>
                    <a:pt x="111658" y="32639"/>
                  </a:lnTo>
                  <a:lnTo>
                    <a:pt x="111937" y="32258"/>
                  </a:lnTo>
                  <a:close/>
                </a:path>
                <a:path w="257175" h="118745">
                  <a:moveTo>
                    <a:pt x="113055" y="32512"/>
                  </a:moveTo>
                  <a:lnTo>
                    <a:pt x="113195" y="32639"/>
                  </a:lnTo>
                  <a:lnTo>
                    <a:pt x="113055" y="32512"/>
                  </a:lnTo>
                  <a:close/>
                </a:path>
                <a:path w="257175" h="118745">
                  <a:moveTo>
                    <a:pt x="113360" y="32385"/>
                  </a:moveTo>
                  <a:lnTo>
                    <a:pt x="113195" y="32639"/>
                  </a:lnTo>
                  <a:lnTo>
                    <a:pt x="113360" y="32385"/>
                  </a:lnTo>
                  <a:close/>
                </a:path>
                <a:path w="257175" h="118745">
                  <a:moveTo>
                    <a:pt x="117068" y="31623"/>
                  </a:moveTo>
                  <a:lnTo>
                    <a:pt x="116894" y="31913"/>
                  </a:lnTo>
                  <a:lnTo>
                    <a:pt x="115252" y="32004"/>
                  </a:lnTo>
                  <a:lnTo>
                    <a:pt x="114312" y="32639"/>
                  </a:lnTo>
                  <a:lnTo>
                    <a:pt x="117322" y="32639"/>
                  </a:lnTo>
                  <a:lnTo>
                    <a:pt x="117309" y="32258"/>
                  </a:lnTo>
                  <a:lnTo>
                    <a:pt x="117749" y="32258"/>
                  </a:lnTo>
                  <a:lnTo>
                    <a:pt x="117784" y="32131"/>
                  </a:lnTo>
                  <a:lnTo>
                    <a:pt x="117246" y="32131"/>
                  </a:lnTo>
                  <a:lnTo>
                    <a:pt x="117068" y="31623"/>
                  </a:lnTo>
                  <a:close/>
                </a:path>
                <a:path w="257175" h="118745">
                  <a:moveTo>
                    <a:pt x="60325" y="31369"/>
                  </a:moveTo>
                  <a:lnTo>
                    <a:pt x="60020" y="31464"/>
                  </a:lnTo>
                  <a:lnTo>
                    <a:pt x="60045" y="32004"/>
                  </a:lnTo>
                  <a:lnTo>
                    <a:pt x="59918" y="32512"/>
                  </a:lnTo>
                  <a:lnTo>
                    <a:pt x="60274" y="32512"/>
                  </a:lnTo>
                  <a:lnTo>
                    <a:pt x="60161" y="32238"/>
                  </a:lnTo>
                  <a:lnTo>
                    <a:pt x="60286" y="31496"/>
                  </a:lnTo>
                  <a:close/>
                </a:path>
                <a:path w="257175" h="118745">
                  <a:moveTo>
                    <a:pt x="39903" y="32004"/>
                  </a:moveTo>
                  <a:lnTo>
                    <a:pt x="39281" y="32004"/>
                  </a:lnTo>
                  <a:lnTo>
                    <a:pt x="39573" y="32512"/>
                  </a:lnTo>
                  <a:lnTo>
                    <a:pt x="39903" y="32004"/>
                  </a:lnTo>
                  <a:close/>
                </a:path>
                <a:path w="257175" h="118745">
                  <a:moveTo>
                    <a:pt x="59372" y="32004"/>
                  </a:moveTo>
                  <a:lnTo>
                    <a:pt x="59334" y="32258"/>
                  </a:lnTo>
                  <a:lnTo>
                    <a:pt x="59461" y="32512"/>
                  </a:lnTo>
                  <a:lnTo>
                    <a:pt x="59740" y="32512"/>
                  </a:lnTo>
                  <a:lnTo>
                    <a:pt x="59715" y="32258"/>
                  </a:lnTo>
                  <a:lnTo>
                    <a:pt x="59372" y="32004"/>
                  </a:lnTo>
                  <a:close/>
                </a:path>
                <a:path w="257175" h="118745">
                  <a:moveTo>
                    <a:pt x="61696" y="31623"/>
                  </a:moveTo>
                  <a:lnTo>
                    <a:pt x="61277" y="31623"/>
                  </a:lnTo>
                  <a:lnTo>
                    <a:pt x="61341" y="32004"/>
                  </a:lnTo>
                  <a:lnTo>
                    <a:pt x="60667" y="32004"/>
                  </a:lnTo>
                  <a:lnTo>
                    <a:pt x="61023" y="32131"/>
                  </a:lnTo>
                  <a:lnTo>
                    <a:pt x="61010" y="32512"/>
                  </a:lnTo>
                  <a:lnTo>
                    <a:pt x="61988" y="32512"/>
                  </a:lnTo>
                  <a:lnTo>
                    <a:pt x="61239" y="32385"/>
                  </a:lnTo>
                  <a:lnTo>
                    <a:pt x="61188" y="32131"/>
                  </a:lnTo>
                  <a:lnTo>
                    <a:pt x="62471" y="32131"/>
                  </a:lnTo>
                  <a:lnTo>
                    <a:pt x="62354" y="31855"/>
                  </a:lnTo>
                  <a:lnTo>
                    <a:pt x="62153" y="31750"/>
                  </a:lnTo>
                  <a:lnTo>
                    <a:pt x="61760" y="31750"/>
                  </a:lnTo>
                  <a:lnTo>
                    <a:pt x="61696" y="31623"/>
                  </a:lnTo>
                  <a:close/>
                </a:path>
                <a:path w="257175" h="118745">
                  <a:moveTo>
                    <a:pt x="70967" y="32385"/>
                  </a:moveTo>
                  <a:lnTo>
                    <a:pt x="70688" y="32385"/>
                  </a:lnTo>
                  <a:lnTo>
                    <a:pt x="70827" y="32512"/>
                  </a:lnTo>
                  <a:lnTo>
                    <a:pt x="70967" y="32385"/>
                  </a:lnTo>
                  <a:close/>
                </a:path>
                <a:path w="257175" h="118745">
                  <a:moveTo>
                    <a:pt x="71081" y="32385"/>
                  </a:moveTo>
                  <a:close/>
                </a:path>
                <a:path w="257175" h="118745">
                  <a:moveTo>
                    <a:pt x="84480" y="31496"/>
                  </a:moveTo>
                  <a:lnTo>
                    <a:pt x="83856" y="31496"/>
                  </a:lnTo>
                  <a:lnTo>
                    <a:pt x="83693" y="31877"/>
                  </a:lnTo>
                  <a:lnTo>
                    <a:pt x="88544" y="31877"/>
                  </a:lnTo>
                  <a:lnTo>
                    <a:pt x="88722" y="32131"/>
                  </a:lnTo>
                  <a:lnTo>
                    <a:pt x="88922" y="32238"/>
                  </a:lnTo>
                  <a:lnTo>
                    <a:pt x="89014" y="32512"/>
                  </a:lnTo>
                  <a:lnTo>
                    <a:pt x="89166" y="32512"/>
                  </a:lnTo>
                  <a:lnTo>
                    <a:pt x="89344" y="32385"/>
                  </a:lnTo>
                  <a:lnTo>
                    <a:pt x="89509" y="32385"/>
                  </a:lnTo>
                  <a:lnTo>
                    <a:pt x="89544" y="31750"/>
                  </a:lnTo>
                  <a:lnTo>
                    <a:pt x="84683" y="31750"/>
                  </a:lnTo>
                  <a:lnTo>
                    <a:pt x="84480" y="31496"/>
                  </a:lnTo>
                  <a:close/>
                </a:path>
                <a:path w="257175" h="118745">
                  <a:moveTo>
                    <a:pt x="91346" y="31831"/>
                  </a:moveTo>
                  <a:lnTo>
                    <a:pt x="91465" y="32512"/>
                  </a:lnTo>
                  <a:lnTo>
                    <a:pt x="91663" y="32004"/>
                  </a:lnTo>
                  <a:lnTo>
                    <a:pt x="91490" y="31877"/>
                  </a:lnTo>
                  <a:lnTo>
                    <a:pt x="91346" y="31831"/>
                  </a:lnTo>
                  <a:close/>
                </a:path>
                <a:path w="257175" h="118745">
                  <a:moveTo>
                    <a:pt x="101645" y="32131"/>
                  </a:moveTo>
                  <a:lnTo>
                    <a:pt x="99733" y="32131"/>
                  </a:lnTo>
                  <a:lnTo>
                    <a:pt x="99733" y="32258"/>
                  </a:lnTo>
                  <a:lnTo>
                    <a:pt x="99898" y="32512"/>
                  </a:lnTo>
                  <a:lnTo>
                    <a:pt x="101485" y="32512"/>
                  </a:lnTo>
                  <a:lnTo>
                    <a:pt x="101645" y="32131"/>
                  </a:lnTo>
                  <a:close/>
                </a:path>
                <a:path w="257175" h="118745">
                  <a:moveTo>
                    <a:pt x="117749" y="32258"/>
                  </a:moveTo>
                  <a:lnTo>
                    <a:pt x="117424" y="32258"/>
                  </a:lnTo>
                  <a:lnTo>
                    <a:pt x="117665" y="32512"/>
                  </a:lnTo>
                  <a:lnTo>
                    <a:pt x="117749" y="32258"/>
                  </a:lnTo>
                  <a:close/>
                </a:path>
                <a:path w="257175" h="118745">
                  <a:moveTo>
                    <a:pt x="118421" y="31496"/>
                  </a:moveTo>
                  <a:lnTo>
                    <a:pt x="118270" y="31496"/>
                  </a:lnTo>
                  <a:lnTo>
                    <a:pt x="118224" y="32004"/>
                  </a:lnTo>
                  <a:lnTo>
                    <a:pt x="118440" y="32004"/>
                  </a:lnTo>
                  <a:lnTo>
                    <a:pt x="118579" y="32512"/>
                  </a:lnTo>
                  <a:lnTo>
                    <a:pt x="118783" y="32512"/>
                  </a:lnTo>
                  <a:lnTo>
                    <a:pt x="118906" y="32131"/>
                  </a:lnTo>
                  <a:lnTo>
                    <a:pt x="118999" y="31623"/>
                  </a:lnTo>
                  <a:lnTo>
                    <a:pt x="118414" y="31623"/>
                  </a:lnTo>
                  <a:close/>
                </a:path>
                <a:path w="257175" h="118745">
                  <a:moveTo>
                    <a:pt x="43497" y="31750"/>
                  </a:moveTo>
                  <a:lnTo>
                    <a:pt x="37820" y="31750"/>
                  </a:lnTo>
                  <a:lnTo>
                    <a:pt x="38125" y="32004"/>
                  </a:lnTo>
                  <a:lnTo>
                    <a:pt x="38214" y="32385"/>
                  </a:lnTo>
                  <a:lnTo>
                    <a:pt x="38125" y="31877"/>
                  </a:lnTo>
                  <a:lnTo>
                    <a:pt x="43531" y="31877"/>
                  </a:lnTo>
                  <a:close/>
                </a:path>
                <a:path w="257175" h="118745">
                  <a:moveTo>
                    <a:pt x="52247" y="32258"/>
                  </a:moveTo>
                  <a:lnTo>
                    <a:pt x="50736" y="32258"/>
                  </a:lnTo>
                  <a:lnTo>
                    <a:pt x="50419" y="32385"/>
                  </a:lnTo>
                  <a:lnTo>
                    <a:pt x="52224" y="32385"/>
                  </a:lnTo>
                  <a:close/>
                </a:path>
                <a:path w="257175" h="118745">
                  <a:moveTo>
                    <a:pt x="52463" y="32258"/>
                  </a:moveTo>
                  <a:close/>
                </a:path>
                <a:path w="257175" h="118745">
                  <a:moveTo>
                    <a:pt x="62471" y="32131"/>
                  </a:moveTo>
                  <a:lnTo>
                    <a:pt x="61188" y="32131"/>
                  </a:lnTo>
                  <a:lnTo>
                    <a:pt x="61442" y="32258"/>
                  </a:lnTo>
                  <a:lnTo>
                    <a:pt x="62382" y="32385"/>
                  </a:lnTo>
                  <a:lnTo>
                    <a:pt x="62471" y="32131"/>
                  </a:lnTo>
                  <a:close/>
                </a:path>
                <a:path w="257175" h="118745">
                  <a:moveTo>
                    <a:pt x="90563" y="32004"/>
                  </a:moveTo>
                  <a:lnTo>
                    <a:pt x="90766" y="32385"/>
                  </a:lnTo>
                  <a:lnTo>
                    <a:pt x="90779" y="32238"/>
                  </a:lnTo>
                  <a:lnTo>
                    <a:pt x="90639" y="32131"/>
                  </a:lnTo>
                  <a:close/>
                </a:path>
                <a:path w="257175" h="118745">
                  <a:moveTo>
                    <a:pt x="90030" y="32258"/>
                  </a:moveTo>
                  <a:close/>
                </a:path>
                <a:path w="257175" h="118745">
                  <a:moveTo>
                    <a:pt x="44132" y="31623"/>
                  </a:moveTo>
                  <a:lnTo>
                    <a:pt x="44081" y="32131"/>
                  </a:lnTo>
                  <a:lnTo>
                    <a:pt x="43967" y="32258"/>
                  </a:lnTo>
                  <a:lnTo>
                    <a:pt x="45779" y="32258"/>
                  </a:lnTo>
                  <a:lnTo>
                    <a:pt x="45384" y="31750"/>
                  </a:lnTo>
                  <a:lnTo>
                    <a:pt x="44284" y="31750"/>
                  </a:lnTo>
                  <a:lnTo>
                    <a:pt x="44132" y="31623"/>
                  </a:lnTo>
                  <a:close/>
                </a:path>
                <a:path w="257175" h="118745">
                  <a:moveTo>
                    <a:pt x="50228" y="32004"/>
                  </a:moveTo>
                  <a:lnTo>
                    <a:pt x="49974" y="32004"/>
                  </a:lnTo>
                  <a:lnTo>
                    <a:pt x="49961" y="32258"/>
                  </a:lnTo>
                  <a:lnTo>
                    <a:pt x="50355" y="32258"/>
                  </a:lnTo>
                  <a:lnTo>
                    <a:pt x="50228" y="32004"/>
                  </a:lnTo>
                  <a:close/>
                </a:path>
                <a:path w="257175" h="118745">
                  <a:moveTo>
                    <a:pt x="50368" y="30607"/>
                  </a:moveTo>
                  <a:lnTo>
                    <a:pt x="49510" y="31242"/>
                  </a:lnTo>
                  <a:lnTo>
                    <a:pt x="49421" y="31586"/>
                  </a:lnTo>
                  <a:lnTo>
                    <a:pt x="49528" y="31873"/>
                  </a:lnTo>
                  <a:lnTo>
                    <a:pt x="49961" y="32004"/>
                  </a:lnTo>
                  <a:lnTo>
                    <a:pt x="50368" y="32004"/>
                  </a:lnTo>
                  <a:lnTo>
                    <a:pt x="50736" y="32258"/>
                  </a:lnTo>
                  <a:lnTo>
                    <a:pt x="50977" y="31877"/>
                  </a:lnTo>
                  <a:lnTo>
                    <a:pt x="52070" y="31877"/>
                  </a:lnTo>
                  <a:lnTo>
                    <a:pt x="51828" y="31623"/>
                  </a:lnTo>
                  <a:lnTo>
                    <a:pt x="51206" y="31623"/>
                  </a:lnTo>
                  <a:lnTo>
                    <a:pt x="50952" y="31242"/>
                  </a:lnTo>
                  <a:lnTo>
                    <a:pt x="50463" y="30983"/>
                  </a:lnTo>
                  <a:lnTo>
                    <a:pt x="50368" y="30607"/>
                  </a:lnTo>
                  <a:close/>
                </a:path>
                <a:path w="257175" h="118745">
                  <a:moveTo>
                    <a:pt x="52324" y="31750"/>
                  </a:moveTo>
                  <a:lnTo>
                    <a:pt x="52070" y="31877"/>
                  </a:lnTo>
                  <a:lnTo>
                    <a:pt x="50977" y="31877"/>
                  </a:lnTo>
                  <a:lnTo>
                    <a:pt x="50990" y="32258"/>
                  </a:lnTo>
                  <a:lnTo>
                    <a:pt x="52387" y="32258"/>
                  </a:lnTo>
                  <a:lnTo>
                    <a:pt x="52336" y="32004"/>
                  </a:lnTo>
                  <a:lnTo>
                    <a:pt x="52324" y="31750"/>
                  </a:lnTo>
                  <a:close/>
                </a:path>
                <a:path w="257175" h="118745">
                  <a:moveTo>
                    <a:pt x="53172" y="30935"/>
                  </a:moveTo>
                  <a:lnTo>
                    <a:pt x="53057" y="31242"/>
                  </a:lnTo>
                  <a:lnTo>
                    <a:pt x="52946" y="32258"/>
                  </a:lnTo>
                  <a:lnTo>
                    <a:pt x="53314" y="32004"/>
                  </a:lnTo>
                  <a:lnTo>
                    <a:pt x="54571" y="32004"/>
                  </a:lnTo>
                  <a:lnTo>
                    <a:pt x="54353" y="31750"/>
                  </a:lnTo>
                  <a:lnTo>
                    <a:pt x="54140" y="31242"/>
                  </a:lnTo>
                  <a:lnTo>
                    <a:pt x="53467" y="31242"/>
                  </a:lnTo>
                  <a:lnTo>
                    <a:pt x="53234" y="31030"/>
                  </a:lnTo>
                  <a:close/>
                </a:path>
                <a:path w="257175" h="118745">
                  <a:moveTo>
                    <a:pt x="59651" y="32131"/>
                  </a:moveTo>
                  <a:lnTo>
                    <a:pt x="59588" y="32258"/>
                  </a:lnTo>
                  <a:lnTo>
                    <a:pt x="59651" y="32131"/>
                  </a:lnTo>
                  <a:close/>
                </a:path>
                <a:path w="257175" h="118745">
                  <a:moveTo>
                    <a:pt x="102235" y="31496"/>
                  </a:moveTo>
                  <a:lnTo>
                    <a:pt x="102082" y="31496"/>
                  </a:lnTo>
                  <a:lnTo>
                    <a:pt x="102120" y="32258"/>
                  </a:lnTo>
                  <a:lnTo>
                    <a:pt x="102323" y="31750"/>
                  </a:lnTo>
                  <a:lnTo>
                    <a:pt x="102235" y="31496"/>
                  </a:lnTo>
                  <a:close/>
                </a:path>
                <a:path w="257175" h="118745">
                  <a:moveTo>
                    <a:pt x="112845" y="31623"/>
                  </a:moveTo>
                  <a:lnTo>
                    <a:pt x="110820" y="31623"/>
                  </a:lnTo>
                  <a:lnTo>
                    <a:pt x="111010" y="31750"/>
                  </a:lnTo>
                  <a:lnTo>
                    <a:pt x="111086" y="32131"/>
                  </a:lnTo>
                  <a:lnTo>
                    <a:pt x="111226" y="32258"/>
                  </a:lnTo>
                  <a:lnTo>
                    <a:pt x="111099" y="31750"/>
                  </a:lnTo>
                  <a:lnTo>
                    <a:pt x="112915" y="31750"/>
                  </a:lnTo>
                  <a:lnTo>
                    <a:pt x="112845" y="31623"/>
                  </a:lnTo>
                  <a:close/>
                </a:path>
                <a:path w="257175" h="118745">
                  <a:moveTo>
                    <a:pt x="118440" y="32004"/>
                  </a:moveTo>
                  <a:lnTo>
                    <a:pt x="118287" y="32004"/>
                  </a:lnTo>
                  <a:lnTo>
                    <a:pt x="118287" y="32258"/>
                  </a:lnTo>
                  <a:lnTo>
                    <a:pt x="118440" y="32004"/>
                  </a:lnTo>
                  <a:close/>
                </a:path>
                <a:path w="257175" h="118745">
                  <a:moveTo>
                    <a:pt x="17266" y="29210"/>
                  </a:moveTo>
                  <a:lnTo>
                    <a:pt x="15163" y="29210"/>
                  </a:lnTo>
                  <a:lnTo>
                    <a:pt x="15077" y="29579"/>
                  </a:lnTo>
                  <a:lnTo>
                    <a:pt x="14901" y="29790"/>
                  </a:lnTo>
                  <a:lnTo>
                    <a:pt x="14798" y="30099"/>
                  </a:lnTo>
                  <a:lnTo>
                    <a:pt x="15062" y="30734"/>
                  </a:lnTo>
                  <a:lnTo>
                    <a:pt x="15913" y="30734"/>
                  </a:lnTo>
                  <a:lnTo>
                    <a:pt x="16649" y="31115"/>
                  </a:lnTo>
                  <a:lnTo>
                    <a:pt x="16764" y="32131"/>
                  </a:lnTo>
                  <a:lnTo>
                    <a:pt x="37206" y="32131"/>
                  </a:lnTo>
                  <a:lnTo>
                    <a:pt x="36868" y="31496"/>
                  </a:lnTo>
                  <a:lnTo>
                    <a:pt x="43584" y="31496"/>
                  </a:lnTo>
                  <a:lnTo>
                    <a:pt x="43372" y="30988"/>
                  </a:lnTo>
                  <a:lnTo>
                    <a:pt x="24142" y="30988"/>
                  </a:lnTo>
                  <a:lnTo>
                    <a:pt x="24022" y="30746"/>
                  </a:lnTo>
                  <a:lnTo>
                    <a:pt x="24079" y="30480"/>
                  </a:lnTo>
                  <a:lnTo>
                    <a:pt x="36655" y="30480"/>
                  </a:lnTo>
                  <a:lnTo>
                    <a:pt x="36406" y="29972"/>
                  </a:lnTo>
                  <a:lnTo>
                    <a:pt x="17919" y="29972"/>
                  </a:lnTo>
                  <a:lnTo>
                    <a:pt x="17266" y="29210"/>
                  </a:lnTo>
                  <a:close/>
                </a:path>
                <a:path w="257175" h="118745">
                  <a:moveTo>
                    <a:pt x="43531" y="31877"/>
                  </a:moveTo>
                  <a:lnTo>
                    <a:pt x="38163" y="31877"/>
                  </a:lnTo>
                  <a:lnTo>
                    <a:pt x="38176" y="32131"/>
                  </a:lnTo>
                  <a:lnTo>
                    <a:pt x="38354" y="32004"/>
                  </a:lnTo>
                  <a:lnTo>
                    <a:pt x="43565" y="32004"/>
                  </a:lnTo>
                  <a:close/>
                </a:path>
                <a:path w="257175" h="118745">
                  <a:moveTo>
                    <a:pt x="52692" y="32004"/>
                  </a:moveTo>
                  <a:lnTo>
                    <a:pt x="52349" y="32004"/>
                  </a:lnTo>
                  <a:lnTo>
                    <a:pt x="52692" y="32004"/>
                  </a:lnTo>
                  <a:close/>
                </a:path>
                <a:path w="257175" h="118745">
                  <a:moveTo>
                    <a:pt x="54254" y="31115"/>
                  </a:moveTo>
                  <a:lnTo>
                    <a:pt x="54197" y="31242"/>
                  </a:lnTo>
                  <a:lnTo>
                    <a:pt x="54321" y="31464"/>
                  </a:lnTo>
                  <a:lnTo>
                    <a:pt x="54356" y="31623"/>
                  </a:lnTo>
                  <a:lnTo>
                    <a:pt x="54825" y="31623"/>
                  </a:lnTo>
                  <a:lnTo>
                    <a:pt x="54825" y="32131"/>
                  </a:lnTo>
                  <a:lnTo>
                    <a:pt x="55204" y="32131"/>
                  </a:lnTo>
                  <a:lnTo>
                    <a:pt x="55006" y="31831"/>
                  </a:lnTo>
                  <a:lnTo>
                    <a:pt x="55130" y="31369"/>
                  </a:lnTo>
                  <a:lnTo>
                    <a:pt x="54521" y="31369"/>
                  </a:lnTo>
                  <a:lnTo>
                    <a:pt x="54254" y="31115"/>
                  </a:lnTo>
                  <a:close/>
                </a:path>
                <a:path w="257175" h="118745">
                  <a:moveTo>
                    <a:pt x="79927" y="31369"/>
                  </a:moveTo>
                  <a:lnTo>
                    <a:pt x="70027" y="31369"/>
                  </a:lnTo>
                  <a:lnTo>
                    <a:pt x="70167" y="31623"/>
                  </a:lnTo>
                  <a:lnTo>
                    <a:pt x="70116" y="32131"/>
                  </a:lnTo>
                  <a:lnTo>
                    <a:pt x="88722" y="32131"/>
                  </a:lnTo>
                  <a:lnTo>
                    <a:pt x="88417" y="31877"/>
                  </a:lnTo>
                  <a:lnTo>
                    <a:pt x="83337" y="31877"/>
                  </a:lnTo>
                  <a:lnTo>
                    <a:pt x="83185" y="31496"/>
                  </a:lnTo>
                  <a:lnTo>
                    <a:pt x="79933" y="31496"/>
                  </a:lnTo>
                  <a:close/>
                </a:path>
                <a:path w="257175" h="118745">
                  <a:moveTo>
                    <a:pt x="117856" y="31877"/>
                  </a:moveTo>
                  <a:lnTo>
                    <a:pt x="117246" y="32131"/>
                  </a:lnTo>
                  <a:lnTo>
                    <a:pt x="117784" y="32131"/>
                  </a:lnTo>
                  <a:lnTo>
                    <a:pt x="117856" y="31877"/>
                  </a:lnTo>
                  <a:close/>
                </a:path>
                <a:path w="257175" h="118745">
                  <a:moveTo>
                    <a:pt x="16433" y="31496"/>
                  </a:moveTo>
                  <a:lnTo>
                    <a:pt x="15824" y="32004"/>
                  </a:lnTo>
                  <a:lnTo>
                    <a:pt x="16697" y="32004"/>
                  </a:lnTo>
                  <a:lnTo>
                    <a:pt x="16433" y="31496"/>
                  </a:lnTo>
                  <a:close/>
                </a:path>
                <a:path w="257175" h="118745">
                  <a:moveTo>
                    <a:pt x="61061" y="31369"/>
                  </a:moveTo>
                  <a:lnTo>
                    <a:pt x="61023" y="32004"/>
                  </a:lnTo>
                  <a:lnTo>
                    <a:pt x="61061" y="31369"/>
                  </a:lnTo>
                  <a:close/>
                </a:path>
                <a:path w="257175" h="118745">
                  <a:moveTo>
                    <a:pt x="67741" y="31623"/>
                  </a:moveTo>
                  <a:lnTo>
                    <a:pt x="65811" y="31623"/>
                  </a:lnTo>
                  <a:lnTo>
                    <a:pt x="67386" y="32004"/>
                  </a:lnTo>
                  <a:lnTo>
                    <a:pt x="67589" y="31877"/>
                  </a:lnTo>
                  <a:lnTo>
                    <a:pt x="67741" y="31623"/>
                  </a:lnTo>
                  <a:close/>
                </a:path>
                <a:path w="257175" h="118745">
                  <a:moveTo>
                    <a:pt x="112915" y="31750"/>
                  </a:moveTo>
                  <a:lnTo>
                    <a:pt x="111099" y="31750"/>
                  </a:lnTo>
                  <a:lnTo>
                    <a:pt x="111296" y="31831"/>
                  </a:lnTo>
                  <a:lnTo>
                    <a:pt x="111302" y="32004"/>
                  </a:lnTo>
                  <a:lnTo>
                    <a:pt x="113055" y="32004"/>
                  </a:lnTo>
                  <a:lnTo>
                    <a:pt x="112915" y="31750"/>
                  </a:lnTo>
                  <a:close/>
                </a:path>
                <a:path w="257175" h="118745">
                  <a:moveTo>
                    <a:pt x="115658" y="31750"/>
                  </a:moveTo>
                  <a:lnTo>
                    <a:pt x="115417" y="31750"/>
                  </a:lnTo>
                  <a:lnTo>
                    <a:pt x="115277" y="32004"/>
                  </a:lnTo>
                  <a:lnTo>
                    <a:pt x="116598" y="32004"/>
                  </a:lnTo>
                  <a:lnTo>
                    <a:pt x="115887" y="31877"/>
                  </a:lnTo>
                  <a:lnTo>
                    <a:pt x="115658" y="31750"/>
                  </a:lnTo>
                  <a:close/>
                </a:path>
                <a:path w="257175" h="118745">
                  <a:moveTo>
                    <a:pt x="52603" y="31855"/>
                  </a:moveTo>
                  <a:close/>
                </a:path>
                <a:path w="257175" h="118745">
                  <a:moveTo>
                    <a:pt x="67843" y="31496"/>
                  </a:moveTo>
                  <a:lnTo>
                    <a:pt x="64706" y="31496"/>
                  </a:lnTo>
                  <a:lnTo>
                    <a:pt x="64389" y="31750"/>
                  </a:lnTo>
                  <a:lnTo>
                    <a:pt x="64084" y="31877"/>
                  </a:lnTo>
                  <a:lnTo>
                    <a:pt x="65328" y="31877"/>
                  </a:lnTo>
                  <a:lnTo>
                    <a:pt x="65239" y="31623"/>
                  </a:lnTo>
                  <a:lnTo>
                    <a:pt x="67741" y="31623"/>
                  </a:lnTo>
                  <a:close/>
                </a:path>
                <a:path w="257175" h="118745">
                  <a:moveTo>
                    <a:pt x="79921" y="31242"/>
                  </a:moveTo>
                  <a:lnTo>
                    <a:pt x="64389" y="31242"/>
                  </a:lnTo>
                  <a:lnTo>
                    <a:pt x="64287" y="31496"/>
                  </a:lnTo>
                  <a:lnTo>
                    <a:pt x="68757" y="31496"/>
                  </a:lnTo>
                  <a:lnTo>
                    <a:pt x="69405" y="31877"/>
                  </a:lnTo>
                  <a:lnTo>
                    <a:pt x="69735" y="31369"/>
                  </a:lnTo>
                  <a:lnTo>
                    <a:pt x="79927" y="31369"/>
                  </a:lnTo>
                  <a:close/>
                </a:path>
                <a:path w="257175" h="118745">
                  <a:moveTo>
                    <a:pt x="116733" y="31496"/>
                  </a:moveTo>
                  <a:lnTo>
                    <a:pt x="116354" y="31496"/>
                  </a:lnTo>
                  <a:lnTo>
                    <a:pt x="116224" y="31652"/>
                  </a:lnTo>
                  <a:lnTo>
                    <a:pt x="115887" y="31877"/>
                  </a:lnTo>
                  <a:lnTo>
                    <a:pt x="116706" y="31877"/>
                  </a:lnTo>
                  <a:lnTo>
                    <a:pt x="116733" y="31496"/>
                  </a:lnTo>
                  <a:close/>
                </a:path>
                <a:path w="257175" h="118745">
                  <a:moveTo>
                    <a:pt x="117284" y="31750"/>
                  </a:moveTo>
                  <a:close/>
                </a:path>
                <a:path w="257175" h="118745">
                  <a:moveTo>
                    <a:pt x="43584" y="31496"/>
                  </a:moveTo>
                  <a:lnTo>
                    <a:pt x="37338" y="31496"/>
                  </a:lnTo>
                  <a:lnTo>
                    <a:pt x="37579" y="31623"/>
                  </a:lnTo>
                  <a:lnTo>
                    <a:pt x="37693" y="31750"/>
                  </a:lnTo>
                  <a:lnTo>
                    <a:pt x="43624" y="31750"/>
                  </a:lnTo>
                  <a:lnTo>
                    <a:pt x="44162" y="31873"/>
                  </a:lnTo>
                  <a:lnTo>
                    <a:pt x="43698" y="31652"/>
                  </a:lnTo>
                  <a:lnTo>
                    <a:pt x="43584" y="31496"/>
                  </a:lnTo>
                  <a:close/>
                </a:path>
                <a:path w="257175" h="118745">
                  <a:moveTo>
                    <a:pt x="52603" y="31652"/>
                  </a:moveTo>
                  <a:lnTo>
                    <a:pt x="52349" y="31750"/>
                  </a:lnTo>
                  <a:lnTo>
                    <a:pt x="52603" y="31855"/>
                  </a:lnTo>
                  <a:lnTo>
                    <a:pt x="52603" y="31652"/>
                  </a:lnTo>
                  <a:close/>
                </a:path>
                <a:path w="257175" h="118745">
                  <a:moveTo>
                    <a:pt x="91332" y="31750"/>
                  </a:moveTo>
                  <a:lnTo>
                    <a:pt x="91084" y="31750"/>
                  </a:lnTo>
                  <a:lnTo>
                    <a:pt x="91346" y="31831"/>
                  </a:lnTo>
                  <a:close/>
                </a:path>
                <a:path w="257175" h="118745">
                  <a:moveTo>
                    <a:pt x="43624" y="31750"/>
                  </a:moveTo>
                  <a:lnTo>
                    <a:pt x="43497" y="31750"/>
                  </a:lnTo>
                  <a:lnTo>
                    <a:pt x="43626" y="31773"/>
                  </a:lnTo>
                  <a:close/>
                </a:path>
                <a:path w="257175" h="118745">
                  <a:moveTo>
                    <a:pt x="44780" y="30734"/>
                  </a:moveTo>
                  <a:lnTo>
                    <a:pt x="44742" y="31369"/>
                  </a:lnTo>
                  <a:lnTo>
                    <a:pt x="44284" y="31750"/>
                  </a:lnTo>
                  <a:lnTo>
                    <a:pt x="45384" y="31750"/>
                  </a:lnTo>
                  <a:lnTo>
                    <a:pt x="45186" y="31496"/>
                  </a:lnTo>
                  <a:lnTo>
                    <a:pt x="47523" y="31496"/>
                  </a:lnTo>
                  <a:lnTo>
                    <a:pt x="46996" y="30988"/>
                  </a:lnTo>
                  <a:lnTo>
                    <a:pt x="45504" y="30988"/>
                  </a:lnTo>
                  <a:lnTo>
                    <a:pt x="45279" y="30890"/>
                  </a:lnTo>
                  <a:lnTo>
                    <a:pt x="44780" y="30734"/>
                  </a:lnTo>
                  <a:close/>
                </a:path>
                <a:path w="257175" h="118745">
                  <a:moveTo>
                    <a:pt x="47523" y="31496"/>
                  </a:moveTo>
                  <a:lnTo>
                    <a:pt x="45186" y="31496"/>
                  </a:lnTo>
                  <a:lnTo>
                    <a:pt x="46697" y="31750"/>
                  </a:lnTo>
                  <a:lnTo>
                    <a:pt x="47523" y="31496"/>
                  </a:lnTo>
                  <a:close/>
                </a:path>
                <a:path w="257175" h="118745">
                  <a:moveTo>
                    <a:pt x="58796" y="31242"/>
                  </a:moveTo>
                  <a:lnTo>
                    <a:pt x="58620" y="31242"/>
                  </a:lnTo>
                  <a:lnTo>
                    <a:pt x="58864" y="31750"/>
                  </a:lnTo>
                  <a:lnTo>
                    <a:pt x="58796" y="31242"/>
                  </a:lnTo>
                  <a:close/>
                </a:path>
                <a:path w="257175" h="118745">
                  <a:moveTo>
                    <a:pt x="62141" y="31496"/>
                  </a:moveTo>
                  <a:lnTo>
                    <a:pt x="61760" y="31750"/>
                  </a:lnTo>
                  <a:lnTo>
                    <a:pt x="62153" y="31750"/>
                  </a:lnTo>
                  <a:lnTo>
                    <a:pt x="62141" y="31496"/>
                  </a:lnTo>
                  <a:close/>
                </a:path>
                <a:path w="257175" h="118745">
                  <a:moveTo>
                    <a:pt x="63741" y="31623"/>
                  </a:moveTo>
                  <a:lnTo>
                    <a:pt x="63868" y="31750"/>
                  </a:lnTo>
                  <a:lnTo>
                    <a:pt x="63741" y="31623"/>
                  </a:lnTo>
                  <a:close/>
                </a:path>
                <a:path w="257175" h="118745">
                  <a:moveTo>
                    <a:pt x="64287" y="31496"/>
                  </a:moveTo>
                  <a:lnTo>
                    <a:pt x="64363" y="31750"/>
                  </a:lnTo>
                  <a:lnTo>
                    <a:pt x="64287" y="31496"/>
                  </a:lnTo>
                  <a:close/>
                </a:path>
                <a:path w="257175" h="118745">
                  <a:moveTo>
                    <a:pt x="65811" y="31623"/>
                  </a:moveTo>
                  <a:lnTo>
                    <a:pt x="65836" y="31750"/>
                  </a:lnTo>
                  <a:lnTo>
                    <a:pt x="65811" y="31623"/>
                  </a:lnTo>
                  <a:close/>
                </a:path>
                <a:path w="257175" h="118745">
                  <a:moveTo>
                    <a:pt x="85064" y="31496"/>
                  </a:moveTo>
                  <a:lnTo>
                    <a:pt x="84677" y="31496"/>
                  </a:lnTo>
                  <a:lnTo>
                    <a:pt x="84683" y="31750"/>
                  </a:lnTo>
                  <a:lnTo>
                    <a:pt x="85458" y="31750"/>
                  </a:lnTo>
                  <a:lnTo>
                    <a:pt x="85064" y="31496"/>
                  </a:lnTo>
                  <a:close/>
                </a:path>
                <a:path w="257175" h="118745">
                  <a:moveTo>
                    <a:pt x="87801" y="31496"/>
                  </a:moveTo>
                  <a:lnTo>
                    <a:pt x="85602" y="31496"/>
                  </a:lnTo>
                  <a:lnTo>
                    <a:pt x="85409" y="31586"/>
                  </a:lnTo>
                  <a:lnTo>
                    <a:pt x="85458" y="31750"/>
                  </a:lnTo>
                  <a:lnTo>
                    <a:pt x="89544" y="31750"/>
                  </a:lnTo>
                  <a:lnTo>
                    <a:pt x="89560" y="31623"/>
                  </a:lnTo>
                  <a:lnTo>
                    <a:pt x="87998" y="31623"/>
                  </a:lnTo>
                  <a:lnTo>
                    <a:pt x="87801" y="31496"/>
                  </a:lnTo>
                  <a:close/>
                </a:path>
                <a:path w="257175" h="118745">
                  <a:moveTo>
                    <a:pt x="89954" y="31496"/>
                  </a:moveTo>
                  <a:lnTo>
                    <a:pt x="89712" y="31496"/>
                  </a:lnTo>
                  <a:lnTo>
                    <a:pt x="89757" y="31652"/>
                  </a:lnTo>
                  <a:lnTo>
                    <a:pt x="89982" y="31652"/>
                  </a:lnTo>
                  <a:lnTo>
                    <a:pt x="89954" y="31496"/>
                  </a:lnTo>
                  <a:close/>
                </a:path>
                <a:path w="257175" h="118745">
                  <a:moveTo>
                    <a:pt x="112776" y="31496"/>
                  </a:moveTo>
                  <a:lnTo>
                    <a:pt x="110502" y="31496"/>
                  </a:lnTo>
                  <a:lnTo>
                    <a:pt x="110477" y="31750"/>
                  </a:lnTo>
                  <a:lnTo>
                    <a:pt x="110807" y="31623"/>
                  </a:lnTo>
                  <a:lnTo>
                    <a:pt x="112845" y="31623"/>
                  </a:lnTo>
                  <a:close/>
                </a:path>
                <a:path w="257175" h="118745">
                  <a:moveTo>
                    <a:pt x="119113" y="31496"/>
                  </a:moveTo>
                  <a:lnTo>
                    <a:pt x="118916" y="31496"/>
                  </a:lnTo>
                  <a:lnTo>
                    <a:pt x="118783" y="31623"/>
                  </a:lnTo>
                  <a:lnTo>
                    <a:pt x="119151" y="31623"/>
                  </a:lnTo>
                  <a:lnTo>
                    <a:pt x="119240" y="31750"/>
                  </a:lnTo>
                  <a:lnTo>
                    <a:pt x="119321" y="31586"/>
                  </a:lnTo>
                  <a:lnTo>
                    <a:pt x="119113" y="31496"/>
                  </a:lnTo>
                  <a:close/>
                </a:path>
                <a:path w="257175" h="118745">
                  <a:moveTo>
                    <a:pt x="53035" y="31242"/>
                  </a:moveTo>
                  <a:lnTo>
                    <a:pt x="52644" y="31586"/>
                  </a:lnTo>
                  <a:lnTo>
                    <a:pt x="53009" y="31369"/>
                  </a:lnTo>
                  <a:close/>
                </a:path>
                <a:path w="257175" h="118745">
                  <a:moveTo>
                    <a:pt x="51854" y="31115"/>
                  </a:moveTo>
                  <a:lnTo>
                    <a:pt x="51346" y="31369"/>
                  </a:lnTo>
                  <a:lnTo>
                    <a:pt x="51206" y="31623"/>
                  </a:lnTo>
                  <a:lnTo>
                    <a:pt x="51828" y="31623"/>
                  </a:lnTo>
                  <a:lnTo>
                    <a:pt x="51854" y="31115"/>
                  </a:lnTo>
                  <a:close/>
                </a:path>
                <a:path w="257175" h="118745">
                  <a:moveTo>
                    <a:pt x="61518" y="31496"/>
                  </a:moveTo>
                  <a:close/>
                </a:path>
                <a:path w="257175" h="118745">
                  <a:moveTo>
                    <a:pt x="85229" y="30988"/>
                  </a:moveTo>
                  <a:lnTo>
                    <a:pt x="85331" y="31623"/>
                  </a:lnTo>
                  <a:lnTo>
                    <a:pt x="85229" y="30988"/>
                  </a:lnTo>
                  <a:close/>
                </a:path>
                <a:path w="257175" h="118745">
                  <a:moveTo>
                    <a:pt x="88853" y="31242"/>
                  </a:moveTo>
                  <a:lnTo>
                    <a:pt x="88502" y="31242"/>
                  </a:lnTo>
                  <a:lnTo>
                    <a:pt x="88138" y="31496"/>
                  </a:lnTo>
                  <a:lnTo>
                    <a:pt x="87998" y="31623"/>
                  </a:lnTo>
                  <a:lnTo>
                    <a:pt x="89560" y="31623"/>
                  </a:lnTo>
                  <a:lnTo>
                    <a:pt x="88836" y="31496"/>
                  </a:lnTo>
                  <a:lnTo>
                    <a:pt x="88853" y="31242"/>
                  </a:lnTo>
                  <a:close/>
                </a:path>
                <a:path w="257175" h="118745">
                  <a:moveTo>
                    <a:pt x="118592" y="31496"/>
                  </a:moveTo>
                  <a:lnTo>
                    <a:pt x="118414" y="31623"/>
                  </a:lnTo>
                  <a:lnTo>
                    <a:pt x="118783" y="31623"/>
                  </a:lnTo>
                  <a:lnTo>
                    <a:pt x="118592" y="31496"/>
                  </a:lnTo>
                  <a:close/>
                </a:path>
                <a:path w="257175" h="118745">
                  <a:moveTo>
                    <a:pt x="14490" y="30480"/>
                  </a:moveTo>
                  <a:lnTo>
                    <a:pt x="14003" y="30818"/>
                  </a:lnTo>
                  <a:lnTo>
                    <a:pt x="13908" y="30983"/>
                  </a:lnTo>
                  <a:lnTo>
                    <a:pt x="14617" y="31496"/>
                  </a:lnTo>
                  <a:lnTo>
                    <a:pt x="14490" y="30480"/>
                  </a:lnTo>
                  <a:close/>
                </a:path>
                <a:path w="257175" h="118745">
                  <a:moveTo>
                    <a:pt x="58470" y="30607"/>
                  </a:moveTo>
                  <a:lnTo>
                    <a:pt x="58433" y="30746"/>
                  </a:lnTo>
                  <a:lnTo>
                    <a:pt x="58559" y="31496"/>
                  </a:lnTo>
                  <a:lnTo>
                    <a:pt x="58684" y="31115"/>
                  </a:lnTo>
                  <a:lnTo>
                    <a:pt x="58470" y="30607"/>
                  </a:lnTo>
                  <a:close/>
                </a:path>
                <a:path w="257175" h="118745">
                  <a:moveTo>
                    <a:pt x="64249" y="30607"/>
                  </a:moveTo>
                  <a:lnTo>
                    <a:pt x="63627" y="30607"/>
                  </a:lnTo>
                  <a:lnTo>
                    <a:pt x="63500" y="31369"/>
                  </a:lnTo>
                  <a:lnTo>
                    <a:pt x="63677" y="31496"/>
                  </a:lnTo>
                  <a:lnTo>
                    <a:pt x="63901" y="31193"/>
                  </a:lnTo>
                  <a:lnTo>
                    <a:pt x="64099" y="30983"/>
                  </a:lnTo>
                  <a:lnTo>
                    <a:pt x="64223" y="30734"/>
                  </a:lnTo>
                  <a:lnTo>
                    <a:pt x="64249" y="30607"/>
                  </a:lnTo>
                  <a:close/>
                </a:path>
                <a:path w="257175" h="118745">
                  <a:moveTo>
                    <a:pt x="70027" y="31369"/>
                  </a:moveTo>
                  <a:lnTo>
                    <a:pt x="69735" y="31369"/>
                  </a:lnTo>
                  <a:lnTo>
                    <a:pt x="69913" y="31496"/>
                  </a:lnTo>
                  <a:close/>
                </a:path>
                <a:path w="257175" h="118745">
                  <a:moveTo>
                    <a:pt x="83965" y="31242"/>
                  </a:moveTo>
                  <a:lnTo>
                    <a:pt x="83083" y="31242"/>
                  </a:lnTo>
                  <a:lnTo>
                    <a:pt x="83185" y="31496"/>
                  </a:lnTo>
                  <a:lnTo>
                    <a:pt x="83856" y="31496"/>
                  </a:lnTo>
                  <a:lnTo>
                    <a:pt x="83965" y="31242"/>
                  </a:lnTo>
                  <a:close/>
                </a:path>
                <a:path w="257175" h="118745">
                  <a:moveTo>
                    <a:pt x="84670" y="31242"/>
                  </a:moveTo>
                  <a:lnTo>
                    <a:pt x="84277" y="31242"/>
                  </a:lnTo>
                  <a:lnTo>
                    <a:pt x="84480" y="31496"/>
                  </a:lnTo>
                  <a:lnTo>
                    <a:pt x="84677" y="31496"/>
                  </a:lnTo>
                  <a:lnTo>
                    <a:pt x="84670" y="31242"/>
                  </a:lnTo>
                  <a:close/>
                </a:path>
                <a:path w="257175" h="118745">
                  <a:moveTo>
                    <a:pt x="85261" y="31242"/>
                  </a:moveTo>
                  <a:lnTo>
                    <a:pt x="84670" y="31242"/>
                  </a:lnTo>
                  <a:lnTo>
                    <a:pt x="85064" y="31496"/>
                  </a:lnTo>
                  <a:lnTo>
                    <a:pt x="85308" y="31496"/>
                  </a:lnTo>
                  <a:lnTo>
                    <a:pt x="85261" y="31242"/>
                  </a:lnTo>
                  <a:close/>
                </a:path>
                <a:path w="257175" h="118745">
                  <a:moveTo>
                    <a:pt x="86144" y="31242"/>
                  </a:moveTo>
                  <a:lnTo>
                    <a:pt x="85305" y="31242"/>
                  </a:lnTo>
                  <a:lnTo>
                    <a:pt x="85382" y="31496"/>
                  </a:lnTo>
                  <a:lnTo>
                    <a:pt x="85602" y="31496"/>
                  </a:lnTo>
                  <a:lnTo>
                    <a:pt x="86144" y="31242"/>
                  </a:lnTo>
                  <a:close/>
                </a:path>
                <a:path w="257175" h="118745">
                  <a:moveTo>
                    <a:pt x="88315" y="31242"/>
                  </a:moveTo>
                  <a:lnTo>
                    <a:pt x="87045" y="31242"/>
                  </a:lnTo>
                  <a:lnTo>
                    <a:pt x="87350" y="31496"/>
                  </a:lnTo>
                  <a:lnTo>
                    <a:pt x="87604" y="31369"/>
                  </a:lnTo>
                  <a:lnTo>
                    <a:pt x="88277" y="31369"/>
                  </a:lnTo>
                  <a:close/>
                </a:path>
                <a:path w="257175" h="118745">
                  <a:moveTo>
                    <a:pt x="88277" y="31369"/>
                  </a:moveTo>
                  <a:lnTo>
                    <a:pt x="87604" y="31369"/>
                  </a:lnTo>
                  <a:lnTo>
                    <a:pt x="87801" y="31496"/>
                  </a:lnTo>
                  <a:lnTo>
                    <a:pt x="88138" y="31496"/>
                  </a:lnTo>
                  <a:lnTo>
                    <a:pt x="88277" y="31369"/>
                  </a:lnTo>
                  <a:close/>
                </a:path>
                <a:path w="257175" h="118745">
                  <a:moveTo>
                    <a:pt x="89687" y="31242"/>
                  </a:moveTo>
                  <a:lnTo>
                    <a:pt x="89547" y="31242"/>
                  </a:lnTo>
                  <a:lnTo>
                    <a:pt x="89556" y="31496"/>
                  </a:lnTo>
                  <a:lnTo>
                    <a:pt x="89712" y="31496"/>
                  </a:lnTo>
                  <a:lnTo>
                    <a:pt x="89687" y="31242"/>
                  </a:lnTo>
                  <a:close/>
                </a:path>
                <a:path w="257175" h="118745">
                  <a:moveTo>
                    <a:pt x="90868" y="31242"/>
                  </a:moveTo>
                  <a:lnTo>
                    <a:pt x="89873" y="31242"/>
                  </a:lnTo>
                  <a:lnTo>
                    <a:pt x="89954" y="31496"/>
                  </a:lnTo>
                  <a:lnTo>
                    <a:pt x="90845" y="31496"/>
                  </a:lnTo>
                  <a:lnTo>
                    <a:pt x="90868" y="31242"/>
                  </a:lnTo>
                  <a:close/>
                </a:path>
                <a:path w="257175" h="118745">
                  <a:moveTo>
                    <a:pt x="91961" y="31242"/>
                  </a:moveTo>
                  <a:lnTo>
                    <a:pt x="90868" y="31242"/>
                  </a:lnTo>
                  <a:lnTo>
                    <a:pt x="91287" y="31496"/>
                  </a:lnTo>
                  <a:lnTo>
                    <a:pt x="91862" y="31496"/>
                  </a:lnTo>
                  <a:lnTo>
                    <a:pt x="91961" y="31242"/>
                  </a:lnTo>
                  <a:close/>
                </a:path>
                <a:path w="257175" h="118745">
                  <a:moveTo>
                    <a:pt x="97072" y="31242"/>
                  </a:moveTo>
                  <a:lnTo>
                    <a:pt x="92172" y="31242"/>
                  </a:lnTo>
                  <a:lnTo>
                    <a:pt x="92494" y="31496"/>
                  </a:lnTo>
                  <a:lnTo>
                    <a:pt x="97212" y="31496"/>
                  </a:lnTo>
                  <a:lnTo>
                    <a:pt x="97072" y="31242"/>
                  </a:lnTo>
                  <a:close/>
                </a:path>
                <a:path w="257175" h="118745">
                  <a:moveTo>
                    <a:pt x="102717" y="31242"/>
                  </a:moveTo>
                  <a:lnTo>
                    <a:pt x="102406" y="31242"/>
                  </a:lnTo>
                  <a:lnTo>
                    <a:pt x="102235" y="31496"/>
                  </a:lnTo>
                  <a:lnTo>
                    <a:pt x="110502" y="31496"/>
                  </a:lnTo>
                  <a:lnTo>
                    <a:pt x="102793" y="31369"/>
                  </a:lnTo>
                  <a:close/>
                </a:path>
                <a:path w="257175" h="118745">
                  <a:moveTo>
                    <a:pt x="116525" y="31242"/>
                  </a:moveTo>
                  <a:lnTo>
                    <a:pt x="112636" y="31242"/>
                  </a:lnTo>
                  <a:lnTo>
                    <a:pt x="112776" y="31496"/>
                  </a:lnTo>
                  <a:lnTo>
                    <a:pt x="116354" y="31496"/>
                  </a:lnTo>
                  <a:lnTo>
                    <a:pt x="116525" y="31242"/>
                  </a:lnTo>
                  <a:close/>
                </a:path>
                <a:path w="257175" h="118745">
                  <a:moveTo>
                    <a:pt x="118262" y="31242"/>
                  </a:moveTo>
                  <a:lnTo>
                    <a:pt x="116652" y="31242"/>
                  </a:lnTo>
                  <a:lnTo>
                    <a:pt x="116733" y="31496"/>
                  </a:lnTo>
                  <a:lnTo>
                    <a:pt x="118270" y="31496"/>
                  </a:lnTo>
                  <a:lnTo>
                    <a:pt x="118262" y="31242"/>
                  </a:lnTo>
                  <a:close/>
                </a:path>
                <a:path w="257175" h="118745">
                  <a:moveTo>
                    <a:pt x="119049" y="31369"/>
                  </a:moveTo>
                  <a:lnTo>
                    <a:pt x="118427" y="31369"/>
                  </a:lnTo>
                  <a:lnTo>
                    <a:pt x="118916" y="31496"/>
                  </a:lnTo>
                  <a:lnTo>
                    <a:pt x="119049" y="31369"/>
                  </a:lnTo>
                  <a:close/>
                </a:path>
                <a:path w="257175" h="118745">
                  <a:moveTo>
                    <a:pt x="51244" y="30988"/>
                  </a:moveTo>
                  <a:lnTo>
                    <a:pt x="51221" y="31369"/>
                  </a:lnTo>
                  <a:lnTo>
                    <a:pt x="51244" y="30988"/>
                  </a:lnTo>
                  <a:close/>
                </a:path>
                <a:path w="257175" h="118745">
                  <a:moveTo>
                    <a:pt x="55079" y="30734"/>
                  </a:moveTo>
                  <a:lnTo>
                    <a:pt x="54521" y="31369"/>
                  </a:lnTo>
                  <a:lnTo>
                    <a:pt x="55130" y="31369"/>
                  </a:lnTo>
                  <a:lnTo>
                    <a:pt x="55118" y="31115"/>
                  </a:lnTo>
                  <a:lnTo>
                    <a:pt x="55397" y="30988"/>
                  </a:lnTo>
                  <a:lnTo>
                    <a:pt x="55118" y="30988"/>
                  </a:lnTo>
                  <a:lnTo>
                    <a:pt x="55079" y="30734"/>
                  </a:lnTo>
                  <a:close/>
                </a:path>
                <a:path w="257175" h="118745">
                  <a:moveTo>
                    <a:pt x="89455" y="31242"/>
                  </a:moveTo>
                  <a:lnTo>
                    <a:pt x="89185" y="31242"/>
                  </a:lnTo>
                  <a:lnTo>
                    <a:pt x="89509" y="31369"/>
                  </a:lnTo>
                  <a:close/>
                </a:path>
                <a:path w="257175" h="118745">
                  <a:moveTo>
                    <a:pt x="102908" y="31242"/>
                  </a:moveTo>
                  <a:close/>
                </a:path>
                <a:path w="257175" h="118745">
                  <a:moveTo>
                    <a:pt x="110210" y="31242"/>
                  </a:moveTo>
                  <a:lnTo>
                    <a:pt x="102933" y="31242"/>
                  </a:lnTo>
                  <a:lnTo>
                    <a:pt x="110363" y="31369"/>
                  </a:lnTo>
                  <a:lnTo>
                    <a:pt x="110210" y="31242"/>
                  </a:lnTo>
                  <a:close/>
                </a:path>
                <a:path w="257175" h="118745">
                  <a:moveTo>
                    <a:pt x="15913" y="30734"/>
                  </a:moveTo>
                  <a:lnTo>
                    <a:pt x="15189" y="30734"/>
                  </a:lnTo>
                  <a:lnTo>
                    <a:pt x="15595" y="31242"/>
                  </a:lnTo>
                  <a:lnTo>
                    <a:pt x="15913" y="30734"/>
                  </a:lnTo>
                  <a:close/>
                </a:path>
                <a:path w="257175" h="118745">
                  <a:moveTo>
                    <a:pt x="54543" y="30480"/>
                  </a:moveTo>
                  <a:lnTo>
                    <a:pt x="53606" y="30480"/>
                  </a:lnTo>
                  <a:lnTo>
                    <a:pt x="53562" y="31115"/>
                  </a:lnTo>
                  <a:lnTo>
                    <a:pt x="53467" y="31242"/>
                  </a:lnTo>
                  <a:lnTo>
                    <a:pt x="54140" y="31242"/>
                  </a:lnTo>
                  <a:lnTo>
                    <a:pt x="54254" y="31115"/>
                  </a:lnTo>
                  <a:lnTo>
                    <a:pt x="54472" y="30719"/>
                  </a:lnTo>
                  <a:lnTo>
                    <a:pt x="54543" y="30480"/>
                  </a:lnTo>
                  <a:close/>
                </a:path>
                <a:path w="257175" h="118745">
                  <a:moveTo>
                    <a:pt x="58684" y="31115"/>
                  </a:moveTo>
                  <a:lnTo>
                    <a:pt x="58620" y="31242"/>
                  </a:lnTo>
                  <a:lnTo>
                    <a:pt x="58684" y="31115"/>
                  </a:lnTo>
                  <a:close/>
                </a:path>
                <a:path w="257175" h="118745">
                  <a:moveTo>
                    <a:pt x="58790" y="31193"/>
                  </a:moveTo>
                  <a:close/>
                </a:path>
                <a:path w="257175" h="118745">
                  <a:moveTo>
                    <a:pt x="64719" y="30099"/>
                  </a:moveTo>
                  <a:lnTo>
                    <a:pt x="64638" y="31193"/>
                  </a:lnTo>
                  <a:lnTo>
                    <a:pt x="83083" y="31242"/>
                  </a:lnTo>
                  <a:lnTo>
                    <a:pt x="82981" y="30988"/>
                  </a:lnTo>
                  <a:lnTo>
                    <a:pt x="79908" y="30988"/>
                  </a:lnTo>
                  <a:lnTo>
                    <a:pt x="79908" y="30734"/>
                  </a:lnTo>
                  <a:lnTo>
                    <a:pt x="82880" y="30734"/>
                  </a:lnTo>
                  <a:lnTo>
                    <a:pt x="82778" y="30480"/>
                  </a:lnTo>
                  <a:lnTo>
                    <a:pt x="65024" y="30480"/>
                  </a:lnTo>
                  <a:lnTo>
                    <a:pt x="64849" y="30335"/>
                  </a:lnTo>
                  <a:lnTo>
                    <a:pt x="64719" y="30099"/>
                  </a:lnTo>
                  <a:close/>
                </a:path>
                <a:path w="257175" h="118745">
                  <a:moveTo>
                    <a:pt x="84074" y="30988"/>
                  </a:moveTo>
                  <a:lnTo>
                    <a:pt x="83965" y="31242"/>
                  </a:lnTo>
                  <a:lnTo>
                    <a:pt x="84277" y="31242"/>
                  </a:lnTo>
                  <a:lnTo>
                    <a:pt x="84074" y="30988"/>
                  </a:lnTo>
                  <a:close/>
                </a:path>
                <a:path w="257175" h="118745">
                  <a:moveTo>
                    <a:pt x="87871" y="30226"/>
                  </a:moveTo>
                  <a:lnTo>
                    <a:pt x="85458" y="30226"/>
                  </a:lnTo>
                  <a:lnTo>
                    <a:pt x="85915" y="30480"/>
                  </a:lnTo>
                  <a:lnTo>
                    <a:pt x="85331" y="30607"/>
                  </a:lnTo>
                  <a:lnTo>
                    <a:pt x="86233" y="30607"/>
                  </a:lnTo>
                  <a:lnTo>
                    <a:pt x="86144" y="31242"/>
                  </a:lnTo>
                  <a:lnTo>
                    <a:pt x="87045" y="31242"/>
                  </a:lnTo>
                  <a:lnTo>
                    <a:pt x="86893" y="31115"/>
                  </a:lnTo>
                  <a:lnTo>
                    <a:pt x="87693" y="31115"/>
                  </a:lnTo>
                  <a:lnTo>
                    <a:pt x="88023" y="30988"/>
                  </a:lnTo>
                  <a:lnTo>
                    <a:pt x="88617" y="30988"/>
                  </a:lnTo>
                  <a:lnTo>
                    <a:pt x="88490" y="30746"/>
                  </a:lnTo>
                  <a:lnTo>
                    <a:pt x="88449" y="30480"/>
                  </a:lnTo>
                  <a:lnTo>
                    <a:pt x="88074" y="30480"/>
                  </a:lnTo>
                  <a:lnTo>
                    <a:pt x="87871" y="30226"/>
                  </a:lnTo>
                  <a:close/>
                </a:path>
                <a:path w="257175" h="118745">
                  <a:moveTo>
                    <a:pt x="88617" y="30988"/>
                  </a:moveTo>
                  <a:lnTo>
                    <a:pt x="88392" y="30988"/>
                  </a:lnTo>
                  <a:lnTo>
                    <a:pt x="88315" y="31242"/>
                  </a:lnTo>
                  <a:lnTo>
                    <a:pt x="88502" y="31242"/>
                  </a:lnTo>
                  <a:lnTo>
                    <a:pt x="88617" y="30988"/>
                  </a:lnTo>
                  <a:close/>
                </a:path>
                <a:path w="257175" h="118745">
                  <a:moveTo>
                    <a:pt x="88861" y="31115"/>
                  </a:moveTo>
                  <a:lnTo>
                    <a:pt x="88853" y="31242"/>
                  </a:lnTo>
                  <a:lnTo>
                    <a:pt x="89185" y="31242"/>
                  </a:lnTo>
                  <a:lnTo>
                    <a:pt x="88861" y="31115"/>
                  </a:lnTo>
                  <a:close/>
                </a:path>
                <a:path w="257175" h="118745">
                  <a:moveTo>
                    <a:pt x="89128" y="30480"/>
                  </a:moveTo>
                  <a:lnTo>
                    <a:pt x="89455" y="31242"/>
                  </a:lnTo>
                  <a:lnTo>
                    <a:pt x="89873" y="31242"/>
                  </a:lnTo>
                  <a:lnTo>
                    <a:pt x="89856" y="31115"/>
                  </a:lnTo>
                  <a:lnTo>
                    <a:pt x="89535" y="31115"/>
                  </a:lnTo>
                  <a:lnTo>
                    <a:pt x="89408" y="30607"/>
                  </a:lnTo>
                  <a:lnTo>
                    <a:pt x="89128" y="30480"/>
                  </a:lnTo>
                  <a:close/>
                </a:path>
                <a:path w="257175" h="118745">
                  <a:moveTo>
                    <a:pt x="92011" y="31115"/>
                  </a:moveTo>
                  <a:lnTo>
                    <a:pt x="91961" y="31242"/>
                  </a:lnTo>
                  <a:lnTo>
                    <a:pt x="92172" y="31242"/>
                  </a:lnTo>
                  <a:lnTo>
                    <a:pt x="92011" y="31115"/>
                  </a:lnTo>
                  <a:close/>
                </a:path>
                <a:path w="257175" h="118745">
                  <a:moveTo>
                    <a:pt x="97293" y="29972"/>
                  </a:moveTo>
                  <a:lnTo>
                    <a:pt x="96888" y="29972"/>
                  </a:lnTo>
                  <a:lnTo>
                    <a:pt x="96946" y="30555"/>
                  </a:lnTo>
                  <a:lnTo>
                    <a:pt x="97072" y="31242"/>
                  </a:lnTo>
                  <a:lnTo>
                    <a:pt x="100304" y="31242"/>
                  </a:lnTo>
                  <a:lnTo>
                    <a:pt x="100190" y="30734"/>
                  </a:lnTo>
                  <a:lnTo>
                    <a:pt x="103124" y="30734"/>
                  </a:lnTo>
                  <a:lnTo>
                    <a:pt x="103238" y="30607"/>
                  </a:lnTo>
                  <a:lnTo>
                    <a:pt x="97561" y="30607"/>
                  </a:lnTo>
                  <a:lnTo>
                    <a:pt x="97333" y="30205"/>
                  </a:lnTo>
                  <a:lnTo>
                    <a:pt x="97293" y="29972"/>
                  </a:lnTo>
                  <a:close/>
                </a:path>
                <a:path w="257175" h="118745">
                  <a:moveTo>
                    <a:pt x="103047" y="30734"/>
                  </a:moveTo>
                  <a:lnTo>
                    <a:pt x="100190" y="30734"/>
                  </a:lnTo>
                  <a:lnTo>
                    <a:pt x="100304" y="31242"/>
                  </a:lnTo>
                  <a:lnTo>
                    <a:pt x="102406" y="31242"/>
                  </a:lnTo>
                  <a:lnTo>
                    <a:pt x="102438" y="31115"/>
                  </a:lnTo>
                  <a:lnTo>
                    <a:pt x="103041" y="31115"/>
                  </a:lnTo>
                  <a:lnTo>
                    <a:pt x="103167" y="30890"/>
                  </a:lnTo>
                  <a:lnTo>
                    <a:pt x="103047" y="30734"/>
                  </a:lnTo>
                  <a:close/>
                </a:path>
                <a:path w="257175" h="118745">
                  <a:moveTo>
                    <a:pt x="103041" y="31115"/>
                  </a:moveTo>
                  <a:lnTo>
                    <a:pt x="102641" y="31115"/>
                  </a:lnTo>
                  <a:lnTo>
                    <a:pt x="102717" y="31242"/>
                  </a:lnTo>
                  <a:lnTo>
                    <a:pt x="103022" y="31242"/>
                  </a:lnTo>
                  <a:lnTo>
                    <a:pt x="103041" y="31115"/>
                  </a:lnTo>
                  <a:close/>
                </a:path>
                <a:path w="257175" h="118745">
                  <a:moveTo>
                    <a:pt x="112420" y="30861"/>
                  </a:moveTo>
                  <a:lnTo>
                    <a:pt x="110223" y="30861"/>
                  </a:lnTo>
                  <a:lnTo>
                    <a:pt x="110172" y="31115"/>
                  </a:lnTo>
                  <a:lnTo>
                    <a:pt x="110210" y="31242"/>
                  </a:lnTo>
                  <a:lnTo>
                    <a:pt x="112636" y="31242"/>
                  </a:lnTo>
                  <a:lnTo>
                    <a:pt x="112522" y="31115"/>
                  </a:lnTo>
                  <a:lnTo>
                    <a:pt x="112420" y="30861"/>
                  </a:lnTo>
                  <a:close/>
                </a:path>
                <a:path w="257175" h="118745">
                  <a:moveTo>
                    <a:pt x="116611" y="31115"/>
                  </a:moveTo>
                  <a:lnTo>
                    <a:pt x="116525" y="31242"/>
                  </a:lnTo>
                  <a:lnTo>
                    <a:pt x="116611" y="31115"/>
                  </a:lnTo>
                  <a:close/>
                </a:path>
                <a:path w="257175" h="118745">
                  <a:moveTo>
                    <a:pt x="118618" y="30988"/>
                  </a:moveTo>
                  <a:lnTo>
                    <a:pt x="118262" y="31242"/>
                  </a:lnTo>
                  <a:lnTo>
                    <a:pt x="118491" y="31242"/>
                  </a:lnTo>
                  <a:lnTo>
                    <a:pt x="118618" y="30988"/>
                  </a:lnTo>
                  <a:close/>
                </a:path>
                <a:path w="257175" h="118745">
                  <a:moveTo>
                    <a:pt x="58762" y="30988"/>
                  </a:moveTo>
                  <a:lnTo>
                    <a:pt x="58790" y="31193"/>
                  </a:lnTo>
                  <a:lnTo>
                    <a:pt x="58762" y="30988"/>
                  </a:lnTo>
                  <a:close/>
                </a:path>
                <a:path w="257175" h="118745">
                  <a:moveTo>
                    <a:pt x="13660" y="31056"/>
                  </a:moveTo>
                  <a:close/>
                </a:path>
                <a:path w="257175" h="118745">
                  <a:moveTo>
                    <a:pt x="52857" y="29591"/>
                  </a:moveTo>
                  <a:lnTo>
                    <a:pt x="52476" y="29591"/>
                  </a:lnTo>
                  <a:lnTo>
                    <a:pt x="52641" y="29718"/>
                  </a:lnTo>
                  <a:lnTo>
                    <a:pt x="52725" y="30242"/>
                  </a:lnTo>
                  <a:lnTo>
                    <a:pt x="52606" y="30426"/>
                  </a:lnTo>
                  <a:lnTo>
                    <a:pt x="52522" y="30818"/>
                  </a:lnTo>
                  <a:lnTo>
                    <a:pt x="52641" y="31115"/>
                  </a:lnTo>
                  <a:lnTo>
                    <a:pt x="52654" y="30480"/>
                  </a:lnTo>
                  <a:lnTo>
                    <a:pt x="52927" y="30480"/>
                  </a:lnTo>
                  <a:lnTo>
                    <a:pt x="52895" y="29845"/>
                  </a:lnTo>
                  <a:lnTo>
                    <a:pt x="52857" y="29591"/>
                  </a:lnTo>
                  <a:close/>
                </a:path>
                <a:path w="257175" h="118745">
                  <a:moveTo>
                    <a:pt x="52927" y="30480"/>
                  </a:moveTo>
                  <a:lnTo>
                    <a:pt x="52654" y="30480"/>
                  </a:lnTo>
                  <a:lnTo>
                    <a:pt x="52832" y="31115"/>
                  </a:lnTo>
                  <a:lnTo>
                    <a:pt x="52927" y="30480"/>
                  </a:lnTo>
                  <a:close/>
                </a:path>
                <a:path w="257175" h="118745">
                  <a:moveTo>
                    <a:pt x="58786" y="30555"/>
                  </a:moveTo>
                  <a:lnTo>
                    <a:pt x="58961" y="31056"/>
                  </a:lnTo>
                  <a:lnTo>
                    <a:pt x="59131" y="31115"/>
                  </a:lnTo>
                  <a:lnTo>
                    <a:pt x="58786" y="30555"/>
                  </a:lnTo>
                  <a:close/>
                </a:path>
                <a:path w="257175" h="118745">
                  <a:moveTo>
                    <a:pt x="89839" y="30988"/>
                  </a:moveTo>
                  <a:lnTo>
                    <a:pt x="89623" y="30988"/>
                  </a:lnTo>
                  <a:lnTo>
                    <a:pt x="89856" y="31115"/>
                  </a:lnTo>
                  <a:close/>
                </a:path>
                <a:path w="257175" h="118745">
                  <a:moveTo>
                    <a:pt x="90208" y="30607"/>
                  </a:moveTo>
                  <a:lnTo>
                    <a:pt x="89705" y="30607"/>
                  </a:lnTo>
                  <a:lnTo>
                    <a:pt x="90589" y="31115"/>
                  </a:lnTo>
                  <a:lnTo>
                    <a:pt x="91327" y="30890"/>
                  </a:lnTo>
                  <a:lnTo>
                    <a:pt x="91236" y="30734"/>
                  </a:lnTo>
                  <a:lnTo>
                    <a:pt x="90627" y="30734"/>
                  </a:lnTo>
                  <a:lnTo>
                    <a:pt x="90208" y="30607"/>
                  </a:lnTo>
                  <a:close/>
                </a:path>
                <a:path w="257175" h="118745">
                  <a:moveTo>
                    <a:pt x="109651" y="30226"/>
                  </a:moveTo>
                  <a:lnTo>
                    <a:pt x="109359" y="30226"/>
                  </a:lnTo>
                  <a:lnTo>
                    <a:pt x="109205" y="30335"/>
                  </a:lnTo>
                  <a:lnTo>
                    <a:pt x="109118" y="31115"/>
                  </a:lnTo>
                  <a:lnTo>
                    <a:pt x="109969" y="30861"/>
                  </a:lnTo>
                  <a:lnTo>
                    <a:pt x="112420" y="30861"/>
                  </a:lnTo>
                  <a:lnTo>
                    <a:pt x="110248" y="30734"/>
                  </a:lnTo>
                  <a:lnTo>
                    <a:pt x="110007" y="30555"/>
                  </a:lnTo>
                  <a:lnTo>
                    <a:pt x="109884" y="30426"/>
                  </a:lnTo>
                  <a:lnTo>
                    <a:pt x="109651" y="30226"/>
                  </a:lnTo>
                  <a:close/>
                </a:path>
                <a:path w="257175" h="118745">
                  <a:moveTo>
                    <a:pt x="110045" y="30988"/>
                  </a:moveTo>
                  <a:close/>
                </a:path>
                <a:path w="257175" h="118745">
                  <a:moveTo>
                    <a:pt x="13591" y="30754"/>
                  </a:moveTo>
                  <a:lnTo>
                    <a:pt x="13660" y="31056"/>
                  </a:lnTo>
                  <a:lnTo>
                    <a:pt x="13680" y="30818"/>
                  </a:lnTo>
                  <a:close/>
                </a:path>
                <a:path w="257175" h="118745">
                  <a:moveTo>
                    <a:pt x="36655" y="30480"/>
                  </a:moveTo>
                  <a:lnTo>
                    <a:pt x="24079" y="30480"/>
                  </a:lnTo>
                  <a:lnTo>
                    <a:pt x="24218" y="30988"/>
                  </a:lnTo>
                  <a:lnTo>
                    <a:pt x="43372" y="30988"/>
                  </a:lnTo>
                  <a:lnTo>
                    <a:pt x="36842" y="30861"/>
                  </a:lnTo>
                  <a:lnTo>
                    <a:pt x="36655" y="30480"/>
                  </a:lnTo>
                  <a:close/>
                </a:path>
                <a:path w="257175" h="118745">
                  <a:moveTo>
                    <a:pt x="43649" y="29464"/>
                  </a:moveTo>
                  <a:lnTo>
                    <a:pt x="43218" y="30353"/>
                  </a:lnTo>
                  <a:lnTo>
                    <a:pt x="43573" y="30353"/>
                  </a:lnTo>
                  <a:lnTo>
                    <a:pt x="43459" y="30988"/>
                  </a:lnTo>
                  <a:lnTo>
                    <a:pt x="43840" y="30988"/>
                  </a:lnTo>
                  <a:lnTo>
                    <a:pt x="43789" y="30480"/>
                  </a:lnTo>
                  <a:lnTo>
                    <a:pt x="43649" y="29464"/>
                  </a:lnTo>
                  <a:close/>
                </a:path>
                <a:path w="257175" h="118745">
                  <a:moveTo>
                    <a:pt x="46685" y="30226"/>
                  </a:moveTo>
                  <a:lnTo>
                    <a:pt x="45504" y="30988"/>
                  </a:lnTo>
                  <a:lnTo>
                    <a:pt x="46996" y="30988"/>
                  </a:lnTo>
                  <a:lnTo>
                    <a:pt x="46547" y="30555"/>
                  </a:lnTo>
                  <a:lnTo>
                    <a:pt x="46685" y="30226"/>
                  </a:lnTo>
                  <a:close/>
                </a:path>
                <a:path w="257175" h="118745">
                  <a:moveTo>
                    <a:pt x="55295" y="30734"/>
                  </a:moveTo>
                  <a:lnTo>
                    <a:pt x="55118" y="30988"/>
                  </a:lnTo>
                  <a:lnTo>
                    <a:pt x="55397" y="30988"/>
                  </a:lnTo>
                  <a:lnTo>
                    <a:pt x="55612" y="30890"/>
                  </a:lnTo>
                  <a:lnTo>
                    <a:pt x="55295" y="30734"/>
                  </a:lnTo>
                  <a:close/>
                </a:path>
                <a:path w="257175" h="118745">
                  <a:moveTo>
                    <a:pt x="82880" y="30734"/>
                  </a:moveTo>
                  <a:lnTo>
                    <a:pt x="79908" y="30734"/>
                  </a:lnTo>
                  <a:lnTo>
                    <a:pt x="79908" y="30988"/>
                  </a:lnTo>
                  <a:lnTo>
                    <a:pt x="82981" y="30988"/>
                  </a:lnTo>
                  <a:lnTo>
                    <a:pt x="82880" y="30734"/>
                  </a:lnTo>
                  <a:close/>
                </a:path>
                <a:path w="257175" h="118745">
                  <a:moveTo>
                    <a:pt x="85159" y="30734"/>
                  </a:moveTo>
                  <a:lnTo>
                    <a:pt x="82880" y="30734"/>
                  </a:lnTo>
                  <a:lnTo>
                    <a:pt x="82981" y="30988"/>
                  </a:lnTo>
                  <a:lnTo>
                    <a:pt x="85214" y="30988"/>
                  </a:lnTo>
                  <a:lnTo>
                    <a:pt x="85159" y="30734"/>
                  </a:lnTo>
                  <a:close/>
                </a:path>
                <a:path w="257175" h="118745">
                  <a:moveTo>
                    <a:pt x="85267" y="30734"/>
                  </a:moveTo>
                  <a:lnTo>
                    <a:pt x="85229" y="30988"/>
                  </a:lnTo>
                  <a:lnTo>
                    <a:pt x="85547" y="30988"/>
                  </a:lnTo>
                  <a:lnTo>
                    <a:pt x="85267" y="30734"/>
                  </a:lnTo>
                  <a:close/>
                </a:path>
                <a:path w="257175" h="118745">
                  <a:moveTo>
                    <a:pt x="86042" y="30734"/>
                  </a:moveTo>
                  <a:lnTo>
                    <a:pt x="85267" y="30734"/>
                  </a:lnTo>
                  <a:lnTo>
                    <a:pt x="85560" y="30983"/>
                  </a:lnTo>
                  <a:lnTo>
                    <a:pt x="85915" y="30839"/>
                  </a:lnTo>
                  <a:close/>
                </a:path>
                <a:path w="257175" h="118745">
                  <a:moveTo>
                    <a:pt x="86215" y="30734"/>
                  </a:moveTo>
                  <a:lnTo>
                    <a:pt x="86042" y="30734"/>
                  </a:lnTo>
                  <a:lnTo>
                    <a:pt x="85547" y="30988"/>
                  </a:lnTo>
                  <a:lnTo>
                    <a:pt x="86179" y="30988"/>
                  </a:lnTo>
                  <a:lnTo>
                    <a:pt x="86215" y="30734"/>
                  </a:lnTo>
                  <a:close/>
                </a:path>
                <a:path w="257175" h="118745">
                  <a:moveTo>
                    <a:pt x="89237" y="30734"/>
                  </a:moveTo>
                  <a:lnTo>
                    <a:pt x="88484" y="30734"/>
                  </a:lnTo>
                  <a:lnTo>
                    <a:pt x="88617" y="30988"/>
                  </a:lnTo>
                  <a:lnTo>
                    <a:pt x="89346" y="30988"/>
                  </a:lnTo>
                  <a:lnTo>
                    <a:pt x="89237" y="30734"/>
                  </a:lnTo>
                  <a:close/>
                </a:path>
                <a:path w="257175" h="118745">
                  <a:moveTo>
                    <a:pt x="89926" y="30734"/>
                  </a:moveTo>
                  <a:lnTo>
                    <a:pt x="89458" y="30734"/>
                  </a:lnTo>
                  <a:lnTo>
                    <a:pt x="89522" y="30988"/>
                  </a:lnTo>
                  <a:lnTo>
                    <a:pt x="90368" y="30988"/>
                  </a:lnTo>
                  <a:lnTo>
                    <a:pt x="89926" y="30734"/>
                  </a:lnTo>
                  <a:close/>
                </a:path>
                <a:path w="257175" h="118745">
                  <a:moveTo>
                    <a:pt x="96253" y="30734"/>
                  </a:moveTo>
                  <a:lnTo>
                    <a:pt x="91236" y="30734"/>
                  </a:lnTo>
                  <a:lnTo>
                    <a:pt x="91327" y="30890"/>
                  </a:lnTo>
                  <a:lnTo>
                    <a:pt x="91039" y="30988"/>
                  </a:lnTo>
                  <a:lnTo>
                    <a:pt x="96405" y="30988"/>
                  </a:lnTo>
                  <a:lnTo>
                    <a:pt x="96253" y="30734"/>
                  </a:lnTo>
                  <a:close/>
                </a:path>
                <a:path w="257175" h="118745">
                  <a:moveTo>
                    <a:pt x="96456" y="29083"/>
                  </a:moveTo>
                  <a:lnTo>
                    <a:pt x="96177" y="29083"/>
                  </a:lnTo>
                  <a:lnTo>
                    <a:pt x="95884" y="29326"/>
                  </a:lnTo>
                  <a:lnTo>
                    <a:pt x="95789" y="29579"/>
                  </a:lnTo>
                  <a:lnTo>
                    <a:pt x="96100" y="30099"/>
                  </a:lnTo>
                  <a:lnTo>
                    <a:pt x="95872" y="30099"/>
                  </a:lnTo>
                  <a:lnTo>
                    <a:pt x="96405" y="30988"/>
                  </a:lnTo>
                  <a:lnTo>
                    <a:pt x="96283" y="30480"/>
                  </a:lnTo>
                  <a:lnTo>
                    <a:pt x="96281" y="30335"/>
                  </a:lnTo>
                  <a:lnTo>
                    <a:pt x="96888" y="29972"/>
                  </a:lnTo>
                  <a:lnTo>
                    <a:pt x="97293" y="29972"/>
                  </a:lnTo>
                  <a:lnTo>
                    <a:pt x="97250" y="29718"/>
                  </a:lnTo>
                  <a:lnTo>
                    <a:pt x="96469" y="29718"/>
                  </a:lnTo>
                  <a:lnTo>
                    <a:pt x="96456" y="29083"/>
                  </a:lnTo>
                  <a:close/>
                </a:path>
                <a:path w="257175" h="118745">
                  <a:moveTo>
                    <a:pt x="96964" y="30734"/>
                  </a:moveTo>
                  <a:lnTo>
                    <a:pt x="96344" y="30734"/>
                  </a:lnTo>
                  <a:lnTo>
                    <a:pt x="96405" y="30988"/>
                  </a:lnTo>
                  <a:lnTo>
                    <a:pt x="96989" y="30988"/>
                  </a:lnTo>
                  <a:lnTo>
                    <a:pt x="96964" y="30734"/>
                  </a:lnTo>
                  <a:close/>
                </a:path>
                <a:path w="257175" h="118745">
                  <a:moveTo>
                    <a:pt x="100190" y="30734"/>
                  </a:moveTo>
                  <a:lnTo>
                    <a:pt x="100190" y="30988"/>
                  </a:lnTo>
                  <a:lnTo>
                    <a:pt x="100190" y="30734"/>
                  </a:lnTo>
                  <a:close/>
                </a:path>
                <a:path w="257175" h="118745">
                  <a:moveTo>
                    <a:pt x="109150" y="30734"/>
                  </a:moveTo>
                  <a:lnTo>
                    <a:pt x="103047" y="30734"/>
                  </a:lnTo>
                  <a:lnTo>
                    <a:pt x="103167" y="30890"/>
                  </a:lnTo>
                  <a:lnTo>
                    <a:pt x="109128" y="30988"/>
                  </a:lnTo>
                  <a:lnTo>
                    <a:pt x="109150" y="30734"/>
                  </a:lnTo>
                  <a:close/>
                </a:path>
                <a:path w="257175" h="118745">
                  <a:moveTo>
                    <a:pt x="109969" y="30861"/>
                  </a:moveTo>
                  <a:lnTo>
                    <a:pt x="109543" y="30988"/>
                  </a:lnTo>
                  <a:lnTo>
                    <a:pt x="110045" y="30988"/>
                  </a:lnTo>
                  <a:close/>
                </a:path>
                <a:path w="257175" h="118745">
                  <a:moveTo>
                    <a:pt x="110223" y="30861"/>
                  </a:moveTo>
                  <a:lnTo>
                    <a:pt x="109969" y="30861"/>
                  </a:lnTo>
                  <a:lnTo>
                    <a:pt x="110197" y="30988"/>
                  </a:lnTo>
                  <a:close/>
                </a:path>
                <a:path w="257175" h="118745">
                  <a:moveTo>
                    <a:pt x="52166" y="29718"/>
                  </a:moveTo>
                  <a:lnTo>
                    <a:pt x="52031" y="29718"/>
                  </a:lnTo>
                  <a:lnTo>
                    <a:pt x="51993" y="30353"/>
                  </a:lnTo>
                  <a:lnTo>
                    <a:pt x="51638" y="30480"/>
                  </a:lnTo>
                  <a:lnTo>
                    <a:pt x="51651" y="30754"/>
                  </a:lnTo>
                  <a:lnTo>
                    <a:pt x="51946" y="30839"/>
                  </a:lnTo>
                  <a:lnTo>
                    <a:pt x="52159" y="30983"/>
                  </a:lnTo>
                  <a:lnTo>
                    <a:pt x="52166" y="29718"/>
                  </a:lnTo>
                  <a:close/>
                </a:path>
                <a:path w="257175" h="118745">
                  <a:moveTo>
                    <a:pt x="52984" y="30099"/>
                  </a:moveTo>
                  <a:lnTo>
                    <a:pt x="53062" y="30555"/>
                  </a:lnTo>
                  <a:lnTo>
                    <a:pt x="53172" y="30935"/>
                  </a:lnTo>
                  <a:lnTo>
                    <a:pt x="53051" y="30335"/>
                  </a:lnTo>
                  <a:lnTo>
                    <a:pt x="52984" y="30099"/>
                  </a:lnTo>
                  <a:close/>
                </a:path>
                <a:path w="257175" h="118745">
                  <a:moveTo>
                    <a:pt x="52285" y="30226"/>
                  </a:moveTo>
                  <a:lnTo>
                    <a:pt x="52304" y="30890"/>
                  </a:lnTo>
                  <a:lnTo>
                    <a:pt x="52416" y="30719"/>
                  </a:lnTo>
                  <a:lnTo>
                    <a:pt x="52285" y="30226"/>
                  </a:lnTo>
                  <a:close/>
                </a:path>
                <a:path w="257175" h="118745">
                  <a:moveTo>
                    <a:pt x="41008" y="28956"/>
                  </a:moveTo>
                  <a:lnTo>
                    <a:pt x="40957" y="29845"/>
                  </a:lnTo>
                  <a:lnTo>
                    <a:pt x="37312" y="29845"/>
                  </a:lnTo>
                  <a:lnTo>
                    <a:pt x="37301" y="30555"/>
                  </a:lnTo>
                  <a:lnTo>
                    <a:pt x="36842" y="30861"/>
                  </a:lnTo>
                  <a:lnTo>
                    <a:pt x="43319" y="30861"/>
                  </a:lnTo>
                  <a:lnTo>
                    <a:pt x="42468" y="30734"/>
                  </a:lnTo>
                  <a:lnTo>
                    <a:pt x="42330" y="30353"/>
                  </a:lnTo>
                  <a:lnTo>
                    <a:pt x="41427" y="30353"/>
                  </a:lnTo>
                  <a:lnTo>
                    <a:pt x="41300" y="29972"/>
                  </a:lnTo>
                  <a:lnTo>
                    <a:pt x="41177" y="29210"/>
                  </a:lnTo>
                  <a:lnTo>
                    <a:pt x="41008" y="28956"/>
                  </a:lnTo>
                  <a:close/>
                </a:path>
                <a:path w="257175" h="118745">
                  <a:moveTo>
                    <a:pt x="57404" y="30480"/>
                  </a:moveTo>
                  <a:lnTo>
                    <a:pt x="57579" y="30655"/>
                  </a:lnTo>
                  <a:lnTo>
                    <a:pt x="57670" y="30861"/>
                  </a:lnTo>
                  <a:lnTo>
                    <a:pt x="57899" y="30861"/>
                  </a:lnTo>
                  <a:lnTo>
                    <a:pt x="57404" y="30480"/>
                  </a:lnTo>
                  <a:close/>
                </a:path>
                <a:path w="257175" h="118745">
                  <a:moveTo>
                    <a:pt x="64389" y="30734"/>
                  </a:moveTo>
                  <a:lnTo>
                    <a:pt x="64211" y="30734"/>
                  </a:lnTo>
                  <a:lnTo>
                    <a:pt x="64389" y="30734"/>
                  </a:lnTo>
                  <a:close/>
                </a:path>
                <a:path w="257175" h="118745">
                  <a:moveTo>
                    <a:pt x="86846" y="29464"/>
                  </a:moveTo>
                  <a:lnTo>
                    <a:pt x="83680" y="29464"/>
                  </a:lnTo>
                  <a:lnTo>
                    <a:pt x="83934" y="29972"/>
                  </a:lnTo>
                  <a:lnTo>
                    <a:pt x="84061" y="30353"/>
                  </a:lnTo>
                  <a:lnTo>
                    <a:pt x="84569" y="30353"/>
                  </a:lnTo>
                  <a:lnTo>
                    <a:pt x="85077" y="30607"/>
                  </a:lnTo>
                  <a:lnTo>
                    <a:pt x="85242" y="30861"/>
                  </a:lnTo>
                  <a:lnTo>
                    <a:pt x="86042" y="30734"/>
                  </a:lnTo>
                  <a:lnTo>
                    <a:pt x="86194" y="30607"/>
                  </a:lnTo>
                  <a:lnTo>
                    <a:pt x="85331" y="30607"/>
                  </a:lnTo>
                  <a:lnTo>
                    <a:pt x="85458" y="30226"/>
                  </a:lnTo>
                  <a:lnTo>
                    <a:pt x="87871" y="30226"/>
                  </a:lnTo>
                  <a:lnTo>
                    <a:pt x="87985" y="29845"/>
                  </a:lnTo>
                  <a:lnTo>
                    <a:pt x="87007" y="29845"/>
                  </a:lnTo>
                  <a:lnTo>
                    <a:pt x="86846" y="29464"/>
                  </a:lnTo>
                  <a:close/>
                </a:path>
                <a:path w="257175" h="118745">
                  <a:moveTo>
                    <a:pt x="13592" y="30734"/>
                  </a:moveTo>
                  <a:close/>
                </a:path>
                <a:path w="257175" h="118745">
                  <a:moveTo>
                    <a:pt x="45466" y="29464"/>
                  </a:moveTo>
                  <a:lnTo>
                    <a:pt x="45337" y="30746"/>
                  </a:lnTo>
                  <a:lnTo>
                    <a:pt x="45618" y="30734"/>
                  </a:lnTo>
                  <a:lnTo>
                    <a:pt x="45497" y="29579"/>
                  </a:lnTo>
                  <a:close/>
                </a:path>
                <a:path w="257175" h="118745">
                  <a:moveTo>
                    <a:pt x="43040" y="30480"/>
                  </a:moveTo>
                  <a:lnTo>
                    <a:pt x="42646" y="30480"/>
                  </a:lnTo>
                  <a:lnTo>
                    <a:pt x="42468" y="30734"/>
                  </a:lnTo>
                  <a:lnTo>
                    <a:pt x="43226" y="30734"/>
                  </a:lnTo>
                  <a:lnTo>
                    <a:pt x="43040" y="30480"/>
                  </a:lnTo>
                  <a:close/>
                </a:path>
                <a:path w="257175" h="118745">
                  <a:moveTo>
                    <a:pt x="51142" y="30607"/>
                  </a:moveTo>
                  <a:lnTo>
                    <a:pt x="51523" y="30734"/>
                  </a:lnTo>
                  <a:lnTo>
                    <a:pt x="51142" y="30607"/>
                  </a:lnTo>
                  <a:close/>
                </a:path>
                <a:path w="257175" h="118745">
                  <a:moveTo>
                    <a:pt x="54690" y="29337"/>
                  </a:moveTo>
                  <a:lnTo>
                    <a:pt x="53975" y="29337"/>
                  </a:lnTo>
                  <a:lnTo>
                    <a:pt x="53530" y="29464"/>
                  </a:lnTo>
                  <a:lnTo>
                    <a:pt x="53784" y="29718"/>
                  </a:lnTo>
                  <a:lnTo>
                    <a:pt x="53936" y="29972"/>
                  </a:lnTo>
                  <a:lnTo>
                    <a:pt x="53797" y="30099"/>
                  </a:lnTo>
                  <a:lnTo>
                    <a:pt x="53670" y="30226"/>
                  </a:lnTo>
                  <a:lnTo>
                    <a:pt x="53558" y="30426"/>
                  </a:lnTo>
                  <a:lnTo>
                    <a:pt x="53441" y="30734"/>
                  </a:lnTo>
                  <a:lnTo>
                    <a:pt x="53568" y="30734"/>
                  </a:lnTo>
                  <a:lnTo>
                    <a:pt x="53606" y="30480"/>
                  </a:lnTo>
                  <a:lnTo>
                    <a:pt x="54543" y="30480"/>
                  </a:lnTo>
                  <a:lnTo>
                    <a:pt x="54659" y="29394"/>
                  </a:lnTo>
                  <a:close/>
                </a:path>
                <a:path w="257175" h="118745">
                  <a:moveTo>
                    <a:pt x="65659" y="26924"/>
                  </a:moveTo>
                  <a:lnTo>
                    <a:pt x="64249" y="26924"/>
                  </a:lnTo>
                  <a:lnTo>
                    <a:pt x="63831" y="27940"/>
                  </a:lnTo>
                  <a:lnTo>
                    <a:pt x="63741" y="28205"/>
                  </a:lnTo>
                  <a:lnTo>
                    <a:pt x="63347" y="28321"/>
                  </a:lnTo>
                  <a:lnTo>
                    <a:pt x="63150" y="28448"/>
                  </a:lnTo>
                  <a:lnTo>
                    <a:pt x="63060" y="28702"/>
                  </a:lnTo>
                  <a:lnTo>
                    <a:pt x="63487" y="29210"/>
                  </a:lnTo>
                  <a:lnTo>
                    <a:pt x="63214" y="29210"/>
                  </a:lnTo>
                  <a:lnTo>
                    <a:pt x="63348" y="29326"/>
                  </a:lnTo>
                  <a:lnTo>
                    <a:pt x="63470" y="29972"/>
                  </a:lnTo>
                  <a:lnTo>
                    <a:pt x="63220" y="30734"/>
                  </a:lnTo>
                  <a:lnTo>
                    <a:pt x="63627" y="30607"/>
                  </a:lnTo>
                  <a:lnTo>
                    <a:pt x="64249" y="30607"/>
                  </a:lnTo>
                  <a:lnTo>
                    <a:pt x="64169" y="30335"/>
                  </a:lnTo>
                  <a:lnTo>
                    <a:pt x="63627" y="29591"/>
                  </a:lnTo>
                  <a:lnTo>
                    <a:pt x="63804" y="29591"/>
                  </a:lnTo>
                  <a:lnTo>
                    <a:pt x="63919" y="29394"/>
                  </a:lnTo>
                  <a:lnTo>
                    <a:pt x="64393" y="29210"/>
                  </a:lnTo>
                  <a:lnTo>
                    <a:pt x="63487" y="29210"/>
                  </a:lnTo>
                  <a:lnTo>
                    <a:pt x="63068" y="29083"/>
                  </a:lnTo>
                  <a:lnTo>
                    <a:pt x="65641" y="29083"/>
                  </a:lnTo>
                  <a:lnTo>
                    <a:pt x="65570" y="28829"/>
                  </a:lnTo>
                  <a:lnTo>
                    <a:pt x="64135" y="28829"/>
                  </a:lnTo>
                  <a:lnTo>
                    <a:pt x="64338" y="28702"/>
                  </a:lnTo>
                  <a:lnTo>
                    <a:pt x="64554" y="28575"/>
                  </a:lnTo>
                  <a:lnTo>
                    <a:pt x="64731" y="27813"/>
                  </a:lnTo>
                  <a:lnTo>
                    <a:pt x="67449" y="27813"/>
                  </a:lnTo>
                  <a:lnTo>
                    <a:pt x="67552" y="27339"/>
                  </a:lnTo>
                  <a:lnTo>
                    <a:pt x="68313" y="27305"/>
                  </a:lnTo>
                  <a:lnTo>
                    <a:pt x="65697" y="27178"/>
                  </a:lnTo>
                  <a:lnTo>
                    <a:pt x="65659" y="26924"/>
                  </a:lnTo>
                  <a:close/>
                </a:path>
                <a:path w="257175" h="118745">
                  <a:moveTo>
                    <a:pt x="89560" y="27940"/>
                  </a:moveTo>
                  <a:lnTo>
                    <a:pt x="89395" y="27940"/>
                  </a:lnTo>
                  <a:lnTo>
                    <a:pt x="89281" y="28575"/>
                  </a:lnTo>
                  <a:lnTo>
                    <a:pt x="90068" y="28829"/>
                  </a:lnTo>
                  <a:lnTo>
                    <a:pt x="90627" y="30734"/>
                  </a:lnTo>
                  <a:lnTo>
                    <a:pt x="90836" y="30426"/>
                  </a:lnTo>
                  <a:lnTo>
                    <a:pt x="90766" y="29972"/>
                  </a:lnTo>
                  <a:lnTo>
                    <a:pt x="90627" y="29718"/>
                  </a:lnTo>
                  <a:lnTo>
                    <a:pt x="90888" y="29718"/>
                  </a:lnTo>
                  <a:lnTo>
                    <a:pt x="90817" y="29210"/>
                  </a:lnTo>
                  <a:lnTo>
                    <a:pt x="90538" y="29083"/>
                  </a:lnTo>
                  <a:lnTo>
                    <a:pt x="90563" y="28575"/>
                  </a:lnTo>
                  <a:lnTo>
                    <a:pt x="91135" y="28575"/>
                  </a:lnTo>
                  <a:lnTo>
                    <a:pt x="89776" y="28448"/>
                  </a:lnTo>
                  <a:lnTo>
                    <a:pt x="89560" y="27940"/>
                  </a:lnTo>
                  <a:close/>
                </a:path>
                <a:path w="257175" h="118745">
                  <a:moveTo>
                    <a:pt x="93340" y="28275"/>
                  </a:moveTo>
                  <a:lnTo>
                    <a:pt x="93548" y="28448"/>
                  </a:lnTo>
                  <a:lnTo>
                    <a:pt x="93954" y="28575"/>
                  </a:lnTo>
                  <a:lnTo>
                    <a:pt x="94488" y="29083"/>
                  </a:lnTo>
                  <a:lnTo>
                    <a:pt x="93814" y="29337"/>
                  </a:lnTo>
                  <a:lnTo>
                    <a:pt x="93769" y="29579"/>
                  </a:lnTo>
                  <a:lnTo>
                    <a:pt x="94462" y="30734"/>
                  </a:lnTo>
                  <a:lnTo>
                    <a:pt x="94665" y="29210"/>
                  </a:lnTo>
                  <a:lnTo>
                    <a:pt x="95469" y="29210"/>
                  </a:lnTo>
                  <a:lnTo>
                    <a:pt x="94919" y="29083"/>
                  </a:lnTo>
                  <a:lnTo>
                    <a:pt x="95000" y="28575"/>
                  </a:lnTo>
                  <a:lnTo>
                    <a:pt x="95135" y="28321"/>
                  </a:lnTo>
                  <a:lnTo>
                    <a:pt x="93560" y="28321"/>
                  </a:lnTo>
                  <a:lnTo>
                    <a:pt x="93340" y="28275"/>
                  </a:lnTo>
                  <a:close/>
                </a:path>
                <a:path w="257175" h="118745">
                  <a:moveTo>
                    <a:pt x="110350" y="29972"/>
                  </a:moveTo>
                  <a:lnTo>
                    <a:pt x="110248" y="30734"/>
                  </a:lnTo>
                  <a:lnTo>
                    <a:pt x="112433" y="30734"/>
                  </a:lnTo>
                  <a:lnTo>
                    <a:pt x="112458" y="30480"/>
                  </a:lnTo>
                  <a:lnTo>
                    <a:pt x="110439" y="30480"/>
                  </a:lnTo>
                  <a:lnTo>
                    <a:pt x="110350" y="29972"/>
                  </a:lnTo>
                  <a:close/>
                </a:path>
                <a:path w="257175" h="118745">
                  <a:moveTo>
                    <a:pt x="89827" y="29845"/>
                  </a:moveTo>
                  <a:lnTo>
                    <a:pt x="89484" y="30480"/>
                  </a:lnTo>
                  <a:lnTo>
                    <a:pt x="89705" y="30607"/>
                  </a:lnTo>
                  <a:lnTo>
                    <a:pt x="89827" y="29845"/>
                  </a:lnTo>
                  <a:close/>
                </a:path>
                <a:path w="257175" h="118745">
                  <a:moveTo>
                    <a:pt x="97650" y="29972"/>
                  </a:moveTo>
                  <a:lnTo>
                    <a:pt x="97561" y="30607"/>
                  </a:lnTo>
                  <a:lnTo>
                    <a:pt x="97866" y="30607"/>
                  </a:lnTo>
                  <a:lnTo>
                    <a:pt x="97650" y="29972"/>
                  </a:lnTo>
                  <a:close/>
                </a:path>
                <a:path w="257175" h="118745">
                  <a:moveTo>
                    <a:pt x="98590" y="29718"/>
                  </a:moveTo>
                  <a:lnTo>
                    <a:pt x="98386" y="29845"/>
                  </a:lnTo>
                  <a:lnTo>
                    <a:pt x="97866" y="30607"/>
                  </a:lnTo>
                  <a:lnTo>
                    <a:pt x="98679" y="30607"/>
                  </a:lnTo>
                  <a:lnTo>
                    <a:pt x="98590" y="29718"/>
                  </a:lnTo>
                  <a:close/>
                </a:path>
                <a:path w="257175" h="118745">
                  <a:moveTo>
                    <a:pt x="98806" y="29591"/>
                  </a:moveTo>
                  <a:lnTo>
                    <a:pt x="98901" y="30335"/>
                  </a:lnTo>
                  <a:lnTo>
                    <a:pt x="99009" y="30480"/>
                  </a:lnTo>
                  <a:lnTo>
                    <a:pt x="98755" y="30480"/>
                  </a:lnTo>
                  <a:lnTo>
                    <a:pt x="99275" y="30607"/>
                  </a:lnTo>
                  <a:lnTo>
                    <a:pt x="98806" y="29591"/>
                  </a:lnTo>
                  <a:close/>
                </a:path>
                <a:path w="257175" h="118745">
                  <a:moveTo>
                    <a:pt x="99423" y="29747"/>
                  </a:moveTo>
                  <a:lnTo>
                    <a:pt x="99275" y="30607"/>
                  </a:lnTo>
                  <a:lnTo>
                    <a:pt x="102285" y="30607"/>
                  </a:lnTo>
                  <a:lnTo>
                    <a:pt x="102033" y="30426"/>
                  </a:lnTo>
                  <a:lnTo>
                    <a:pt x="102048" y="30099"/>
                  </a:lnTo>
                  <a:lnTo>
                    <a:pt x="99961" y="30099"/>
                  </a:lnTo>
                  <a:lnTo>
                    <a:pt x="99423" y="29747"/>
                  </a:lnTo>
                  <a:close/>
                </a:path>
                <a:path w="257175" h="118745">
                  <a:moveTo>
                    <a:pt x="102311" y="30099"/>
                  </a:moveTo>
                  <a:lnTo>
                    <a:pt x="102285" y="30607"/>
                  </a:lnTo>
                  <a:lnTo>
                    <a:pt x="103212" y="30607"/>
                  </a:lnTo>
                  <a:lnTo>
                    <a:pt x="103263" y="30353"/>
                  </a:lnTo>
                  <a:lnTo>
                    <a:pt x="102844" y="30353"/>
                  </a:lnTo>
                  <a:lnTo>
                    <a:pt x="102311" y="30099"/>
                  </a:lnTo>
                  <a:close/>
                </a:path>
                <a:path w="257175" h="118745">
                  <a:moveTo>
                    <a:pt x="13385" y="29210"/>
                  </a:moveTo>
                  <a:lnTo>
                    <a:pt x="13182" y="30480"/>
                  </a:lnTo>
                  <a:lnTo>
                    <a:pt x="13385" y="30480"/>
                  </a:lnTo>
                  <a:lnTo>
                    <a:pt x="13385" y="29210"/>
                  </a:lnTo>
                  <a:close/>
                </a:path>
                <a:path w="257175" h="118745">
                  <a:moveTo>
                    <a:pt x="13627" y="30099"/>
                  </a:moveTo>
                  <a:lnTo>
                    <a:pt x="13385" y="30480"/>
                  </a:lnTo>
                  <a:lnTo>
                    <a:pt x="13603" y="30480"/>
                  </a:lnTo>
                  <a:lnTo>
                    <a:pt x="13627" y="30099"/>
                  </a:lnTo>
                  <a:close/>
                </a:path>
                <a:path w="257175" h="118745">
                  <a:moveTo>
                    <a:pt x="42519" y="28829"/>
                  </a:moveTo>
                  <a:lnTo>
                    <a:pt x="42595" y="30480"/>
                  </a:lnTo>
                  <a:lnTo>
                    <a:pt x="43218" y="30480"/>
                  </a:lnTo>
                  <a:lnTo>
                    <a:pt x="43395" y="30353"/>
                  </a:lnTo>
                  <a:lnTo>
                    <a:pt x="43218" y="30353"/>
                  </a:lnTo>
                  <a:lnTo>
                    <a:pt x="42519" y="28829"/>
                  </a:lnTo>
                  <a:close/>
                </a:path>
                <a:path w="257175" h="118745">
                  <a:moveTo>
                    <a:pt x="43839" y="30426"/>
                  </a:moveTo>
                  <a:close/>
                </a:path>
                <a:path w="257175" h="118745">
                  <a:moveTo>
                    <a:pt x="44145" y="30099"/>
                  </a:moveTo>
                  <a:lnTo>
                    <a:pt x="44063" y="30335"/>
                  </a:lnTo>
                  <a:lnTo>
                    <a:pt x="44145" y="30480"/>
                  </a:lnTo>
                  <a:lnTo>
                    <a:pt x="44145" y="30099"/>
                  </a:lnTo>
                  <a:close/>
                </a:path>
                <a:path w="257175" h="118745">
                  <a:moveTo>
                    <a:pt x="65227" y="30353"/>
                  </a:moveTo>
                  <a:close/>
                </a:path>
                <a:path w="257175" h="118745">
                  <a:moveTo>
                    <a:pt x="65641" y="29083"/>
                  </a:moveTo>
                  <a:lnTo>
                    <a:pt x="64719" y="29083"/>
                  </a:lnTo>
                  <a:lnTo>
                    <a:pt x="64941" y="29718"/>
                  </a:lnTo>
                  <a:lnTo>
                    <a:pt x="65341" y="30480"/>
                  </a:lnTo>
                  <a:lnTo>
                    <a:pt x="82778" y="30480"/>
                  </a:lnTo>
                  <a:lnTo>
                    <a:pt x="82575" y="29972"/>
                  </a:lnTo>
                  <a:lnTo>
                    <a:pt x="82791" y="29972"/>
                  </a:lnTo>
                  <a:lnTo>
                    <a:pt x="83210" y="29845"/>
                  </a:lnTo>
                  <a:lnTo>
                    <a:pt x="83070" y="29718"/>
                  </a:lnTo>
                  <a:lnTo>
                    <a:pt x="66090" y="29718"/>
                  </a:lnTo>
                  <a:lnTo>
                    <a:pt x="65805" y="29506"/>
                  </a:lnTo>
                  <a:lnTo>
                    <a:pt x="65685" y="29240"/>
                  </a:lnTo>
                  <a:lnTo>
                    <a:pt x="65641" y="29083"/>
                  </a:lnTo>
                  <a:close/>
                </a:path>
                <a:path w="257175" h="118745">
                  <a:moveTo>
                    <a:pt x="88226" y="30353"/>
                  </a:moveTo>
                  <a:lnTo>
                    <a:pt x="88074" y="30480"/>
                  </a:lnTo>
                  <a:lnTo>
                    <a:pt x="88366" y="30480"/>
                  </a:lnTo>
                  <a:lnTo>
                    <a:pt x="88226" y="30353"/>
                  </a:lnTo>
                  <a:close/>
                </a:path>
                <a:path w="257175" h="118745">
                  <a:moveTo>
                    <a:pt x="88480" y="30353"/>
                  </a:moveTo>
                  <a:close/>
                </a:path>
                <a:path w="257175" h="118745">
                  <a:moveTo>
                    <a:pt x="112712" y="29464"/>
                  </a:moveTo>
                  <a:lnTo>
                    <a:pt x="111163" y="30226"/>
                  </a:lnTo>
                  <a:lnTo>
                    <a:pt x="110439" y="30480"/>
                  </a:lnTo>
                  <a:lnTo>
                    <a:pt x="112458" y="30480"/>
                  </a:lnTo>
                  <a:lnTo>
                    <a:pt x="112560" y="29972"/>
                  </a:lnTo>
                  <a:lnTo>
                    <a:pt x="112712" y="29464"/>
                  </a:lnTo>
                  <a:close/>
                </a:path>
                <a:path w="257175" h="118745">
                  <a:moveTo>
                    <a:pt x="43929" y="30099"/>
                  </a:moveTo>
                  <a:lnTo>
                    <a:pt x="43839" y="30426"/>
                  </a:lnTo>
                  <a:lnTo>
                    <a:pt x="43929" y="30099"/>
                  </a:lnTo>
                  <a:close/>
                </a:path>
                <a:path w="257175" h="118745">
                  <a:moveTo>
                    <a:pt x="13982" y="30226"/>
                  </a:moveTo>
                  <a:lnTo>
                    <a:pt x="13614" y="30226"/>
                  </a:lnTo>
                  <a:lnTo>
                    <a:pt x="13982" y="30353"/>
                  </a:lnTo>
                  <a:close/>
                </a:path>
                <a:path w="257175" h="118745">
                  <a:moveTo>
                    <a:pt x="36753" y="29464"/>
                  </a:moveTo>
                  <a:lnTo>
                    <a:pt x="36982" y="30353"/>
                  </a:lnTo>
                  <a:lnTo>
                    <a:pt x="37021" y="30205"/>
                  </a:lnTo>
                  <a:lnTo>
                    <a:pt x="37160" y="30099"/>
                  </a:lnTo>
                  <a:lnTo>
                    <a:pt x="37287" y="29845"/>
                  </a:lnTo>
                  <a:lnTo>
                    <a:pt x="37071" y="29718"/>
                  </a:lnTo>
                  <a:lnTo>
                    <a:pt x="36753" y="29464"/>
                  </a:lnTo>
                  <a:close/>
                </a:path>
                <a:path w="257175" h="118745">
                  <a:moveTo>
                    <a:pt x="41300" y="29972"/>
                  </a:moveTo>
                  <a:lnTo>
                    <a:pt x="41427" y="30353"/>
                  </a:lnTo>
                  <a:lnTo>
                    <a:pt x="42330" y="30353"/>
                  </a:lnTo>
                  <a:lnTo>
                    <a:pt x="41960" y="30226"/>
                  </a:lnTo>
                  <a:lnTo>
                    <a:pt x="41668" y="30099"/>
                  </a:lnTo>
                  <a:lnTo>
                    <a:pt x="41300" y="29972"/>
                  </a:lnTo>
                  <a:close/>
                </a:path>
                <a:path w="257175" h="118745">
                  <a:moveTo>
                    <a:pt x="103022" y="29845"/>
                  </a:moveTo>
                  <a:lnTo>
                    <a:pt x="102988" y="30099"/>
                  </a:lnTo>
                  <a:lnTo>
                    <a:pt x="102844" y="30353"/>
                  </a:lnTo>
                  <a:lnTo>
                    <a:pt x="103365" y="30353"/>
                  </a:lnTo>
                  <a:lnTo>
                    <a:pt x="103022" y="29845"/>
                  </a:lnTo>
                  <a:close/>
                </a:path>
                <a:path w="257175" h="118745">
                  <a:moveTo>
                    <a:pt x="58940" y="29591"/>
                  </a:moveTo>
                  <a:lnTo>
                    <a:pt x="58858" y="30099"/>
                  </a:lnTo>
                  <a:lnTo>
                    <a:pt x="58767" y="30335"/>
                  </a:lnTo>
                  <a:lnTo>
                    <a:pt x="59343" y="30242"/>
                  </a:lnTo>
                  <a:lnTo>
                    <a:pt x="59245" y="29972"/>
                  </a:lnTo>
                  <a:lnTo>
                    <a:pt x="58940" y="29591"/>
                  </a:lnTo>
                  <a:close/>
                </a:path>
                <a:path w="257175" h="118745">
                  <a:moveTo>
                    <a:pt x="42100" y="29718"/>
                  </a:moveTo>
                  <a:lnTo>
                    <a:pt x="41960" y="30226"/>
                  </a:lnTo>
                  <a:lnTo>
                    <a:pt x="42284" y="30226"/>
                  </a:lnTo>
                  <a:lnTo>
                    <a:pt x="42100" y="29718"/>
                  </a:lnTo>
                  <a:close/>
                </a:path>
                <a:path w="257175" h="118745">
                  <a:moveTo>
                    <a:pt x="52171" y="28702"/>
                  </a:moveTo>
                  <a:lnTo>
                    <a:pt x="51460" y="29464"/>
                  </a:lnTo>
                  <a:lnTo>
                    <a:pt x="51828" y="30226"/>
                  </a:lnTo>
                  <a:lnTo>
                    <a:pt x="52031" y="29718"/>
                  </a:lnTo>
                  <a:lnTo>
                    <a:pt x="52166" y="29718"/>
                  </a:lnTo>
                  <a:lnTo>
                    <a:pt x="52171" y="28702"/>
                  </a:lnTo>
                  <a:close/>
                </a:path>
                <a:path w="257175" h="118745">
                  <a:moveTo>
                    <a:pt x="53682" y="30099"/>
                  </a:moveTo>
                  <a:lnTo>
                    <a:pt x="53634" y="30226"/>
                  </a:lnTo>
                  <a:lnTo>
                    <a:pt x="53682" y="30099"/>
                  </a:lnTo>
                  <a:close/>
                </a:path>
                <a:path w="257175" h="118745">
                  <a:moveTo>
                    <a:pt x="58737" y="29972"/>
                  </a:moveTo>
                  <a:lnTo>
                    <a:pt x="58737" y="30226"/>
                  </a:lnTo>
                  <a:lnTo>
                    <a:pt x="58737" y="29972"/>
                  </a:lnTo>
                  <a:close/>
                </a:path>
                <a:path w="257175" h="118745">
                  <a:moveTo>
                    <a:pt x="83210" y="29845"/>
                  </a:moveTo>
                  <a:lnTo>
                    <a:pt x="82956" y="29845"/>
                  </a:lnTo>
                  <a:lnTo>
                    <a:pt x="83134" y="30226"/>
                  </a:lnTo>
                  <a:lnTo>
                    <a:pt x="83210" y="29845"/>
                  </a:lnTo>
                  <a:close/>
                </a:path>
                <a:path w="257175" h="118745">
                  <a:moveTo>
                    <a:pt x="109474" y="29591"/>
                  </a:moveTo>
                  <a:lnTo>
                    <a:pt x="109575" y="30226"/>
                  </a:lnTo>
                  <a:lnTo>
                    <a:pt x="109527" y="29718"/>
                  </a:lnTo>
                  <a:lnTo>
                    <a:pt x="109474" y="29591"/>
                  </a:lnTo>
                  <a:close/>
                </a:path>
                <a:path w="257175" h="118745">
                  <a:moveTo>
                    <a:pt x="27000" y="28321"/>
                  </a:moveTo>
                  <a:lnTo>
                    <a:pt x="14630" y="28321"/>
                  </a:lnTo>
                  <a:lnTo>
                    <a:pt x="15303" y="28575"/>
                  </a:lnTo>
                  <a:lnTo>
                    <a:pt x="14757" y="29337"/>
                  </a:lnTo>
                  <a:lnTo>
                    <a:pt x="14998" y="29337"/>
                  </a:lnTo>
                  <a:lnTo>
                    <a:pt x="14338" y="30099"/>
                  </a:lnTo>
                  <a:lnTo>
                    <a:pt x="15163" y="29210"/>
                  </a:lnTo>
                  <a:lnTo>
                    <a:pt x="17266" y="29210"/>
                  </a:lnTo>
                  <a:lnTo>
                    <a:pt x="17208" y="28829"/>
                  </a:lnTo>
                  <a:lnTo>
                    <a:pt x="27305" y="28829"/>
                  </a:lnTo>
                  <a:lnTo>
                    <a:pt x="27000" y="28321"/>
                  </a:lnTo>
                  <a:close/>
                </a:path>
                <a:path w="257175" h="118745">
                  <a:moveTo>
                    <a:pt x="100050" y="29591"/>
                  </a:moveTo>
                  <a:lnTo>
                    <a:pt x="100050" y="30099"/>
                  </a:lnTo>
                  <a:lnTo>
                    <a:pt x="101612" y="30099"/>
                  </a:lnTo>
                  <a:lnTo>
                    <a:pt x="101231" y="29845"/>
                  </a:lnTo>
                  <a:lnTo>
                    <a:pt x="100431" y="29718"/>
                  </a:lnTo>
                  <a:lnTo>
                    <a:pt x="100050" y="29591"/>
                  </a:lnTo>
                  <a:close/>
                </a:path>
                <a:path w="257175" h="118745">
                  <a:moveTo>
                    <a:pt x="102256" y="28321"/>
                  </a:moveTo>
                  <a:lnTo>
                    <a:pt x="101600" y="28321"/>
                  </a:lnTo>
                  <a:lnTo>
                    <a:pt x="101833" y="28829"/>
                  </a:lnTo>
                  <a:lnTo>
                    <a:pt x="101911" y="29718"/>
                  </a:lnTo>
                  <a:lnTo>
                    <a:pt x="101612" y="30099"/>
                  </a:lnTo>
                  <a:lnTo>
                    <a:pt x="102048" y="30099"/>
                  </a:lnTo>
                  <a:lnTo>
                    <a:pt x="102256" y="28321"/>
                  </a:lnTo>
                  <a:close/>
                </a:path>
                <a:path w="257175" h="118745">
                  <a:moveTo>
                    <a:pt x="18211" y="29210"/>
                  </a:moveTo>
                  <a:lnTo>
                    <a:pt x="18250" y="29372"/>
                  </a:lnTo>
                  <a:lnTo>
                    <a:pt x="18468" y="29747"/>
                  </a:lnTo>
                  <a:lnTo>
                    <a:pt x="17919" y="29972"/>
                  </a:lnTo>
                  <a:lnTo>
                    <a:pt x="36406" y="29972"/>
                  </a:lnTo>
                  <a:lnTo>
                    <a:pt x="36156" y="29464"/>
                  </a:lnTo>
                  <a:lnTo>
                    <a:pt x="18567" y="29464"/>
                  </a:lnTo>
                  <a:lnTo>
                    <a:pt x="18211" y="29210"/>
                  </a:lnTo>
                  <a:close/>
                </a:path>
                <a:path w="257175" h="118745">
                  <a:moveTo>
                    <a:pt x="58521" y="29464"/>
                  </a:moveTo>
                  <a:lnTo>
                    <a:pt x="58496" y="29972"/>
                  </a:lnTo>
                  <a:lnTo>
                    <a:pt x="58654" y="29972"/>
                  </a:lnTo>
                  <a:lnTo>
                    <a:pt x="58521" y="29464"/>
                  </a:lnTo>
                  <a:close/>
                </a:path>
                <a:path w="257175" h="118745">
                  <a:moveTo>
                    <a:pt x="63804" y="29591"/>
                  </a:moveTo>
                  <a:lnTo>
                    <a:pt x="63627" y="29591"/>
                  </a:lnTo>
                  <a:lnTo>
                    <a:pt x="63995" y="29972"/>
                  </a:lnTo>
                  <a:lnTo>
                    <a:pt x="63804" y="29591"/>
                  </a:lnTo>
                  <a:close/>
                </a:path>
                <a:path w="257175" h="118745">
                  <a:moveTo>
                    <a:pt x="38341" y="28575"/>
                  </a:moveTo>
                  <a:lnTo>
                    <a:pt x="36995" y="28575"/>
                  </a:lnTo>
                  <a:lnTo>
                    <a:pt x="36952" y="29464"/>
                  </a:lnTo>
                  <a:lnTo>
                    <a:pt x="37071" y="29718"/>
                  </a:lnTo>
                  <a:lnTo>
                    <a:pt x="37287" y="29845"/>
                  </a:lnTo>
                  <a:lnTo>
                    <a:pt x="39624" y="29845"/>
                  </a:lnTo>
                  <a:lnTo>
                    <a:pt x="39382" y="29210"/>
                  </a:lnTo>
                  <a:lnTo>
                    <a:pt x="38658" y="29210"/>
                  </a:lnTo>
                  <a:lnTo>
                    <a:pt x="38595" y="28956"/>
                  </a:lnTo>
                  <a:lnTo>
                    <a:pt x="38341" y="28829"/>
                  </a:lnTo>
                  <a:lnTo>
                    <a:pt x="38188" y="28702"/>
                  </a:lnTo>
                  <a:lnTo>
                    <a:pt x="38341" y="28575"/>
                  </a:lnTo>
                  <a:close/>
                </a:path>
                <a:path w="257175" h="118745">
                  <a:moveTo>
                    <a:pt x="41054" y="27813"/>
                  </a:moveTo>
                  <a:lnTo>
                    <a:pt x="39738" y="27813"/>
                  </a:lnTo>
                  <a:lnTo>
                    <a:pt x="40144" y="28575"/>
                  </a:lnTo>
                  <a:lnTo>
                    <a:pt x="39878" y="28829"/>
                  </a:lnTo>
                  <a:lnTo>
                    <a:pt x="39420" y="29083"/>
                  </a:lnTo>
                  <a:lnTo>
                    <a:pt x="39479" y="29464"/>
                  </a:lnTo>
                  <a:lnTo>
                    <a:pt x="39673" y="29579"/>
                  </a:lnTo>
                  <a:lnTo>
                    <a:pt x="39763" y="29845"/>
                  </a:lnTo>
                  <a:lnTo>
                    <a:pt x="40957" y="29845"/>
                  </a:lnTo>
                  <a:lnTo>
                    <a:pt x="40449" y="29591"/>
                  </a:lnTo>
                  <a:lnTo>
                    <a:pt x="40589" y="28575"/>
                  </a:lnTo>
                  <a:lnTo>
                    <a:pt x="40233" y="28448"/>
                  </a:lnTo>
                  <a:lnTo>
                    <a:pt x="40150" y="28125"/>
                  </a:lnTo>
                  <a:lnTo>
                    <a:pt x="41000" y="28067"/>
                  </a:lnTo>
                  <a:lnTo>
                    <a:pt x="41054" y="27813"/>
                  </a:lnTo>
                  <a:close/>
                </a:path>
                <a:path w="257175" h="118745">
                  <a:moveTo>
                    <a:pt x="45675" y="28575"/>
                  </a:moveTo>
                  <a:lnTo>
                    <a:pt x="44170" y="28575"/>
                  </a:lnTo>
                  <a:lnTo>
                    <a:pt x="44881" y="28956"/>
                  </a:lnTo>
                  <a:lnTo>
                    <a:pt x="45618" y="29210"/>
                  </a:lnTo>
                  <a:lnTo>
                    <a:pt x="46126" y="29210"/>
                  </a:lnTo>
                  <a:lnTo>
                    <a:pt x="46507" y="29337"/>
                  </a:lnTo>
                  <a:lnTo>
                    <a:pt x="46507" y="29845"/>
                  </a:lnTo>
                  <a:lnTo>
                    <a:pt x="46837" y="29210"/>
                  </a:lnTo>
                  <a:lnTo>
                    <a:pt x="47523" y="28956"/>
                  </a:lnTo>
                  <a:lnTo>
                    <a:pt x="47866" y="28956"/>
                  </a:lnTo>
                  <a:lnTo>
                    <a:pt x="45999" y="28829"/>
                  </a:lnTo>
                  <a:lnTo>
                    <a:pt x="45694" y="28702"/>
                  </a:lnTo>
                  <a:close/>
                </a:path>
                <a:path w="257175" h="118745">
                  <a:moveTo>
                    <a:pt x="66522" y="28448"/>
                  </a:moveTo>
                  <a:lnTo>
                    <a:pt x="66052" y="28448"/>
                  </a:lnTo>
                  <a:lnTo>
                    <a:pt x="66128" y="29464"/>
                  </a:lnTo>
                  <a:lnTo>
                    <a:pt x="66090" y="29718"/>
                  </a:lnTo>
                  <a:lnTo>
                    <a:pt x="83070" y="29718"/>
                  </a:lnTo>
                  <a:lnTo>
                    <a:pt x="83350" y="29845"/>
                  </a:lnTo>
                  <a:lnTo>
                    <a:pt x="83502" y="29591"/>
                  </a:lnTo>
                  <a:lnTo>
                    <a:pt x="70891" y="29591"/>
                  </a:lnTo>
                  <a:lnTo>
                    <a:pt x="70789" y="29337"/>
                  </a:lnTo>
                  <a:lnTo>
                    <a:pt x="68966" y="29326"/>
                  </a:lnTo>
                  <a:lnTo>
                    <a:pt x="68186" y="29083"/>
                  </a:lnTo>
                  <a:lnTo>
                    <a:pt x="67919" y="28829"/>
                  </a:lnTo>
                  <a:lnTo>
                    <a:pt x="68326" y="28829"/>
                  </a:lnTo>
                  <a:lnTo>
                    <a:pt x="68132" y="28702"/>
                  </a:lnTo>
                  <a:lnTo>
                    <a:pt x="66802" y="28702"/>
                  </a:lnTo>
                  <a:lnTo>
                    <a:pt x="66522" y="28448"/>
                  </a:lnTo>
                  <a:close/>
                </a:path>
                <a:path w="257175" h="118745">
                  <a:moveTo>
                    <a:pt x="87655" y="29464"/>
                  </a:moveTo>
                  <a:lnTo>
                    <a:pt x="87718" y="29845"/>
                  </a:lnTo>
                  <a:lnTo>
                    <a:pt x="87985" y="29845"/>
                  </a:lnTo>
                  <a:lnTo>
                    <a:pt x="87790" y="29506"/>
                  </a:lnTo>
                  <a:lnTo>
                    <a:pt x="87655" y="29464"/>
                  </a:lnTo>
                  <a:close/>
                </a:path>
                <a:path w="257175" h="118745">
                  <a:moveTo>
                    <a:pt x="90888" y="29718"/>
                  </a:moveTo>
                  <a:lnTo>
                    <a:pt x="90627" y="29718"/>
                  </a:lnTo>
                  <a:lnTo>
                    <a:pt x="90779" y="29845"/>
                  </a:lnTo>
                  <a:close/>
                </a:path>
                <a:path w="257175" h="118745">
                  <a:moveTo>
                    <a:pt x="92951" y="27940"/>
                  </a:moveTo>
                  <a:lnTo>
                    <a:pt x="92608" y="27940"/>
                  </a:lnTo>
                  <a:lnTo>
                    <a:pt x="92671" y="28575"/>
                  </a:lnTo>
                  <a:lnTo>
                    <a:pt x="93002" y="28829"/>
                  </a:lnTo>
                  <a:lnTo>
                    <a:pt x="93093" y="29083"/>
                  </a:lnTo>
                  <a:lnTo>
                    <a:pt x="92722" y="29718"/>
                  </a:lnTo>
                  <a:lnTo>
                    <a:pt x="93268" y="29845"/>
                  </a:lnTo>
                  <a:lnTo>
                    <a:pt x="93179" y="28829"/>
                  </a:lnTo>
                  <a:lnTo>
                    <a:pt x="93052" y="28448"/>
                  </a:lnTo>
                  <a:lnTo>
                    <a:pt x="92951" y="27940"/>
                  </a:lnTo>
                  <a:close/>
                </a:path>
                <a:path w="257175" h="118745">
                  <a:moveTo>
                    <a:pt x="98365" y="29790"/>
                  </a:moveTo>
                  <a:close/>
                </a:path>
                <a:path w="257175" h="118745">
                  <a:moveTo>
                    <a:pt x="98564" y="29464"/>
                  </a:moveTo>
                  <a:lnTo>
                    <a:pt x="98386" y="29845"/>
                  </a:lnTo>
                  <a:lnTo>
                    <a:pt x="98564" y="29464"/>
                  </a:lnTo>
                  <a:close/>
                </a:path>
                <a:path w="257175" h="118745">
                  <a:moveTo>
                    <a:pt x="98539" y="28702"/>
                  </a:moveTo>
                  <a:lnTo>
                    <a:pt x="97650" y="28702"/>
                  </a:lnTo>
                  <a:lnTo>
                    <a:pt x="98031" y="28956"/>
                  </a:lnTo>
                  <a:lnTo>
                    <a:pt x="98365" y="29790"/>
                  </a:lnTo>
                  <a:lnTo>
                    <a:pt x="98564" y="29464"/>
                  </a:lnTo>
                  <a:lnTo>
                    <a:pt x="98488" y="29210"/>
                  </a:lnTo>
                  <a:lnTo>
                    <a:pt x="98539" y="28702"/>
                  </a:lnTo>
                  <a:close/>
                </a:path>
                <a:path w="257175" h="118745">
                  <a:moveTo>
                    <a:pt x="99428" y="29718"/>
                  </a:moveTo>
                  <a:close/>
                </a:path>
                <a:path w="257175" h="118745">
                  <a:moveTo>
                    <a:pt x="13792" y="29210"/>
                  </a:moveTo>
                  <a:lnTo>
                    <a:pt x="13385" y="29210"/>
                  </a:lnTo>
                  <a:lnTo>
                    <a:pt x="13385" y="29718"/>
                  </a:lnTo>
                  <a:lnTo>
                    <a:pt x="14020" y="29718"/>
                  </a:lnTo>
                  <a:lnTo>
                    <a:pt x="13792" y="29210"/>
                  </a:lnTo>
                  <a:close/>
                </a:path>
                <a:path w="257175" h="118745">
                  <a:moveTo>
                    <a:pt x="46065" y="29274"/>
                  </a:moveTo>
                  <a:lnTo>
                    <a:pt x="45885" y="29464"/>
                  </a:lnTo>
                  <a:lnTo>
                    <a:pt x="46151" y="29718"/>
                  </a:lnTo>
                  <a:lnTo>
                    <a:pt x="46065" y="29274"/>
                  </a:lnTo>
                  <a:close/>
                </a:path>
                <a:path w="257175" h="118745">
                  <a:moveTo>
                    <a:pt x="87790" y="29506"/>
                  </a:moveTo>
                  <a:lnTo>
                    <a:pt x="87934" y="29718"/>
                  </a:lnTo>
                  <a:lnTo>
                    <a:pt x="88024" y="29579"/>
                  </a:lnTo>
                  <a:lnTo>
                    <a:pt x="87790" y="29506"/>
                  </a:lnTo>
                  <a:close/>
                </a:path>
                <a:path w="257175" h="118745">
                  <a:moveTo>
                    <a:pt x="88024" y="29579"/>
                  </a:moveTo>
                  <a:lnTo>
                    <a:pt x="87934" y="29718"/>
                  </a:lnTo>
                  <a:lnTo>
                    <a:pt x="88024" y="29579"/>
                  </a:lnTo>
                  <a:close/>
                </a:path>
                <a:path w="257175" h="118745">
                  <a:moveTo>
                    <a:pt x="93230" y="29083"/>
                  </a:moveTo>
                  <a:lnTo>
                    <a:pt x="93408" y="29718"/>
                  </a:lnTo>
                  <a:lnTo>
                    <a:pt x="93412" y="29210"/>
                  </a:lnTo>
                  <a:lnTo>
                    <a:pt x="93230" y="29083"/>
                  </a:lnTo>
                  <a:close/>
                </a:path>
                <a:path w="257175" h="118745">
                  <a:moveTo>
                    <a:pt x="97142" y="29083"/>
                  </a:moveTo>
                  <a:lnTo>
                    <a:pt x="96786" y="29083"/>
                  </a:lnTo>
                  <a:lnTo>
                    <a:pt x="97167" y="29591"/>
                  </a:lnTo>
                  <a:lnTo>
                    <a:pt x="96659" y="29718"/>
                  </a:lnTo>
                  <a:lnTo>
                    <a:pt x="97250" y="29718"/>
                  </a:lnTo>
                  <a:lnTo>
                    <a:pt x="97142" y="29083"/>
                  </a:lnTo>
                  <a:close/>
                </a:path>
                <a:path w="257175" h="118745">
                  <a:moveTo>
                    <a:pt x="98615" y="29464"/>
                  </a:moveTo>
                  <a:lnTo>
                    <a:pt x="98590" y="29718"/>
                  </a:lnTo>
                  <a:lnTo>
                    <a:pt x="98793" y="29591"/>
                  </a:lnTo>
                  <a:lnTo>
                    <a:pt x="98615" y="29464"/>
                  </a:lnTo>
                  <a:close/>
                </a:path>
                <a:path w="257175" h="118745">
                  <a:moveTo>
                    <a:pt x="101041" y="28702"/>
                  </a:moveTo>
                  <a:lnTo>
                    <a:pt x="100457" y="28956"/>
                  </a:lnTo>
                  <a:lnTo>
                    <a:pt x="99898" y="29083"/>
                  </a:lnTo>
                  <a:lnTo>
                    <a:pt x="100088" y="29210"/>
                  </a:lnTo>
                  <a:lnTo>
                    <a:pt x="100431" y="29718"/>
                  </a:lnTo>
                  <a:lnTo>
                    <a:pt x="101279" y="29718"/>
                  </a:lnTo>
                  <a:lnTo>
                    <a:pt x="101402" y="29394"/>
                  </a:lnTo>
                  <a:lnTo>
                    <a:pt x="101365" y="29083"/>
                  </a:lnTo>
                  <a:lnTo>
                    <a:pt x="101041" y="28702"/>
                  </a:lnTo>
                  <a:close/>
                </a:path>
                <a:path w="257175" h="118745">
                  <a:moveTo>
                    <a:pt x="47866" y="28956"/>
                  </a:moveTo>
                  <a:lnTo>
                    <a:pt x="47523" y="28956"/>
                  </a:lnTo>
                  <a:lnTo>
                    <a:pt x="47802" y="29591"/>
                  </a:lnTo>
                  <a:lnTo>
                    <a:pt x="47840" y="29210"/>
                  </a:lnTo>
                  <a:lnTo>
                    <a:pt x="48196" y="29083"/>
                  </a:lnTo>
                  <a:lnTo>
                    <a:pt x="47866" y="28956"/>
                  </a:lnTo>
                  <a:close/>
                </a:path>
                <a:path w="257175" h="118745">
                  <a:moveTo>
                    <a:pt x="49034" y="28829"/>
                  </a:moveTo>
                  <a:lnTo>
                    <a:pt x="48916" y="29506"/>
                  </a:lnTo>
                  <a:lnTo>
                    <a:pt x="49085" y="29591"/>
                  </a:lnTo>
                  <a:lnTo>
                    <a:pt x="49479" y="29337"/>
                  </a:lnTo>
                  <a:lnTo>
                    <a:pt x="49657" y="29337"/>
                  </a:lnTo>
                  <a:lnTo>
                    <a:pt x="49676" y="28956"/>
                  </a:lnTo>
                  <a:lnTo>
                    <a:pt x="49364" y="28956"/>
                  </a:lnTo>
                  <a:lnTo>
                    <a:pt x="49034" y="28829"/>
                  </a:lnTo>
                  <a:close/>
                </a:path>
                <a:path w="257175" h="118745">
                  <a:moveTo>
                    <a:pt x="53555" y="27559"/>
                  </a:moveTo>
                  <a:lnTo>
                    <a:pt x="52425" y="27559"/>
                  </a:lnTo>
                  <a:lnTo>
                    <a:pt x="52557" y="28136"/>
                  </a:lnTo>
                  <a:lnTo>
                    <a:pt x="52438" y="28321"/>
                  </a:lnTo>
                  <a:lnTo>
                    <a:pt x="52324" y="28575"/>
                  </a:lnTo>
                  <a:lnTo>
                    <a:pt x="52565" y="28702"/>
                  </a:lnTo>
                  <a:lnTo>
                    <a:pt x="52536" y="29372"/>
                  </a:lnTo>
                  <a:lnTo>
                    <a:pt x="52298" y="29464"/>
                  </a:lnTo>
                  <a:lnTo>
                    <a:pt x="53098" y="29591"/>
                  </a:lnTo>
                  <a:lnTo>
                    <a:pt x="53289" y="29337"/>
                  </a:lnTo>
                  <a:lnTo>
                    <a:pt x="54690" y="29337"/>
                  </a:lnTo>
                  <a:lnTo>
                    <a:pt x="54317" y="29083"/>
                  </a:lnTo>
                  <a:lnTo>
                    <a:pt x="54051" y="29083"/>
                  </a:lnTo>
                  <a:lnTo>
                    <a:pt x="54127" y="28956"/>
                  </a:lnTo>
                  <a:lnTo>
                    <a:pt x="53708" y="28575"/>
                  </a:lnTo>
                  <a:lnTo>
                    <a:pt x="53848" y="28448"/>
                  </a:lnTo>
                  <a:lnTo>
                    <a:pt x="55029" y="28448"/>
                  </a:lnTo>
                  <a:lnTo>
                    <a:pt x="55118" y="28321"/>
                  </a:lnTo>
                  <a:lnTo>
                    <a:pt x="55710" y="28321"/>
                  </a:lnTo>
                  <a:lnTo>
                    <a:pt x="55600" y="28067"/>
                  </a:lnTo>
                  <a:lnTo>
                    <a:pt x="55327" y="27813"/>
                  </a:lnTo>
                  <a:lnTo>
                    <a:pt x="53682" y="27813"/>
                  </a:lnTo>
                  <a:lnTo>
                    <a:pt x="53555" y="27559"/>
                  </a:lnTo>
                  <a:close/>
                </a:path>
                <a:path w="257175" h="118745">
                  <a:moveTo>
                    <a:pt x="70980" y="29083"/>
                  </a:moveTo>
                  <a:lnTo>
                    <a:pt x="70891" y="29591"/>
                  </a:lnTo>
                  <a:lnTo>
                    <a:pt x="83502" y="29591"/>
                  </a:lnTo>
                  <a:lnTo>
                    <a:pt x="83680" y="29464"/>
                  </a:lnTo>
                  <a:lnTo>
                    <a:pt x="86846" y="29464"/>
                  </a:lnTo>
                  <a:lnTo>
                    <a:pt x="73324" y="29326"/>
                  </a:lnTo>
                  <a:lnTo>
                    <a:pt x="72821" y="29210"/>
                  </a:lnTo>
                  <a:lnTo>
                    <a:pt x="71158" y="29210"/>
                  </a:lnTo>
                  <a:lnTo>
                    <a:pt x="70980" y="29083"/>
                  </a:lnTo>
                  <a:close/>
                </a:path>
                <a:path w="257175" h="118745">
                  <a:moveTo>
                    <a:pt x="88347" y="29083"/>
                  </a:moveTo>
                  <a:lnTo>
                    <a:pt x="87503" y="29083"/>
                  </a:lnTo>
                  <a:lnTo>
                    <a:pt x="87790" y="29506"/>
                  </a:lnTo>
                  <a:lnTo>
                    <a:pt x="88024" y="29579"/>
                  </a:lnTo>
                  <a:lnTo>
                    <a:pt x="88347" y="29083"/>
                  </a:lnTo>
                  <a:close/>
                </a:path>
                <a:path w="257175" h="118745">
                  <a:moveTo>
                    <a:pt x="27762" y="28956"/>
                  </a:moveTo>
                  <a:lnTo>
                    <a:pt x="18478" y="28956"/>
                  </a:lnTo>
                  <a:lnTo>
                    <a:pt x="18567" y="29464"/>
                  </a:lnTo>
                  <a:lnTo>
                    <a:pt x="36156" y="29464"/>
                  </a:lnTo>
                  <a:lnTo>
                    <a:pt x="28016" y="29337"/>
                  </a:lnTo>
                  <a:lnTo>
                    <a:pt x="27825" y="29210"/>
                  </a:lnTo>
                  <a:lnTo>
                    <a:pt x="27762" y="28956"/>
                  </a:lnTo>
                  <a:close/>
                </a:path>
                <a:path w="257175" h="118745">
                  <a:moveTo>
                    <a:pt x="39467" y="29433"/>
                  </a:moveTo>
                  <a:close/>
                </a:path>
                <a:path w="257175" h="118745">
                  <a:moveTo>
                    <a:pt x="45872" y="29210"/>
                  </a:moveTo>
                  <a:lnTo>
                    <a:pt x="45593" y="29210"/>
                  </a:lnTo>
                  <a:lnTo>
                    <a:pt x="45872" y="29464"/>
                  </a:lnTo>
                  <a:lnTo>
                    <a:pt x="45872" y="29210"/>
                  </a:lnTo>
                  <a:close/>
                </a:path>
                <a:path w="257175" h="118745">
                  <a:moveTo>
                    <a:pt x="52168" y="29326"/>
                  </a:moveTo>
                  <a:lnTo>
                    <a:pt x="52209" y="29464"/>
                  </a:lnTo>
                  <a:lnTo>
                    <a:pt x="52168" y="29326"/>
                  </a:lnTo>
                  <a:close/>
                </a:path>
                <a:path w="257175" h="118745">
                  <a:moveTo>
                    <a:pt x="53606" y="29337"/>
                  </a:moveTo>
                  <a:lnTo>
                    <a:pt x="53289" y="29337"/>
                  </a:lnTo>
                  <a:lnTo>
                    <a:pt x="53530" y="29464"/>
                  </a:lnTo>
                  <a:close/>
                </a:path>
                <a:path w="257175" h="118745">
                  <a:moveTo>
                    <a:pt x="53924" y="29337"/>
                  </a:moveTo>
                  <a:lnTo>
                    <a:pt x="53606" y="29337"/>
                  </a:lnTo>
                  <a:lnTo>
                    <a:pt x="53822" y="29464"/>
                  </a:lnTo>
                  <a:close/>
                </a:path>
                <a:path w="257175" h="118745">
                  <a:moveTo>
                    <a:pt x="93645" y="29372"/>
                  </a:moveTo>
                  <a:lnTo>
                    <a:pt x="93776" y="29464"/>
                  </a:lnTo>
                  <a:lnTo>
                    <a:pt x="93645" y="29372"/>
                  </a:lnTo>
                  <a:close/>
                </a:path>
                <a:path w="257175" h="118745">
                  <a:moveTo>
                    <a:pt x="95469" y="29210"/>
                  </a:moveTo>
                  <a:lnTo>
                    <a:pt x="94665" y="29210"/>
                  </a:lnTo>
                  <a:lnTo>
                    <a:pt x="94907" y="29464"/>
                  </a:lnTo>
                  <a:lnTo>
                    <a:pt x="95135" y="29464"/>
                  </a:lnTo>
                  <a:lnTo>
                    <a:pt x="95364" y="29372"/>
                  </a:lnTo>
                  <a:lnTo>
                    <a:pt x="95469" y="29210"/>
                  </a:lnTo>
                  <a:close/>
                </a:path>
                <a:path w="257175" h="118745">
                  <a:moveTo>
                    <a:pt x="93472" y="29083"/>
                  </a:moveTo>
                  <a:lnTo>
                    <a:pt x="93536" y="29296"/>
                  </a:lnTo>
                  <a:lnTo>
                    <a:pt x="93472" y="29083"/>
                  </a:lnTo>
                  <a:close/>
                </a:path>
                <a:path w="257175" h="118745">
                  <a:moveTo>
                    <a:pt x="28092" y="28448"/>
                  </a:moveTo>
                  <a:lnTo>
                    <a:pt x="27990" y="28956"/>
                  </a:lnTo>
                  <a:lnTo>
                    <a:pt x="28181" y="29083"/>
                  </a:lnTo>
                  <a:lnTo>
                    <a:pt x="28132" y="29240"/>
                  </a:lnTo>
                  <a:lnTo>
                    <a:pt x="36175" y="29337"/>
                  </a:lnTo>
                  <a:lnTo>
                    <a:pt x="36233" y="28956"/>
                  </a:lnTo>
                  <a:lnTo>
                    <a:pt x="28575" y="28956"/>
                  </a:lnTo>
                  <a:lnTo>
                    <a:pt x="28092" y="28448"/>
                  </a:lnTo>
                  <a:close/>
                </a:path>
                <a:path w="257175" h="118745">
                  <a:moveTo>
                    <a:pt x="43853" y="27432"/>
                  </a:moveTo>
                  <a:lnTo>
                    <a:pt x="41135" y="27432"/>
                  </a:lnTo>
                  <a:lnTo>
                    <a:pt x="41986" y="27813"/>
                  </a:lnTo>
                  <a:lnTo>
                    <a:pt x="41846" y="28829"/>
                  </a:lnTo>
                  <a:lnTo>
                    <a:pt x="43345" y="28829"/>
                  </a:lnTo>
                  <a:lnTo>
                    <a:pt x="43942" y="29337"/>
                  </a:lnTo>
                  <a:lnTo>
                    <a:pt x="44170" y="28575"/>
                  </a:lnTo>
                  <a:lnTo>
                    <a:pt x="45675" y="28575"/>
                  </a:lnTo>
                  <a:lnTo>
                    <a:pt x="47142" y="28448"/>
                  </a:lnTo>
                  <a:lnTo>
                    <a:pt x="47117" y="28321"/>
                  </a:lnTo>
                  <a:lnTo>
                    <a:pt x="50139" y="28321"/>
                  </a:lnTo>
                  <a:lnTo>
                    <a:pt x="50444" y="28194"/>
                  </a:lnTo>
                  <a:lnTo>
                    <a:pt x="50644" y="28194"/>
                  </a:lnTo>
                  <a:lnTo>
                    <a:pt x="47485" y="28067"/>
                  </a:lnTo>
                  <a:lnTo>
                    <a:pt x="47377" y="27940"/>
                  </a:lnTo>
                  <a:lnTo>
                    <a:pt x="44208" y="27940"/>
                  </a:lnTo>
                  <a:lnTo>
                    <a:pt x="43877" y="27733"/>
                  </a:lnTo>
                  <a:lnTo>
                    <a:pt x="43853" y="27432"/>
                  </a:lnTo>
                  <a:close/>
                </a:path>
                <a:path w="257175" h="118745">
                  <a:moveTo>
                    <a:pt x="70269" y="28956"/>
                  </a:moveTo>
                  <a:lnTo>
                    <a:pt x="70104" y="28956"/>
                  </a:lnTo>
                  <a:lnTo>
                    <a:pt x="69735" y="29083"/>
                  </a:lnTo>
                  <a:lnTo>
                    <a:pt x="69596" y="29083"/>
                  </a:lnTo>
                  <a:lnTo>
                    <a:pt x="69176" y="29210"/>
                  </a:lnTo>
                  <a:lnTo>
                    <a:pt x="68999" y="29337"/>
                  </a:lnTo>
                  <a:lnTo>
                    <a:pt x="70789" y="29337"/>
                  </a:lnTo>
                  <a:lnTo>
                    <a:pt x="70713" y="29083"/>
                  </a:lnTo>
                  <a:lnTo>
                    <a:pt x="70269" y="28956"/>
                  </a:lnTo>
                  <a:close/>
                </a:path>
                <a:path w="257175" h="118745">
                  <a:moveTo>
                    <a:pt x="84277" y="27940"/>
                  </a:moveTo>
                  <a:lnTo>
                    <a:pt x="83781" y="28448"/>
                  </a:lnTo>
                  <a:lnTo>
                    <a:pt x="72783" y="28448"/>
                  </a:lnTo>
                  <a:lnTo>
                    <a:pt x="73444" y="28575"/>
                  </a:lnTo>
                  <a:lnTo>
                    <a:pt x="73875" y="28956"/>
                  </a:lnTo>
                  <a:lnTo>
                    <a:pt x="73367" y="29337"/>
                  </a:lnTo>
                  <a:lnTo>
                    <a:pt x="86842" y="29337"/>
                  </a:lnTo>
                  <a:lnTo>
                    <a:pt x="87503" y="29083"/>
                  </a:lnTo>
                  <a:lnTo>
                    <a:pt x="88347" y="29083"/>
                  </a:lnTo>
                  <a:lnTo>
                    <a:pt x="88430" y="28956"/>
                  </a:lnTo>
                  <a:lnTo>
                    <a:pt x="84683" y="28956"/>
                  </a:lnTo>
                  <a:lnTo>
                    <a:pt x="84315" y="28702"/>
                  </a:lnTo>
                  <a:lnTo>
                    <a:pt x="84035" y="28702"/>
                  </a:lnTo>
                  <a:lnTo>
                    <a:pt x="84277" y="27940"/>
                  </a:lnTo>
                  <a:close/>
                </a:path>
                <a:path w="257175" h="118745">
                  <a:moveTo>
                    <a:pt x="93662" y="28575"/>
                  </a:moveTo>
                  <a:lnTo>
                    <a:pt x="93760" y="29337"/>
                  </a:lnTo>
                  <a:lnTo>
                    <a:pt x="93662" y="28575"/>
                  </a:lnTo>
                  <a:close/>
                </a:path>
                <a:path w="257175" h="118745">
                  <a:moveTo>
                    <a:pt x="93751" y="26797"/>
                  </a:moveTo>
                  <a:lnTo>
                    <a:pt x="92735" y="26797"/>
                  </a:lnTo>
                  <a:lnTo>
                    <a:pt x="93014" y="27178"/>
                  </a:lnTo>
                  <a:lnTo>
                    <a:pt x="92240" y="27178"/>
                  </a:lnTo>
                  <a:lnTo>
                    <a:pt x="92405" y="27686"/>
                  </a:lnTo>
                  <a:lnTo>
                    <a:pt x="92773" y="27813"/>
                  </a:lnTo>
                  <a:lnTo>
                    <a:pt x="92938" y="27940"/>
                  </a:lnTo>
                  <a:lnTo>
                    <a:pt x="96659" y="27940"/>
                  </a:lnTo>
                  <a:lnTo>
                    <a:pt x="96481" y="28448"/>
                  </a:lnTo>
                  <a:lnTo>
                    <a:pt x="97574" y="29337"/>
                  </a:lnTo>
                  <a:lnTo>
                    <a:pt x="97650" y="28702"/>
                  </a:lnTo>
                  <a:lnTo>
                    <a:pt x="98539" y="28702"/>
                  </a:lnTo>
                  <a:lnTo>
                    <a:pt x="98666" y="28448"/>
                  </a:lnTo>
                  <a:lnTo>
                    <a:pt x="99216" y="28448"/>
                  </a:lnTo>
                  <a:lnTo>
                    <a:pt x="99182" y="28321"/>
                  </a:lnTo>
                  <a:lnTo>
                    <a:pt x="98323" y="28321"/>
                  </a:lnTo>
                  <a:lnTo>
                    <a:pt x="99148" y="28194"/>
                  </a:lnTo>
                  <a:lnTo>
                    <a:pt x="97320" y="28067"/>
                  </a:lnTo>
                  <a:lnTo>
                    <a:pt x="97256" y="27559"/>
                  </a:lnTo>
                  <a:lnTo>
                    <a:pt x="97135" y="27397"/>
                  </a:lnTo>
                  <a:lnTo>
                    <a:pt x="97028" y="27178"/>
                  </a:lnTo>
                  <a:lnTo>
                    <a:pt x="96951" y="26924"/>
                  </a:lnTo>
                  <a:lnTo>
                    <a:pt x="93738" y="26924"/>
                  </a:lnTo>
                  <a:close/>
                </a:path>
                <a:path w="257175" h="118745">
                  <a:moveTo>
                    <a:pt x="52168" y="29210"/>
                  </a:moveTo>
                  <a:close/>
                </a:path>
                <a:path w="257175" h="118745">
                  <a:moveTo>
                    <a:pt x="46126" y="29210"/>
                  </a:moveTo>
                  <a:lnTo>
                    <a:pt x="45872" y="29210"/>
                  </a:lnTo>
                  <a:lnTo>
                    <a:pt x="46065" y="29274"/>
                  </a:lnTo>
                  <a:close/>
                </a:path>
                <a:path w="257175" h="118745">
                  <a:moveTo>
                    <a:pt x="54825" y="29083"/>
                  </a:moveTo>
                  <a:lnTo>
                    <a:pt x="54571" y="29210"/>
                  </a:lnTo>
                  <a:lnTo>
                    <a:pt x="54758" y="29210"/>
                  </a:lnTo>
                  <a:close/>
                </a:path>
                <a:path w="257175" h="118745">
                  <a:moveTo>
                    <a:pt x="72783" y="28448"/>
                  </a:moveTo>
                  <a:lnTo>
                    <a:pt x="71831" y="28448"/>
                  </a:lnTo>
                  <a:lnTo>
                    <a:pt x="72161" y="29083"/>
                  </a:lnTo>
                  <a:lnTo>
                    <a:pt x="71293" y="29083"/>
                  </a:lnTo>
                  <a:lnTo>
                    <a:pt x="72288" y="29210"/>
                  </a:lnTo>
                  <a:lnTo>
                    <a:pt x="72783" y="28448"/>
                  </a:lnTo>
                  <a:close/>
                </a:path>
                <a:path w="257175" h="118745">
                  <a:moveTo>
                    <a:pt x="27698" y="28702"/>
                  </a:moveTo>
                  <a:lnTo>
                    <a:pt x="27381" y="28702"/>
                  </a:lnTo>
                  <a:lnTo>
                    <a:pt x="17208" y="28829"/>
                  </a:lnTo>
                  <a:lnTo>
                    <a:pt x="17995" y="28956"/>
                  </a:lnTo>
                  <a:lnTo>
                    <a:pt x="17983" y="29083"/>
                  </a:lnTo>
                  <a:lnTo>
                    <a:pt x="18122" y="28956"/>
                  </a:lnTo>
                  <a:lnTo>
                    <a:pt x="27762" y="28956"/>
                  </a:lnTo>
                  <a:lnTo>
                    <a:pt x="27698" y="28702"/>
                  </a:lnTo>
                  <a:close/>
                </a:path>
                <a:path w="257175" h="118745">
                  <a:moveTo>
                    <a:pt x="41081" y="27686"/>
                  </a:moveTo>
                  <a:lnTo>
                    <a:pt x="37338" y="27686"/>
                  </a:lnTo>
                  <a:lnTo>
                    <a:pt x="37236" y="27940"/>
                  </a:lnTo>
                  <a:lnTo>
                    <a:pt x="38227" y="27940"/>
                  </a:lnTo>
                  <a:lnTo>
                    <a:pt x="38785" y="29083"/>
                  </a:lnTo>
                  <a:lnTo>
                    <a:pt x="39738" y="27813"/>
                  </a:lnTo>
                  <a:lnTo>
                    <a:pt x="41054" y="27813"/>
                  </a:lnTo>
                  <a:close/>
                </a:path>
                <a:path w="257175" h="118745">
                  <a:moveTo>
                    <a:pt x="50562" y="28829"/>
                  </a:moveTo>
                  <a:lnTo>
                    <a:pt x="49682" y="28829"/>
                  </a:lnTo>
                  <a:lnTo>
                    <a:pt x="50571" y="29083"/>
                  </a:lnTo>
                  <a:lnTo>
                    <a:pt x="50562" y="28829"/>
                  </a:lnTo>
                  <a:close/>
                </a:path>
                <a:path w="257175" h="118745">
                  <a:moveTo>
                    <a:pt x="54114" y="28829"/>
                  </a:moveTo>
                  <a:lnTo>
                    <a:pt x="54178" y="29083"/>
                  </a:lnTo>
                  <a:lnTo>
                    <a:pt x="54317" y="29083"/>
                  </a:lnTo>
                  <a:lnTo>
                    <a:pt x="54114" y="28829"/>
                  </a:lnTo>
                  <a:close/>
                </a:path>
                <a:path w="257175" h="118745">
                  <a:moveTo>
                    <a:pt x="69621" y="28956"/>
                  </a:moveTo>
                  <a:lnTo>
                    <a:pt x="69596" y="29083"/>
                  </a:lnTo>
                  <a:lnTo>
                    <a:pt x="69621" y="28956"/>
                  </a:lnTo>
                  <a:close/>
                </a:path>
                <a:path w="257175" h="118745">
                  <a:moveTo>
                    <a:pt x="71234" y="28829"/>
                  </a:moveTo>
                  <a:lnTo>
                    <a:pt x="71293" y="29083"/>
                  </a:lnTo>
                  <a:lnTo>
                    <a:pt x="71272" y="28956"/>
                  </a:lnTo>
                  <a:close/>
                </a:path>
                <a:path w="257175" h="118745">
                  <a:moveTo>
                    <a:pt x="71716" y="28702"/>
                  </a:moveTo>
                  <a:lnTo>
                    <a:pt x="71615" y="29083"/>
                  </a:lnTo>
                  <a:lnTo>
                    <a:pt x="71716" y="28702"/>
                  </a:lnTo>
                  <a:close/>
                </a:path>
                <a:path w="257175" h="118745">
                  <a:moveTo>
                    <a:pt x="96215" y="27940"/>
                  </a:moveTo>
                  <a:lnTo>
                    <a:pt x="93002" y="27940"/>
                  </a:lnTo>
                  <a:lnTo>
                    <a:pt x="93383" y="28067"/>
                  </a:lnTo>
                  <a:lnTo>
                    <a:pt x="93573" y="28067"/>
                  </a:lnTo>
                  <a:lnTo>
                    <a:pt x="93560" y="28321"/>
                  </a:lnTo>
                  <a:lnTo>
                    <a:pt x="95135" y="28321"/>
                  </a:lnTo>
                  <a:lnTo>
                    <a:pt x="95326" y="28829"/>
                  </a:lnTo>
                  <a:lnTo>
                    <a:pt x="94919" y="29083"/>
                  </a:lnTo>
                  <a:lnTo>
                    <a:pt x="95484" y="29083"/>
                  </a:lnTo>
                  <a:lnTo>
                    <a:pt x="95516" y="28829"/>
                  </a:lnTo>
                  <a:lnTo>
                    <a:pt x="95885" y="28702"/>
                  </a:lnTo>
                  <a:lnTo>
                    <a:pt x="95961" y="28067"/>
                  </a:lnTo>
                  <a:lnTo>
                    <a:pt x="96215" y="27940"/>
                  </a:lnTo>
                  <a:close/>
                </a:path>
                <a:path w="257175" h="118745">
                  <a:moveTo>
                    <a:pt x="28702" y="28829"/>
                  </a:moveTo>
                  <a:close/>
                </a:path>
                <a:path w="257175" h="118745">
                  <a:moveTo>
                    <a:pt x="38061" y="28321"/>
                  </a:moveTo>
                  <a:lnTo>
                    <a:pt x="29095" y="28321"/>
                  </a:lnTo>
                  <a:lnTo>
                    <a:pt x="29222" y="28448"/>
                  </a:lnTo>
                  <a:lnTo>
                    <a:pt x="29311" y="28956"/>
                  </a:lnTo>
                  <a:lnTo>
                    <a:pt x="36283" y="28829"/>
                  </a:lnTo>
                  <a:lnTo>
                    <a:pt x="36550" y="28575"/>
                  </a:lnTo>
                  <a:lnTo>
                    <a:pt x="38341" y="28575"/>
                  </a:lnTo>
                  <a:lnTo>
                    <a:pt x="38061" y="28321"/>
                  </a:lnTo>
                  <a:close/>
                </a:path>
                <a:path w="257175" h="118745">
                  <a:moveTo>
                    <a:pt x="36283" y="28829"/>
                  </a:moveTo>
                  <a:lnTo>
                    <a:pt x="29387" y="28829"/>
                  </a:lnTo>
                  <a:lnTo>
                    <a:pt x="36233" y="28956"/>
                  </a:lnTo>
                  <a:close/>
                </a:path>
                <a:path w="257175" h="118745">
                  <a:moveTo>
                    <a:pt x="50139" y="28321"/>
                  </a:moveTo>
                  <a:lnTo>
                    <a:pt x="47828" y="28321"/>
                  </a:lnTo>
                  <a:lnTo>
                    <a:pt x="48475" y="28448"/>
                  </a:lnTo>
                  <a:lnTo>
                    <a:pt x="49110" y="28702"/>
                  </a:lnTo>
                  <a:lnTo>
                    <a:pt x="49593" y="28702"/>
                  </a:lnTo>
                  <a:lnTo>
                    <a:pt x="49364" y="28956"/>
                  </a:lnTo>
                  <a:lnTo>
                    <a:pt x="49676" y="28956"/>
                  </a:lnTo>
                  <a:lnTo>
                    <a:pt x="50562" y="28829"/>
                  </a:lnTo>
                  <a:lnTo>
                    <a:pt x="50641" y="28575"/>
                  </a:lnTo>
                  <a:lnTo>
                    <a:pt x="50317" y="28448"/>
                  </a:lnTo>
                  <a:lnTo>
                    <a:pt x="50139" y="28321"/>
                  </a:lnTo>
                  <a:close/>
                </a:path>
                <a:path w="257175" h="118745">
                  <a:moveTo>
                    <a:pt x="54965" y="28448"/>
                  </a:moveTo>
                  <a:lnTo>
                    <a:pt x="54406" y="28448"/>
                  </a:lnTo>
                  <a:lnTo>
                    <a:pt x="54787" y="28575"/>
                  </a:lnTo>
                  <a:lnTo>
                    <a:pt x="55016" y="28956"/>
                  </a:lnTo>
                  <a:lnTo>
                    <a:pt x="54965" y="28448"/>
                  </a:lnTo>
                  <a:close/>
                </a:path>
                <a:path w="257175" h="118745">
                  <a:moveTo>
                    <a:pt x="55029" y="28448"/>
                  </a:moveTo>
                  <a:lnTo>
                    <a:pt x="55372" y="28956"/>
                  </a:lnTo>
                  <a:lnTo>
                    <a:pt x="55029" y="28448"/>
                  </a:lnTo>
                  <a:close/>
                </a:path>
                <a:path w="257175" h="118745">
                  <a:moveTo>
                    <a:pt x="85026" y="28067"/>
                  </a:moveTo>
                  <a:lnTo>
                    <a:pt x="84886" y="28067"/>
                  </a:lnTo>
                  <a:lnTo>
                    <a:pt x="84823" y="28829"/>
                  </a:lnTo>
                  <a:lnTo>
                    <a:pt x="84683" y="28956"/>
                  </a:lnTo>
                  <a:lnTo>
                    <a:pt x="88430" y="28956"/>
                  </a:lnTo>
                  <a:lnTo>
                    <a:pt x="88138" y="28448"/>
                  </a:lnTo>
                  <a:lnTo>
                    <a:pt x="87680" y="28321"/>
                  </a:lnTo>
                  <a:lnTo>
                    <a:pt x="85191" y="28194"/>
                  </a:lnTo>
                  <a:lnTo>
                    <a:pt x="85026" y="28067"/>
                  </a:lnTo>
                  <a:close/>
                </a:path>
                <a:path w="257175" h="118745">
                  <a:moveTo>
                    <a:pt x="91135" y="28575"/>
                  </a:moveTo>
                  <a:lnTo>
                    <a:pt x="90589" y="28575"/>
                  </a:lnTo>
                  <a:lnTo>
                    <a:pt x="90690" y="28956"/>
                  </a:lnTo>
                  <a:lnTo>
                    <a:pt x="91224" y="28702"/>
                  </a:lnTo>
                  <a:close/>
                </a:path>
                <a:path w="257175" h="118745">
                  <a:moveTo>
                    <a:pt x="93004" y="28205"/>
                  </a:moveTo>
                  <a:lnTo>
                    <a:pt x="93103" y="28575"/>
                  </a:lnTo>
                  <a:lnTo>
                    <a:pt x="93205" y="28829"/>
                  </a:lnTo>
                  <a:lnTo>
                    <a:pt x="93383" y="28956"/>
                  </a:lnTo>
                  <a:lnTo>
                    <a:pt x="93254" y="28257"/>
                  </a:lnTo>
                  <a:lnTo>
                    <a:pt x="93004" y="28205"/>
                  </a:lnTo>
                  <a:close/>
                </a:path>
                <a:path w="257175" h="118745">
                  <a:moveTo>
                    <a:pt x="99216" y="28448"/>
                  </a:moveTo>
                  <a:lnTo>
                    <a:pt x="98666" y="28448"/>
                  </a:lnTo>
                  <a:lnTo>
                    <a:pt x="99352" y="28956"/>
                  </a:lnTo>
                  <a:lnTo>
                    <a:pt x="99216" y="28448"/>
                  </a:lnTo>
                  <a:close/>
                </a:path>
                <a:path w="257175" h="118745">
                  <a:moveTo>
                    <a:pt x="103211" y="27940"/>
                  </a:moveTo>
                  <a:lnTo>
                    <a:pt x="99225" y="27940"/>
                  </a:lnTo>
                  <a:lnTo>
                    <a:pt x="99568" y="28067"/>
                  </a:lnTo>
                  <a:lnTo>
                    <a:pt x="99728" y="28448"/>
                  </a:lnTo>
                  <a:lnTo>
                    <a:pt x="99618" y="28956"/>
                  </a:lnTo>
                  <a:lnTo>
                    <a:pt x="100380" y="28067"/>
                  </a:lnTo>
                  <a:lnTo>
                    <a:pt x="103157" y="28067"/>
                  </a:lnTo>
                  <a:lnTo>
                    <a:pt x="103211" y="27940"/>
                  </a:lnTo>
                  <a:close/>
                </a:path>
                <a:path w="257175" h="118745">
                  <a:moveTo>
                    <a:pt x="102285" y="28067"/>
                  </a:moveTo>
                  <a:lnTo>
                    <a:pt x="100380" y="28067"/>
                  </a:lnTo>
                  <a:lnTo>
                    <a:pt x="100114" y="28956"/>
                  </a:lnTo>
                  <a:lnTo>
                    <a:pt x="101600" y="28321"/>
                  </a:lnTo>
                  <a:lnTo>
                    <a:pt x="102256" y="28321"/>
                  </a:lnTo>
                  <a:lnTo>
                    <a:pt x="102285" y="28067"/>
                  </a:lnTo>
                  <a:close/>
                </a:path>
                <a:path w="257175" h="118745">
                  <a:moveTo>
                    <a:pt x="29197" y="27432"/>
                  </a:moveTo>
                  <a:lnTo>
                    <a:pt x="29146" y="27686"/>
                  </a:lnTo>
                  <a:lnTo>
                    <a:pt x="28836" y="27733"/>
                  </a:lnTo>
                  <a:lnTo>
                    <a:pt x="28511" y="28003"/>
                  </a:lnTo>
                  <a:lnTo>
                    <a:pt x="28409" y="28575"/>
                  </a:lnTo>
                  <a:lnTo>
                    <a:pt x="28714" y="28575"/>
                  </a:lnTo>
                  <a:lnTo>
                    <a:pt x="28702" y="28829"/>
                  </a:lnTo>
                  <a:lnTo>
                    <a:pt x="28727" y="28575"/>
                  </a:lnTo>
                  <a:lnTo>
                    <a:pt x="29095" y="28321"/>
                  </a:lnTo>
                  <a:lnTo>
                    <a:pt x="38061" y="28321"/>
                  </a:lnTo>
                  <a:lnTo>
                    <a:pt x="38156" y="28003"/>
                  </a:lnTo>
                  <a:lnTo>
                    <a:pt x="37160" y="27940"/>
                  </a:lnTo>
                  <a:lnTo>
                    <a:pt x="37338" y="27686"/>
                  </a:lnTo>
                  <a:lnTo>
                    <a:pt x="41081" y="27686"/>
                  </a:lnTo>
                  <a:lnTo>
                    <a:pt x="29311" y="27559"/>
                  </a:lnTo>
                  <a:lnTo>
                    <a:pt x="29197" y="27432"/>
                  </a:lnTo>
                  <a:close/>
                </a:path>
                <a:path w="257175" h="118745">
                  <a:moveTo>
                    <a:pt x="36995" y="28575"/>
                  </a:moveTo>
                  <a:lnTo>
                    <a:pt x="36804" y="28829"/>
                  </a:lnTo>
                  <a:lnTo>
                    <a:pt x="36995" y="28575"/>
                  </a:lnTo>
                  <a:close/>
                </a:path>
                <a:path w="257175" h="118745">
                  <a:moveTo>
                    <a:pt x="47828" y="28321"/>
                  </a:moveTo>
                  <a:lnTo>
                    <a:pt x="47523" y="28321"/>
                  </a:lnTo>
                  <a:lnTo>
                    <a:pt x="47548" y="28448"/>
                  </a:lnTo>
                  <a:lnTo>
                    <a:pt x="45656" y="28448"/>
                  </a:lnTo>
                  <a:lnTo>
                    <a:pt x="45999" y="28829"/>
                  </a:lnTo>
                  <a:lnTo>
                    <a:pt x="47858" y="28829"/>
                  </a:lnTo>
                  <a:lnTo>
                    <a:pt x="47828" y="28321"/>
                  </a:lnTo>
                  <a:close/>
                </a:path>
                <a:path w="257175" h="118745">
                  <a:moveTo>
                    <a:pt x="54000" y="28448"/>
                  </a:moveTo>
                  <a:lnTo>
                    <a:pt x="54114" y="28829"/>
                  </a:lnTo>
                  <a:lnTo>
                    <a:pt x="54000" y="28448"/>
                  </a:lnTo>
                  <a:close/>
                </a:path>
                <a:path w="257175" h="118745">
                  <a:moveTo>
                    <a:pt x="55710" y="28321"/>
                  </a:moveTo>
                  <a:lnTo>
                    <a:pt x="55118" y="28321"/>
                  </a:lnTo>
                  <a:lnTo>
                    <a:pt x="55372" y="28575"/>
                  </a:lnTo>
                  <a:lnTo>
                    <a:pt x="55727" y="28575"/>
                  </a:lnTo>
                  <a:lnTo>
                    <a:pt x="55930" y="28829"/>
                  </a:lnTo>
                  <a:lnTo>
                    <a:pt x="55710" y="28321"/>
                  </a:lnTo>
                  <a:close/>
                </a:path>
                <a:path w="257175" h="118745">
                  <a:moveTo>
                    <a:pt x="65392" y="28194"/>
                  </a:moveTo>
                  <a:lnTo>
                    <a:pt x="64719" y="28194"/>
                  </a:lnTo>
                  <a:lnTo>
                    <a:pt x="65112" y="28575"/>
                  </a:lnTo>
                  <a:lnTo>
                    <a:pt x="64960" y="28702"/>
                  </a:lnTo>
                  <a:lnTo>
                    <a:pt x="64630" y="28702"/>
                  </a:lnTo>
                  <a:lnTo>
                    <a:pt x="64465" y="28829"/>
                  </a:lnTo>
                  <a:lnTo>
                    <a:pt x="65570" y="28829"/>
                  </a:lnTo>
                  <a:lnTo>
                    <a:pt x="65392" y="28194"/>
                  </a:lnTo>
                  <a:close/>
                </a:path>
                <a:path w="257175" h="118745">
                  <a:moveTo>
                    <a:pt x="64604" y="28575"/>
                  </a:moveTo>
                  <a:close/>
                </a:path>
                <a:path w="257175" h="118745">
                  <a:moveTo>
                    <a:pt x="67475" y="27940"/>
                  </a:moveTo>
                  <a:lnTo>
                    <a:pt x="66522" y="27940"/>
                  </a:lnTo>
                  <a:lnTo>
                    <a:pt x="66471" y="28067"/>
                  </a:lnTo>
                  <a:lnTo>
                    <a:pt x="66611" y="28067"/>
                  </a:lnTo>
                  <a:lnTo>
                    <a:pt x="66814" y="28194"/>
                  </a:lnTo>
                  <a:lnTo>
                    <a:pt x="67043" y="28321"/>
                  </a:lnTo>
                  <a:lnTo>
                    <a:pt x="67081" y="28448"/>
                  </a:lnTo>
                  <a:lnTo>
                    <a:pt x="66802" y="28702"/>
                  </a:lnTo>
                  <a:lnTo>
                    <a:pt x="68132" y="28702"/>
                  </a:lnTo>
                  <a:lnTo>
                    <a:pt x="67551" y="28321"/>
                  </a:lnTo>
                  <a:lnTo>
                    <a:pt x="67475" y="27940"/>
                  </a:lnTo>
                  <a:close/>
                </a:path>
                <a:path w="257175" h="118745">
                  <a:moveTo>
                    <a:pt x="26390" y="26416"/>
                  </a:moveTo>
                  <a:lnTo>
                    <a:pt x="24371" y="28067"/>
                  </a:lnTo>
                  <a:lnTo>
                    <a:pt x="14554" y="28067"/>
                  </a:lnTo>
                  <a:lnTo>
                    <a:pt x="14478" y="28321"/>
                  </a:lnTo>
                  <a:lnTo>
                    <a:pt x="14884" y="28575"/>
                  </a:lnTo>
                  <a:lnTo>
                    <a:pt x="14630" y="28321"/>
                  </a:lnTo>
                  <a:lnTo>
                    <a:pt x="27000" y="28321"/>
                  </a:lnTo>
                  <a:lnTo>
                    <a:pt x="26708" y="27813"/>
                  </a:lnTo>
                  <a:lnTo>
                    <a:pt x="26676" y="27559"/>
                  </a:lnTo>
                  <a:lnTo>
                    <a:pt x="26390" y="26416"/>
                  </a:lnTo>
                  <a:close/>
                </a:path>
                <a:path w="257175" h="118745">
                  <a:moveTo>
                    <a:pt x="50644" y="28194"/>
                  </a:moveTo>
                  <a:lnTo>
                    <a:pt x="50444" y="28194"/>
                  </a:lnTo>
                  <a:lnTo>
                    <a:pt x="50419" y="28448"/>
                  </a:lnTo>
                  <a:lnTo>
                    <a:pt x="50723" y="28448"/>
                  </a:lnTo>
                  <a:lnTo>
                    <a:pt x="50901" y="28575"/>
                  </a:lnTo>
                  <a:lnTo>
                    <a:pt x="50644" y="28194"/>
                  </a:lnTo>
                  <a:close/>
                </a:path>
                <a:path w="257175" h="118745">
                  <a:moveTo>
                    <a:pt x="68910" y="27178"/>
                  </a:moveTo>
                  <a:lnTo>
                    <a:pt x="68757" y="27178"/>
                  </a:lnTo>
                  <a:lnTo>
                    <a:pt x="68867" y="27559"/>
                  </a:lnTo>
                  <a:lnTo>
                    <a:pt x="69011" y="27813"/>
                  </a:lnTo>
                  <a:lnTo>
                    <a:pt x="69443" y="27813"/>
                  </a:lnTo>
                  <a:lnTo>
                    <a:pt x="70345" y="28067"/>
                  </a:lnTo>
                  <a:lnTo>
                    <a:pt x="70700" y="28575"/>
                  </a:lnTo>
                  <a:lnTo>
                    <a:pt x="71043" y="28448"/>
                  </a:lnTo>
                  <a:lnTo>
                    <a:pt x="71094" y="28194"/>
                  </a:lnTo>
                  <a:lnTo>
                    <a:pt x="80293" y="28194"/>
                  </a:lnTo>
                  <a:lnTo>
                    <a:pt x="79514" y="28067"/>
                  </a:lnTo>
                  <a:lnTo>
                    <a:pt x="79159" y="27940"/>
                  </a:lnTo>
                  <a:lnTo>
                    <a:pt x="78257" y="27940"/>
                  </a:lnTo>
                  <a:lnTo>
                    <a:pt x="78342" y="27305"/>
                  </a:lnTo>
                  <a:lnTo>
                    <a:pt x="68910" y="27305"/>
                  </a:lnTo>
                  <a:close/>
                </a:path>
                <a:path w="257175" h="118745">
                  <a:moveTo>
                    <a:pt x="80293" y="28194"/>
                  </a:moveTo>
                  <a:lnTo>
                    <a:pt x="71183" y="28194"/>
                  </a:lnTo>
                  <a:lnTo>
                    <a:pt x="71412" y="28448"/>
                  </a:lnTo>
                  <a:lnTo>
                    <a:pt x="71628" y="28575"/>
                  </a:lnTo>
                  <a:lnTo>
                    <a:pt x="71831" y="28448"/>
                  </a:lnTo>
                  <a:lnTo>
                    <a:pt x="83781" y="28448"/>
                  </a:lnTo>
                  <a:lnTo>
                    <a:pt x="83774" y="28321"/>
                  </a:lnTo>
                  <a:lnTo>
                    <a:pt x="80327" y="28321"/>
                  </a:lnTo>
                  <a:close/>
                </a:path>
                <a:path w="257175" h="118745">
                  <a:moveTo>
                    <a:pt x="41000" y="28067"/>
                  </a:moveTo>
                  <a:lnTo>
                    <a:pt x="40068" y="28067"/>
                  </a:lnTo>
                  <a:lnTo>
                    <a:pt x="40919" y="28448"/>
                  </a:lnTo>
                  <a:lnTo>
                    <a:pt x="41000" y="28067"/>
                  </a:lnTo>
                  <a:close/>
                </a:path>
                <a:path w="257175" h="118745">
                  <a:moveTo>
                    <a:pt x="54952" y="26162"/>
                  </a:moveTo>
                  <a:lnTo>
                    <a:pt x="51066" y="26162"/>
                  </a:lnTo>
                  <a:lnTo>
                    <a:pt x="51523" y="26416"/>
                  </a:lnTo>
                  <a:lnTo>
                    <a:pt x="51244" y="27305"/>
                  </a:lnTo>
                  <a:lnTo>
                    <a:pt x="51777" y="27432"/>
                  </a:lnTo>
                  <a:lnTo>
                    <a:pt x="51828" y="28067"/>
                  </a:lnTo>
                  <a:lnTo>
                    <a:pt x="51303" y="28125"/>
                  </a:lnTo>
                  <a:lnTo>
                    <a:pt x="51384" y="28448"/>
                  </a:lnTo>
                  <a:lnTo>
                    <a:pt x="51841" y="28321"/>
                  </a:lnTo>
                  <a:lnTo>
                    <a:pt x="51965" y="28003"/>
                  </a:lnTo>
                  <a:lnTo>
                    <a:pt x="52031" y="27432"/>
                  </a:lnTo>
                  <a:lnTo>
                    <a:pt x="53594" y="27432"/>
                  </a:lnTo>
                  <a:lnTo>
                    <a:pt x="54597" y="27305"/>
                  </a:lnTo>
                  <a:lnTo>
                    <a:pt x="54571" y="27051"/>
                  </a:lnTo>
                  <a:lnTo>
                    <a:pt x="52082" y="27051"/>
                  </a:lnTo>
                  <a:lnTo>
                    <a:pt x="51663" y="26416"/>
                  </a:lnTo>
                  <a:lnTo>
                    <a:pt x="54648" y="26416"/>
                  </a:lnTo>
                  <a:lnTo>
                    <a:pt x="54952" y="26162"/>
                  </a:lnTo>
                  <a:close/>
                </a:path>
                <a:path w="257175" h="118745">
                  <a:moveTo>
                    <a:pt x="66294" y="27813"/>
                  </a:moveTo>
                  <a:lnTo>
                    <a:pt x="64731" y="27813"/>
                  </a:lnTo>
                  <a:lnTo>
                    <a:pt x="66116" y="28448"/>
                  </a:lnTo>
                  <a:lnTo>
                    <a:pt x="66303" y="28205"/>
                  </a:lnTo>
                  <a:lnTo>
                    <a:pt x="66421" y="28067"/>
                  </a:lnTo>
                  <a:lnTo>
                    <a:pt x="66268" y="28067"/>
                  </a:lnTo>
                  <a:lnTo>
                    <a:pt x="66294" y="27813"/>
                  </a:lnTo>
                  <a:close/>
                </a:path>
                <a:path w="257175" h="118745">
                  <a:moveTo>
                    <a:pt x="66357" y="28321"/>
                  </a:moveTo>
                  <a:lnTo>
                    <a:pt x="66179" y="28448"/>
                  </a:lnTo>
                  <a:lnTo>
                    <a:pt x="66433" y="28448"/>
                  </a:lnTo>
                  <a:lnTo>
                    <a:pt x="66357" y="28321"/>
                  </a:lnTo>
                  <a:close/>
                </a:path>
                <a:path w="257175" h="118745">
                  <a:moveTo>
                    <a:pt x="67449" y="27813"/>
                  </a:moveTo>
                  <a:lnTo>
                    <a:pt x="66344" y="27813"/>
                  </a:lnTo>
                  <a:lnTo>
                    <a:pt x="66433" y="28448"/>
                  </a:lnTo>
                  <a:lnTo>
                    <a:pt x="66433" y="27940"/>
                  </a:lnTo>
                  <a:lnTo>
                    <a:pt x="67475" y="27940"/>
                  </a:lnTo>
                  <a:close/>
                </a:path>
                <a:path w="257175" h="118745">
                  <a:moveTo>
                    <a:pt x="90297" y="27940"/>
                  </a:moveTo>
                  <a:lnTo>
                    <a:pt x="90081" y="27940"/>
                  </a:lnTo>
                  <a:lnTo>
                    <a:pt x="89979" y="28194"/>
                  </a:lnTo>
                  <a:lnTo>
                    <a:pt x="89776" y="28448"/>
                  </a:lnTo>
                  <a:lnTo>
                    <a:pt x="91173" y="28448"/>
                  </a:lnTo>
                  <a:lnTo>
                    <a:pt x="91046" y="28194"/>
                  </a:lnTo>
                  <a:lnTo>
                    <a:pt x="90881" y="28067"/>
                  </a:lnTo>
                  <a:lnTo>
                    <a:pt x="90385" y="28067"/>
                  </a:lnTo>
                  <a:lnTo>
                    <a:pt x="90297" y="27940"/>
                  </a:lnTo>
                  <a:close/>
                </a:path>
                <a:path w="257175" h="118745">
                  <a:moveTo>
                    <a:pt x="103157" y="28067"/>
                  </a:moveTo>
                  <a:lnTo>
                    <a:pt x="102285" y="28067"/>
                  </a:lnTo>
                  <a:lnTo>
                    <a:pt x="102997" y="28448"/>
                  </a:lnTo>
                  <a:lnTo>
                    <a:pt x="103157" y="28067"/>
                  </a:lnTo>
                  <a:close/>
                </a:path>
                <a:path w="257175" h="118745">
                  <a:moveTo>
                    <a:pt x="28599" y="26463"/>
                  </a:moveTo>
                  <a:lnTo>
                    <a:pt x="28130" y="28321"/>
                  </a:lnTo>
                  <a:lnTo>
                    <a:pt x="28282" y="28194"/>
                  </a:lnTo>
                  <a:lnTo>
                    <a:pt x="28308" y="27813"/>
                  </a:lnTo>
                  <a:lnTo>
                    <a:pt x="28836" y="27733"/>
                  </a:lnTo>
                  <a:lnTo>
                    <a:pt x="29197" y="27432"/>
                  </a:lnTo>
                  <a:lnTo>
                    <a:pt x="29349" y="27305"/>
                  </a:lnTo>
                  <a:lnTo>
                    <a:pt x="42887" y="27305"/>
                  </a:lnTo>
                  <a:lnTo>
                    <a:pt x="42532" y="27178"/>
                  </a:lnTo>
                  <a:lnTo>
                    <a:pt x="41719" y="27178"/>
                  </a:lnTo>
                  <a:lnTo>
                    <a:pt x="41905" y="26924"/>
                  </a:lnTo>
                  <a:lnTo>
                    <a:pt x="41376" y="26924"/>
                  </a:lnTo>
                  <a:lnTo>
                    <a:pt x="41340" y="26543"/>
                  </a:lnTo>
                  <a:lnTo>
                    <a:pt x="28790" y="26543"/>
                  </a:lnTo>
                  <a:lnTo>
                    <a:pt x="28599" y="26463"/>
                  </a:lnTo>
                  <a:close/>
                </a:path>
                <a:path w="257175" h="118745">
                  <a:moveTo>
                    <a:pt x="81673" y="27305"/>
                  </a:moveTo>
                  <a:lnTo>
                    <a:pt x="81394" y="27813"/>
                  </a:lnTo>
                  <a:lnTo>
                    <a:pt x="80695" y="27813"/>
                  </a:lnTo>
                  <a:lnTo>
                    <a:pt x="80632" y="28067"/>
                  </a:lnTo>
                  <a:lnTo>
                    <a:pt x="80441" y="28067"/>
                  </a:lnTo>
                  <a:lnTo>
                    <a:pt x="80492" y="28321"/>
                  </a:lnTo>
                  <a:lnTo>
                    <a:pt x="83774" y="28321"/>
                  </a:lnTo>
                  <a:lnTo>
                    <a:pt x="83736" y="27686"/>
                  </a:lnTo>
                  <a:lnTo>
                    <a:pt x="82003" y="27686"/>
                  </a:lnTo>
                  <a:lnTo>
                    <a:pt x="81673" y="27305"/>
                  </a:lnTo>
                  <a:close/>
                </a:path>
                <a:path w="257175" h="118745">
                  <a:moveTo>
                    <a:pt x="99148" y="28194"/>
                  </a:moveTo>
                  <a:lnTo>
                    <a:pt x="98399" y="28194"/>
                  </a:lnTo>
                  <a:lnTo>
                    <a:pt x="99182" y="28321"/>
                  </a:lnTo>
                  <a:close/>
                </a:path>
                <a:path w="257175" h="118745">
                  <a:moveTo>
                    <a:pt x="93002" y="28194"/>
                  </a:moveTo>
                  <a:close/>
                </a:path>
                <a:path w="257175" h="118745">
                  <a:moveTo>
                    <a:pt x="51257" y="27940"/>
                  </a:moveTo>
                  <a:lnTo>
                    <a:pt x="50914" y="27940"/>
                  </a:lnTo>
                  <a:lnTo>
                    <a:pt x="50735" y="28003"/>
                  </a:lnTo>
                  <a:lnTo>
                    <a:pt x="50685" y="28194"/>
                  </a:lnTo>
                  <a:lnTo>
                    <a:pt x="51200" y="28136"/>
                  </a:lnTo>
                  <a:lnTo>
                    <a:pt x="51257" y="27940"/>
                  </a:lnTo>
                  <a:close/>
                </a:path>
                <a:path w="257175" h="118745">
                  <a:moveTo>
                    <a:pt x="85166" y="27559"/>
                  </a:moveTo>
                  <a:lnTo>
                    <a:pt x="85191" y="28194"/>
                  </a:lnTo>
                  <a:lnTo>
                    <a:pt x="85940" y="28194"/>
                  </a:lnTo>
                  <a:lnTo>
                    <a:pt x="85813" y="27686"/>
                  </a:lnTo>
                  <a:lnTo>
                    <a:pt x="85572" y="27686"/>
                  </a:lnTo>
                  <a:lnTo>
                    <a:pt x="85166" y="27559"/>
                  </a:lnTo>
                  <a:close/>
                </a:path>
                <a:path w="257175" h="118745">
                  <a:moveTo>
                    <a:pt x="85859" y="26921"/>
                  </a:moveTo>
                  <a:lnTo>
                    <a:pt x="85725" y="27305"/>
                  </a:lnTo>
                  <a:lnTo>
                    <a:pt x="86253" y="27404"/>
                  </a:lnTo>
                  <a:lnTo>
                    <a:pt x="86355" y="27686"/>
                  </a:lnTo>
                  <a:lnTo>
                    <a:pt x="86239" y="27940"/>
                  </a:lnTo>
                  <a:lnTo>
                    <a:pt x="86144" y="28067"/>
                  </a:lnTo>
                  <a:lnTo>
                    <a:pt x="85940" y="28194"/>
                  </a:lnTo>
                  <a:lnTo>
                    <a:pt x="87693" y="28194"/>
                  </a:lnTo>
                  <a:lnTo>
                    <a:pt x="87757" y="27559"/>
                  </a:lnTo>
                  <a:lnTo>
                    <a:pt x="88353" y="27559"/>
                  </a:lnTo>
                  <a:lnTo>
                    <a:pt x="87757" y="27432"/>
                  </a:lnTo>
                  <a:lnTo>
                    <a:pt x="87858" y="27178"/>
                  </a:lnTo>
                  <a:lnTo>
                    <a:pt x="85915" y="27178"/>
                  </a:lnTo>
                  <a:lnTo>
                    <a:pt x="85859" y="26921"/>
                  </a:lnTo>
                  <a:close/>
                </a:path>
                <a:path w="257175" h="118745">
                  <a:moveTo>
                    <a:pt x="90081" y="27940"/>
                  </a:moveTo>
                  <a:lnTo>
                    <a:pt x="89941" y="27940"/>
                  </a:lnTo>
                  <a:lnTo>
                    <a:pt x="89827" y="28194"/>
                  </a:lnTo>
                  <a:lnTo>
                    <a:pt x="90081" y="27940"/>
                  </a:lnTo>
                  <a:close/>
                </a:path>
                <a:path w="257175" h="118745">
                  <a:moveTo>
                    <a:pt x="28836" y="27733"/>
                  </a:moveTo>
                  <a:lnTo>
                    <a:pt x="28308" y="27813"/>
                  </a:lnTo>
                  <a:lnTo>
                    <a:pt x="28351" y="28136"/>
                  </a:lnTo>
                  <a:lnTo>
                    <a:pt x="28836" y="27733"/>
                  </a:lnTo>
                  <a:close/>
                </a:path>
                <a:path w="257175" h="118745">
                  <a:moveTo>
                    <a:pt x="46824" y="26924"/>
                  </a:moveTo>
                  <a:lnTo>
                    <a:pt x="47396" y="27813"/>
                  </a:lnTo>
                  <a:lnTo>
                    <a:pt x="47485" y="28067"/>
                  </a:lnTo>
                  <a:lnTo>
                    <a:pt x="50558" y="28067"/>
                  </a:lnTo>
                  <a:lnTo>
                    <a:pt x="50735" y="28003"/>
                  </a:lnTo>
                  <a:lnTo>
                    <a:pt x="47739" y="27940"/>
                  </a:lnTo>
                  <a:lnTo>
                    <a:pt x="46824" y="26924"/>
                  </a:lnTo>
                  <a:close/>
                </a:path>
                <a:path w="257175" h="118745">
                  <a:moveTo>
                    <a:pt x="79141" y="27236"/>
                  </a:moveTo>
                  <a:lnTo>
                    <a:pt x="79231" y="27559"/>
                  </a:lnTo>
                  <a:lnTo>
                    <a:pt x="79514" y="28067"/>
                  </a:lnTo>
                  <a:lnTo>
                    <a:pt x="79870" y="28067"/>
                  </a:lnTo>
                  <a:lnTo>
                    <a:pt x="79654" y="27940"/>
                  </a:lnTo>
                  <a:lnTo>
                    <a:pt x="79552" y="27432"/>
                  </a:lnTo>
                  <a:lnTo>
                    <a:pt x="79141" y="27236"/>
                  </a:lnTo>
                  <a:close/>
                </a:path>
                <a:path w="257175" h="118745">
                  <a:moveTo>
                    <a:pt x="80225" y="27940"/>
                  </a:moveTo>
                  <a:lnTo>
                    <a:pt x="80137" y="28067"/>
                  </a:lnTo>
                  <a:lnTo>
                    <a:pt x="80225" y="27940"/>
                  </a:lnTo>
                  <a:close/>
                </a:path>
                <a:path w="257175" h="118745">
                  <a:moveTo>
                    <a:pt x="80352" y="27940"/>
                  </a:moveTo>
                  <a:lnTo>
                    <a:pt x="80441" y="28067"/>
                  </a:lnTo>
                  <a:lnTo>
                    <a:pt x="80352" y="27940"/>
                  </a:lnTo>
                  <a:close/>
                </a:path>
                <a:path w="257175" h="118745">
                  <a:moveTo>
                    <a:pt x="88321" y="27339"/>
                  </a:moveTo>
                  <a:lnTo>
                    <a:pt x="88353" y="27559"/>
                  </a:lnTo>
                  <a:lnTo>
                    <a:pt x="87757" y="27559"/>
                  </a:lnTo>
                  <a:lnTo>
                    <a:pt x="88341" y="27813"/>
                  </a:lnTo>
                  <a:lnTo>
                    <a:pt x="88569" y="28067"/>
                  </a:lnTo>
                  <a:lnTo>
                    <a:pt x="88569" y="27432"/>
                  </a:lnTo>
                  <a:lnTo>
                    <a:pt x="88321" y="27339"/>
                  </a:lnTo>
                  <a:close/>
                </a:path>
                <a:path w="257175" h="118745">
                  <a:moveTo>
                    <a:pt x="101860" y="26797"/>
                  </a:moveTo>
                  <a:lnTo>
                    <a:pt x="97218" y="26797"/>
                  </a:lnTo>
                  <a:lnTo>
                    <a:pt x="97897" y="27023"/>
                  </a:lnTo>
                  <a:lnTo>
                    <a:pt x="97912" y="27178"/>
                  </a:lnTo>
                  <a:lnTo>
                    <a:pt x="97802" y="27432"/>
                  </a:lnTo>
                  <a:lnTo>
                    <a:pt x="97459" y="27559"/>
                  </a:lnTo>
                  <a:lnTo>
                    <a:pt x="97320" y="28067"/>
                  </a:lnTo>
                  <a:lnTo>
                    <a:pt x="99098" y="28067"/>
                  </a:lnTo>
                  <a:lnTo>
                    <a:pt x="99047" y="27940"/>
                  </a:lnTo>
                  <a:lnTo>
                    <a:pt x="103211" y="27940"/>
                  </a:lnTo>
                  <a:lnTo>
                    <a:pt x="103318" y="27686"/>
                  </a:lnTo>
                  <a:lnTo>
                    <a:pt x="102323" y="27686"/>
                  </a:lnTo>
                  <a:lnTo>
                    <a:pt x="101986" y="27236"/>
                  </a:lnTo>
                  <a:lnTo>
                    <a:pt x="101860" y="26797"/>
                  </a:lnTo>
                  <a:close/>
                </a:path>
                <a:path w="257175" h="118745">
                  <a:moveTo>
                    <a:pt x="21005" y="26543"/>
                  </a:moveTo>
                  <a:lnTo>
                    <a:pt x="19710" y="26543"/>
                  </a:lnTo>
                  <a:lnTo>
                    <a:pt x="20421" y="26797"/>
                  </a:lnTo>
                  <a:lnTo>
                    <a:pt x="20916" y="27178"/>
                  </a:lnTo>
                  <a:lnTo>
                    <a:pt x="20078" y="27184"/>
                  </a:lnTo>
                  <a:lnTo>
                    <a:pt x="19316" y="27305"/>
                  </a:lnTo>
                  <a:lnTo>
                    <a:pt x="18592" y="27813"/>
                  </a:lnTo>
                  <a:lnTo>
                    <a:pt x="18427" y="27940"/>
                  </a:lnTo>
                  <a:lnTo>
                    <a:pt x="24379" y="27940"/>
                  </a:lnTo>
                  <a:lnTo>
                    <a:pt x="24418" y="27305"/>
                  </a:lnTo>
                  <a:lnTo>
                    <a:pt x="21831" y="27305"/>
                  </a:lnTo>
                  <a:lnTo>
                    <a:pt x="21361" y="26924"/>
                  </a:lnTo>
                  <a:lnTo>
                    <a:pt x="21069" y="26924"/>
                  </a:lnTo>
                  <a:lnTo>
                    <a:pt x="21005" y="26543"/>
                  </a:lnTo>
                  <a:close/>
                </a:path>
                <a:path w="257175" h="118745">
                  <a:moveTo>
                    <a:pt x="45999" y="27432"/>
                  </a:moveTo>
                  <a:lnTo>
                    <a:pt x="43853" y="27432"/>
                  </a:lnTo>
                  <a:lnTo>
                    <a:pt x="44208" y="27940"/>
                  </a:lnTo>
                  <a:lnTo>
                    <a:pt x="47377" y="27940"/>
                  </a:lnTo>
                  <a:lnTo>
                    <a:pt x="46189" y="27813"/>
                  </a:lnTo>
                  <a:lnTo>
                    <a:pt x="45999" y="27432"/>
                  </a:lnTo>
                  <a:close/>
                </a:path>
                <a:path w="257175" h="118745">
                  <a:moveTo>
                    <a:pt x="47485" y="27305"/>
                  </a:moveTo>
                  <a:lnTo>
                    <a:pt x="47739" y="27940"/>
                  </a:lnTo>
                  <a:lnTo>
                    <a:pt x="50752" y="27940"/>
                  </a:lnTo>
                  <a:lnTo>
                    <a:pt x="50818" y="27686"/>
                  </a:lnTo>
                  <a:lnTo>
                    <a:pt x="48056" y="27686"/>
                  </a:lnTo>
                  <a:lnTo>
                    <a:pt x="47485" y="27305"/>
                  </a:lnTo>
                  <a:close/>
                </a:path>
                <a:path w="257175" h="118745">
                  <a:moveTo>
                    <a:pt x="53594" y="27432"/>
                  </a:moveTo>
                  <a:lnTo>
                    <a:pt x="52158" y="27432"/>
                  </a:lnTo>
                  <a:lnTo>
                    <a:pt x="52070" y="27940"/>
                  </a:lnTo>
                  <a:lnTo>
                    <a:pt x="52438" y="27940"/>
                  </a:lnTo>
                  <a:lnTo>
                    <a:pt x="52425" y="27559"/>
                  </a:lnTo>
                  <a:lnTo>
                    <a:pt x="53555" y="27559"/>
                  </a:lnTo>
                  <a:lnTo>
                    <a:pt x="53594" y="27432"/>
                  </a:lnTo>
                  <a:close/>
                </a:path>
                <a:path w="257175" h="118745">
                  <a:moveTo>
                    <a:pt x="63284" y="27305"/>
                  </a:moveTo>
                  <a:lnTo>
                    <a:pt x="61772" y="27305"/>
                  </a:lnTo>
                  <a:lnTo>
                    <a:pt x="62115" y="27813"/>
                  </a:lnTo>
                  <a:lnTo>
                    <a:pt x="62763" y="27940"/>
                  </a:lnTo>
                  <a:lnTo>
                    <a:pt x="63284" y="27305"/>
                  </a:lnTo>
                  <a:close/>
                </a:path>
                <a:path w="257175" h="118745">
                  <a:moveTo>
                    <a:pt x="79133" y="26924"/>
                  </a:moveTo>
                  <a:lnTo>
                    <a:pt x="78257" y="27940"/>
                  </a:lnTo>
                  <a:lnTo>
                    <a:pt x="79159" y="27940"/>
                  </a:lnTo>
                  <a:lnTo>
                    <a:pt x="79033" y="27202"/>
                  </a:lnTo>
                  <a:lnTo>
                    <a:pt x="79133" y="26924"/>
                  </a:lnTo>
                  <a:close/>
                </a:path>
                <a:path w="257175" h="118745">
                  <a:moveTo>
                    <a:pt x="89420" y="27305"/>
                  </a:moveTo>
                  <a:lnTo>
                    <a:pt x="89192" y="27940"/>
                  </a:lnTo>
                  <a:lnTo>
                    <a:pt x="90284" y="27940"/>
                  </a:lnTo>
                  <a:lnTo>
                    <a:pt x="90540" y="27813"/>
                  </a:lnTo>
                  <a:lnTo>
                    <a:pt x="89687" y="27813"/>
                  </a:lnTo>
                  <a:lnTo>
                    <a:pt x="89420" y="27305"/>
                  </a:lnTo>
                  <a:close/>
                </a:path>
                <a:path w="257175" h="118745">
                  <a:moveTo>
                    <a:pt x="26676" y="27559"/>
                  </a:moveTo>
                  <a:lnTo>
                    <a:pt x="26708" y="27813"/>
                  </a:lnTo>
                  <a:lnTo>
                    <a:pt x="26676" y="27559"/>
                  </a:lnTo>
                  <a:close/>
                </a:path>
                <a:path w="257175" h="118745">
                  <a:moveTo>
                    <a:pt x="47053" y="27559"/>
                  </a:moveTo>
                  <a:lnTo>
                    <a:pt x="46189" y="27813"/>
                  </a:lnTo>
                  <a:lnTo>
                    <a:pt x="47269" y="27813"/>
                  </a:lnTo>
                  <a:lnTo>
                    <a:pt x="47053" y="27559"/>
                  </a:lnTo>
                  <a:close/>
                </a:path>
                <a:path w="257175" h="118745">
                  <a:moveTo>
                    <a:pt x="54521" y="27432"/>
                  </a:moveTo>
                  <a:lnTo>
                    <a:pt x="53822" y="27432"/>
                  </a:lnTo>
                  <a:lnTo>
                    <a:pt x="53962" y="27559"/>
                  </a:lnTo>
                  <a:lnTo>
                    <a:pt x="54000" y="27813"/>
                  </a:lnTo>
                  <a:lnTo>
                    <a:pt x="55327" y="27813"/>
                  </a:lnTo>
                  <a:lnTo>
                    <a:pt x="55191" y="27686"/>
                  </a:lnTo>
                  <a:lnTo>
                    <a:pt x="54216" y="27686"/>
                  </a:lnTo>
                  <a:lnTo>
                    <a:pt x="54521" y="27432"/>
                  </a:lnTo>
                  <a:close/>
                </a:path>
                <a:path w="257175" h="118745">
                  <a:moveTo>
                    <a:pt x="61264" y="26670"/>
                  </a:moveTo>
                  <a:lnTo>
                    <a:pt x="60464" y="26670"/>
                  </a:lnTo>
                  <a:lnTo>
                    <a:pt x="60585" y="27236"/>
                  </a:lnTo>
                  <a:lnTo>
                    <a:pt x="61277" y="27813"/>
                  </a:lnTo>
                  <a:lnTo>
                    <a:pt x="61648" y="27432"/>
                  </a:lnTo>
                  <a:lnTo>
                    <a:pt x="61264" y="26670"/>
                  </a:lnTo>
                  <a:close/>
                </a:path>
                <a:path w="257175" h="118745">
                  <a:moveTo>
                    <a:pt x="68224" y="27305"/>
                  </a:moveTo>
                  <a:lnTo>
                    <a:pt x="67576" y="27305"/>
                  </a:lnTo>
                  <a:lnTo>
                    <a:pt x="67564" y="27559"/>
                  </a:lnTo>
                  <a:lnTo>
                    <a:pt x="67818" y="27559"/>
                  </a:lnTo>
                  <a:lnTo>
                    <a:pt x="67894" y="27813"/>
                  </a:lnTo>
                  <a:lnTo>
                    <a:pt x="68249" y="27813"/>
                  </a:lnTo>
                  <a:lnTo>
                    <a:pt x="68224" y="27305"/>
                  </a:lnTo>
                  <a:close/>
                </a:path>
                <a:path w="257175" h="118745">
                  <a:moveTo>
                    <a:pt x="80225" y="27305"/>
                  </a:moveTo>
                  <a:lnTo>
                    <a:pt x="80683" y="27813"/>
                  </a:lnTo>
                  <a:lnTo>
                    <a:pt x="81394" y="27813"/>
                  </a:lnTo>
                  <a:lnTo>
                    <a:pt x="80797" y="27686"/>
                  </a:lnTo>
                  <a:lnTo>
                    <a:pt x="80645" y="27432"/>
                  </a:lnTo>
                  <a:lnTo>
                    <a:pt x="80225" y="27305"/>
                  </a:lnTo>
                  <a:close/>
                </a:path>
                <a:path w="257175" h="118745">
                  <a:moveTo>
                    <a:pt x="89611" y="27051"/>
                  </a:moveTo>
                  <a:lnTo>
                    <a:pt x="89645" y="27305"/>
                  </a:lnTo>
                  <a:lnTo>
                    <a:pt x="89763" y="27559"/>
                  </a:lnTo>
                  <a:lnTo>
                    <a:pt x="89801" y="27813"/>
                  </a:lnTo>
                  <a:lnTo>
                    <a:pt x="90540" y="27813"/>
                  </a:lnTo>
                  <a:lnTo>
                    <a:pt x="91567" y="27305"/>
                  </a:lnTo>
                  <a:lnTo>
                    <a:pt x="91414" y="27305"/>
                  </a:lnTo>
                  <a:lnTo>
                    <a:pt x="89941" y="27178"/>
                  </a:lnTo>
                  <a:lnTo>
                    <a:pt x="89611" y="27051"/>
                  </a:lnTo>
                  <a:close/>
                </a:path>
                <a:path w="257175" h="118745">
                  <a:moveTo>
                    <a:pt x="18440" y="26416"/>
                  </a:moveTo>
                  <a:lnTo>
                    <a:pt x="16916" y="26416"/>
                  </a:lnTo>
                  <a:lnTo>
                    <a:pt x="17056" y="26924"/>
                  </a:lnTo>
                  <a:lnTo>
                    <a:pt x="16878" y="26924"/>
                  </a:lnTo>
                  <a:lnTo>
                    <a:pt x="16484" y="27051"/>
                  </a:lnTo>
                  <a:lnTo>
                    <a:pt x="15875" y="27051"/>
                  </a:lnTo>
                  <a:lnTo>
                    <a:pt x="15392" y="27178"/>
                  </a:lnTo>
                  <a:lnTo>
                    <a:pt x="14608" y="27178"/>
                  </a:lnTo>
                  <a:lnTo>
                    <a:pt x="14516" y="27339"/>
                  </a:lnTo>
                  <a:lnTo>
                    <a:pt x="14249" y="27432"/>
                  </a:lnTo>
                  <a:lnTo>
                    <a:pt x="13931" y="27432"/>
                  </a:lnTo>
                  <a:lnTo>
                    <a:pt x="13728" y="27686"/>
                  </a:lnTo>
                  <a:lnTo>
                    <a:pt x="18262" y="27686"/>
                  </a:lnTo>
                  <a:lnTo>
                    <a:pt x="18148" y="27305"/>
                  </a:lnTo>
                  <a:lnTo>
                    <a:pt x="17780" y="27051"/>
                  </a:lnTo>
                  <a:lnTo>
                    <a:pt x="17195" y="26924"/>
                  </a:lnTo>
                  <a:lnTo>
                    <a:pt x="17940" y="26797"/>
                  </a:lnTo>
                  <a:lnTo>
                    <a:pt x="18726" y="26670"/>
                  </a:lnTo>
                  <a:lnTo>
                    <a:pt x="18440" y="26416"/>
                  </a:lnTo>
                  <a:close/>
                </a:path>
                <a:path w="257175" h="118745">
                  <a:moveTo>
                    <a:pt x="48285" y="26670"/>
                  </a:moveTo>
                  <a:lnTo>
                    <a:pt x="47764" y="26797"/>
                  </a:lnTo>
                  <a:lnTo>
                    <a:pt x="47853" y="27051"/>
                  </a:lnTo>
                  <a:lnTo>
                    <a:pt x="48094" y="27178"/>
                  </a:lnTo>
                  <a:lnTo>
                    <a:pt x="48056" y="27686"/>
                  </a:lnTo>
                  <a:lnTo>
                    <a:pt x="50818" y="27686"/>
                  </a:lnTo>
                  <a:lnTo>
                    <a:pt x="48958" y="27559"/>
                  </a:lnTo>
                  <a:lnTo>
                    <a:pt x="48553" y="27339"/>
                  </a:lnTo>
                  <a:lnTo>
                    <a:pt x="48447" y="27178"/>
                  </a:lnTo>
                  <a:lnTo>
                    <a:pt x="48285" y="26670"/>
                  </a:lnTo>
                  <a:close/>
                </a:path>
                <a:path w="257175" h="118745">
                  <a:moveTo>
                    <a:pt x="54648" y="27432"/>
                  </a:moveTo>
                  <a:lnTo>
                    <a:pt x="54635" y="27559"/>
                  </a:lnTo>
                  <a:lnTo>
                    <a:pt x="54457" y="27686"/>
                  </a:lnTo>
                  <a:lnTo>
                    <a:pt x="55191" y="27686"/>
                  </a:lnTo>
                  <a:lnTo>
                    <a:pt x="55054" y="27559"/>
                  </a:lnTo>
                  <a:lnTo>
                    <a:pt x="54648" y="27432"/>
                  </a:lnTo>
                  <a:close/>
                </a:path>
                <a:path w="257175" h="118745">
                  <a:moveTo>
                    <a:pt x="81140" y="27432"/>
                  </a:moveTo>
                  <a:lnTo>
                    <a:pt x="80797" y="27686"/>
                  </a:lnTo>
                  <a:lnTo>
                    <a:pt x="81309" y="27686"/>
                  </a:lnTo>
                  <a:lnTo>
                    <a:pt x="81140" y="27432"/>
                  </a:lnTo>
                  <a:close/>
                </a:path>
                <a:path w="257175" h="118745">
                  <a:moveTo>
                    <a:pt x="83629" y="25908"/>
                  </a:moveTo>
                  <a:lnTo>
                    <a:pt x="82914" y="27236"/>
                  </a:lnTo>
                  <a:lnTo>
                    <a:pt x="82588" y="27686"/>
                  </a:lnTo>
                  <a:lnTo>
                    <a:pt x="83736" y="27686"/>
                  </a:lnTo>
                  <a:lnTo>
                    <a:pt x="83629" y="25908"/>
                  </a:lnTo>
                  <a:close/>
                </a:path>
                <a:path w="257175" h="118745">
                  <a:moveTo>
                    <a:pt x="102209" y="26670"/>
                  </a:moveTo>
                  <a:lnTo>
                    <a:pt x="102323" y="27686"/>
                  </a:lnTo>
                  <a:lnTo>
                    <a:pt x="103318" y="27686"/>
                  </a:lnTo>
                  <a:lnTo>
                    <a:pt x="103440" y="27397"/>
                  </a:lnTo>
                  <a:lnTo>
                    <a:pt x="103348" y="27051"/>
                  </a:lnTo>
                  <a:lnTo>
                    <a:pt x="102908" y="27051"/>
                  </a:lnTo>
                  <a:lnTo>
                    <a:pt x="102209" y="26670"/>
                  </a:lnTo>
                  <a:close/>
                </a:path>
                <a:path w="257175" h="118745">
                  <a:moveTo>
                    <a:pt x="43294" y="26162"/>
                  </a:moveTo>
                  <a:lnTo>
                    <a:pt x="43002" y="26921"/>
                  </a:lnTo>
                  <a:lnTo>
                    <a:pt x="42887" y="27305"/>
                  </a:lnTo>
                  <a:lnTo>
                    <a:pt x="29349" y="27305"/>
                  </a:lnTo>
                  <a:lnTo>
                    <a:pt x="29667" y="27432"/>
                  </a:lnTo>
                  <a:lnTo>
                    <a:pt x="29311" y="27559"/>
                  </a:lnTo>
                  <a:lnTo>
                    <a:pt x="41108" y="27559"/>
                  </a:lnTo>
                  <a:lnTo>
                    <a:pt x="41135" y="27432"/>
                  </a:lnTo>
                  <a:lnTo>
                    <a:pt x="45999" y="27432"/>
                  </a:lnTo>
                  <a:lnTo>
                    <a:pt x="45872" y="27178"/>
                  </a:lnTo>
                  <a:lnTo>
                    <a:pt x="45275" y="27051"/>
                  </a:lnTo>
                  <a:lnTo>
                    <a:pt x="44246" y="27051"/>
                  </a:lnTo>
                  <a:lnTo>
                    <a:pt x="43972" y="26543"/>
                  </a:lnTo>
                  <a:lnTo>
                    <a:pt x="43497" y="26543"/>
                  </a:lnTo>
                  <a:lnTo>
                    <a:pt x="43380" y="26240"/>
                  </a:lnTo>
                  <a:close/>
                </a:path>
                <a:path w="257175" h="118745">
                  <a:moveTo>
                    <a:pt x="51117" y="26543"/>
                  </a:moveTo>
                  <a:lnTo>
                    <a:pt x="49822" y="26797"/>
                  </a:lnTo>
                  <a:lnTo>
                    <a:pt x="48958" y="27559"/>
                  </a:lnTo>
                  <a:lnTo>
                    <a:pt x="50851" y="27559"/>
                  </a:lnTo>
                  <a:lnTo>
                    <a:pt x="51117" y="26543"/>
                  </a:lnTo>
                  <a:close/>
                </a:path>
                <a:path w="257175" h="118745">
                  <a:moveTo>
                    <a:pt x="54597" y="27305"/>
                  </a:moveTo>
                  <a:lnTo>
                    <a:pt x="53632" y="27305"/>
                  </a:lnTo>
                  <a:lnTo>
                    <a:pt x="54584" y="27432"/>
                  </a:lnTo>
                  <a:close/>
                </a:path>
                <a:path w="257175" h="118745">
                  <a:moveTo>
                    <a:pt x="65620" y="26670"/>
                  </a:moveTo>
                  <a:lnTo>
                    <a:pt x="61277" y="26670"/>
                  </a:lnTo>
                  <a:lnTo>
                    <a:pt x="62025" y="26881"/>
                  </a:lnTo>
                  <a:lnTo>
                    <a:pt x="62059" y="27023"/>
                  </a:lnTo>
                  <a:lnTo>
                    <a:pt x="61722" y="27305"/>
                  </a:lnTo>
                  <a:lnTo>
                    <a:pt x="63284" y="27305"/>
                  </a:lnTo>
                  <a:lnTo>
                    <a:pt x="63550" y="27432"/>
                  </a:lnTo>
                  <a:lnTo>
                    <a:pt x="63560" y="27023"/>
                  </a:lnTo>
                  <a:lnTo>
                    <a:pt x="63690" y="26924"/>
                  </a:lnTo>
                  <a:lnTo>
                    <a:pt x="65659" y="26924"/>
                  </a:lnTo>
                  <a:lnTo>
                    <a:pt x="65620" y="26670"/>
                  </a:lnTo>
                  <a:close/>
                </a:path>
                <a:path w="257175" h="118745">
                  <a:moveTo>
                    <a:pt x="88315" y="27305"/>
                  </a:moveTo>
                  <a:lnTo>
                    <a:pt x="88569" y="27432"/>
                  </a:lnTo>
                  <a:lnTo>
                    <a:pt x="88315" y="27305"/>
                  </a:lnTo>
                  <a:close/>
                </a:path>
                <a:path w="257175" h="118745">
                  <a:moveTo>
                    <a:pt x="88555" y="27397"/>
                  </a:moveTo>
                  <a:close/>
                </a:path>
                <a:path w="257175" h="118745">
                  <a:moveTo>
                    <a:pt x="88252" y="26670"/>
                  </a:moveTo>
                  <a:lnTo>
                    <a:pt x="88328" y="27305"/>
                  </a:lnTo>
                  <a:lnTo>
                    <a:pt x="88555" y="27397"/>
                  </a:lnTo>
                  <a:lnTo>
                    <a:pt x="88252" y="26670"/>
                  </a:lnTo>
                  <a:close/>
                </a:path>
                <a:path w="257175" h="118745">
                  <a:moveTo>
                    <a:pt x="88315" y="27305"/>
                  </a:moveTo>
                  <a:close/>
                </a:path>
                <a:path w="257175" h="118745">
                  <a:moveTo>
                    <a:pt x="22440" y="27051"/>
                  </a:moveTo>
                  <a:lnTo>
                    <a:pt x="21996" y="27051"/>
                  </a:lnTo>
                  <a:lnTo>
                    <a:pt x="21831" y="27305"/>
                  </a:lnTo>
                  <a:lnTo>
                    <a:pt x="24418" y="27305"/>
                  </a:lnTo>
                  <a:lnTo>
                    <a:pt x="22555" y="27178"/>
                  </a:lnTo>
                  <a:close/>
                </a:path>
                <a:path w="257175" h="118745">
                  <a:moveTo>
                    <a:pt x="60312" y="27178"/>
                  </a:moveTo>
                  <a:close/>
                </a:path>
                <a:path w="257175" h="118745">
                  <a:moveTo>
                    <a:pt x="68981" y="27202"/>
                  </a:moveTo>
                  <a:lnTo>
                    <a:pt x="69278" y="27305"/>
                  </a:lnTo>
                  <a:lnTo>
                    <a:pt x="68981" y="27202"/>
                  </a:lnTo>
                  <a:close/>
                </a:path>
                <a:path w="257175" h="118745">
                  <a:moveTo>
                    <a:pt x="68999" y="27178"/>
                  </a:moveTo>
                  <a:lnTo>
                    <a:pt x="69278" y="27305"/>
                  </a:lnTo>
                  <a:lnTo>
                    <a:pt x="68999" y="27178"/>
                  </a:lnTo>
                  <a:close/>
                </a:path>
                <a:path w="257175" h="118745">
                  <a:moveTo>
                    <a:pt x="78359" y="27178"/>
                  </a:moveTo>
                  <a:lnTo>
                    <a:pt x="68999" y="27178"/>
                  </a:lnTo>
                  <a:lnTo>
                    <a:pt x="69278" y="27305"/>
                  </a:lnTo>
                  <a:lnTo>
                    <a:pt x="78342" y="27305"/>
                  </a:lnTo>
                  <a:close/>
                </a:path>
                <a:path w="257175" h="118745">
                  <a:moveTo>
                    <a:pt x="78689" y="27178"/>
                  </a:moveTo>
                  <a:lnTo>
                    <a:pt x="78359" y="27178"/>
                  </a:lnTo>
                  <a:lnTo>
                    <a:pt x="78638" y="27305"/>
                  </a:lnTo>
                  <a:close/>
                </a:path>
                <a:path w="257175" h="118745">
                  <a:moveTo>
                    <a:pt x="87952" y="27203"/>
                  </a:moveTo>
                  <a:lnTo>
                    <a:pt x="88226" y="27305"/>
                  </a:lnTo>
                  <a:lnTo>
                    <a:pt x="87952" y="27203"/>
                  </a:lnTo>
                  <a:close/>
                </a:path>
                <a:path w="257175" h="118745">
                  <a:moveTo>
                    <a:pt x="79140" y="27178"/>
                  </a:moveTo>
                  <a:close/>
                </a:path>
                <a:path w="257175" h="118745">
                  <a:moveTo>
                    <a:pt x="68999" y="27178"/>
                  </a:moveTo>
                  <a:close/>
                </a:path>
                <a:path w="257175" h="118745">
                  <a:moveTo>
                    <a:pt x="14617" y="26543"/>
                  </a:moveTo>
                  <a:lnTo>
                    <a:pt x="14608" y="27178"/>
                  </a:lnTo>
                  <a:lnTo>
                    <a:pt x="14617" y="26543"/>
                  </a:lnTo>
                  <a:close/>
                </a:path>
                <a:path w="257175" h="118745">
                  <a:moveTo>
                    <a:pt x="24472" y="26416"/>
                  </a:moveTo>
                  <a:lnTo>
                    <a:pt x="23876" y="26924"/>
                  </a:lnTo>
                  <a:lnTo>
                    <a:pt x="23228" y="27178"/>
                  </a:lnTo>
                  <a:lnTo>
                    <a:pt x="24426" y="27178"/>
                  </a:lnTo>
                  <a:lnTo>
                    <a:pt x="24472" y="26416"/>
                  </a:lnTo>
                  <a:close/>
                </a:path>
                <a:path w="257175" h="118745">
                  <a:moveTo>
                    <a:pt x="65138" y="25273"/>
                  </a:moveTo>
                  <a:lnTo>
                    <a:pt x="58470" y="25273"/>
                  </a:lnTo>
                  <a:lnTo>
                    <a:pt x="59766" y="25908"/>
                  </a:lnTo>
                  <a:lnTo>
                    <a:pt x="59805" y="26463"/>
                  </a:lnTo>
                  <a:lnTo>
                    <a:pt x="60203" y="27178"/>
                  </a:lnTo>
                  <a:lnTo>
                    <a:pt x="60210" y="26543"/>
                  </a:lnTo>
                  <a:lnTo>
                    <a:pt x="60845" y="26543"/>
                  </a:lnTo>
                  <a:lnTo>
                    <a:pt x="60858" y="26416"/>
                  </a:lnTo>
                  <a:lnTo>
                    <a:pt x="65328" y="26416"/>
                  </a:lnTo>
                  <a:lnTo>
                    <a:pt x="65112" y="26162"/>
                  </a:lnTo>
                  <a:lnTo>
                    <a:pt x="64947" y="25781"/>
                  </a:lnTo>
                  <a:lnTo>
                    <a:pt x="65151" y="25781"/>
                  </a:lnTo>
                  <a:lnTo>
                    <a:pt x="65544" y="25654"/>
                  </a:lnTo>
                  <a:lnTo>
                    <a:pt x="64909" y="25654"/>
                  </a:lnTo>
                  <a:lnTo>
                    <a:pt x="65138" y="25273"/>
                  </a:lnTo>
                  <a:close/>
                </a:path>
                <a:path w="257175" h="118745">
                  <a:moveTo>
                    <a:pt x="60441" y="26721"/>
                  </a:moveTo>
                  <a:lnTo>
                    <a:pt x="60236" y="27178"/>
                  </a:lnTo>
                  <a:lnTo>
                    <a:pt x="60441" y="26721"/>
                  </a:lnTo>
                  <a:close/>
                </a:path>
                <a:path w="257175" h="118745">
                  <a:moveTo>
                    <a:pt x="66666" y="26289"/>
                  </a:moveTo>
                  <a:lnTo>
                    <a:pt x="66103" y="26289"/>
                  </a:lnTo>
                  <a:lnTo>
                    <a:pt x="66010" y="26881"/>
                  </a:lnTo>
                  <a:lnTo>
                    <a:pt x="65798" y="27051"/>
                  </a:lnTo>
                  <a:lnTo>
                    <a:pt x="78549" y="27178"/>
                  </a:lnTo>
                  <a:lnTo>
                    <a:pt x="78371" y="27051"/>
                  </a:lnTo>
                  <a:lnTo>
                    <a:pt x="78422" y="26924"/>
                  </a:lnTo>
                  <a:lnTo>
                    <a:pt x="77622" y="26924"/>
                  </a:lnTo>
                  <a:lnTo>
                    <a:pt x="77431" y="26670"/>
                  </a:lnTo>
                  <a:lnTo>
                    <a:pt x="77114" y="26670"/>
                  </a:lnTo>
                  <a:lnTo>
                    <a:pt x="77226" y="26416"/>
                  </a:lnTo>
                  <a:lnTo>
                    <a:pt x="66624" y="26416"/>
                  </a:lnTo>
                  <a:close/>
                </a:path>
                <a:path w="257175" h="118745">
                  <a:moveTo>
                    <a:pt x="85902" y="26797"/>
                  </a:moveTo>
                  <a:lnTo>
                    <a:pt x="85915" y="27178"/>
                  </a:lnTo>
                  <a:lnTo>
                    <a:pt x="86028" y="26921"/>
                  </a:lnTo>
                  <a:close/>
                </a:path>
                <a:path w="257175" h="118745">
                  <a:moveTo>
                    <a:pt x="99113" y="25527"/>
                  </a:moveTo>
                  <a:lnTo>
                    <a:pt x="87922" y="25527"/>
                  </a:lnTo>
                  <a:lnTo>
                    <a:pt x="87972" y="26416"/>
                  </a:lnTo>
                  <a:lnTo>
                    <a:pt x="87630" y="26543"/>
                  </a:lnTo>
                  <a:lnTo>
                    <a:pt x="87591" y="26924"/>
                  </a:lnTo>
                  <a:lnTo>
                    <a:pt x="86027" y="26924"/>
                  </a:lnTo>
                  <a:lnTo>
                    <a:pt x="85915" y="27178"/>
                  </a:lnTo>
                  <a:lnTo>
                    <a:pt x="87858" y="27178"/>
                  </a:lnTo>
                  <a:lnTo>
                    <a:pt x="87967" y="26644"/>
                  </a:lnTo>
                  <a:lnTo>
                    <a:pt x="88514" y="26543"/>
                  </a:lnTo>
                  <a:lnTo>
                    <a:pt x="88861" y="26289"/>
                  </a:lnTo>
                  <a:lnTo>
                    <a:pt x="91122" y="26289"/>
                  </a:lnTo>
                  <a:lnTo>
                    <a:pt x="91262" y="26162"/>
                  </a:lnTo>
                  <a:lnTo>
                    <a:pt x="99263" y="26162"/>
                  </a:lnTo>
                  <a:lnTo>
                    <a:pt x="99174" y="25908"/>
                  </a:lnTo>
                  <a:lnTo>
                    <a:pt x="99364" y="25781"/>
                  </a:lnTo>
                  <a:lnTo>
                    <a:pt x="99501" y="25781"/>
                  </a:lnTo>
                  <a:lnTo>
                    <a:pt x="99113" y="25527"/>
                  </a:lnTo>
                  <a:close/>
                </a:path>
                <a:path w="257175" h="118745">
                  <a:moveTo>
                    <a:pt x="91122" y="26289"/>
                  </a:moveTo>
                  <a:lnTo>
                    <a:pt x="89306" y="26289"/>
                  </a:lnTo>
                  <a:lnTo>
                    <a:pt x="89636" y="26416"/>
                  </a:lnTo>
                  <a:lnTo>
                    <a:pt x="89776" y="26416"/>
                  </a:lnTo>
                  <a:lnTo>
                    <a:pt x="89877" y="26543"/>
                  </a:lnTo>
                  <a:lnTo>
                    <a:pt x="89941" y="27178"/>
                  </a:lnTo>
                  <a:lnTo>
                    <a:pt x="91401" y="27178"/>
                  </a:lnTo>
                  <a:lnTo>
                    <a:pt x="91440" y="27023"/>
                  </a:lnTo>
                  <a:lnTo>
                    <a:pt x="91630" y="26924"/>
                  </a:lnTo>
                  <a:lnTo>
                    <a:pt x="91795" y="26924"/>
                  </a:lnTo>
                  <a:lnTo>
                    <a:pt x="91655" y="26797"/>
                  </a:lnTo>
                  <a:lnTo>
                    <a:pt x="91325" y="26797"/>
                  </a:lnTo>
                  <a:lnTo>
                    <a:pt x="91274" y="26543"/>
                  </a:lnTo>
                  <a:lnTo>
                    <a:pt x="90944" y="26543"/>
                  </a:lnTo>
                  <a:lnTo>
                    <a:pt x="91122" y="26289"/>
                  </a:lnTo>
                  <a:close/>
                </a:path>
                <a:path w="257175" h="118745">
                  <a:moveTo>
                    <a:pt x="98336" y="26162"/>
                  </a:moveTo>
                  <a:lnTo>
                    <a:pt x="91262" y="26162"/>
                  </a:lnTo>
                  <a:lnTo>
                    <a:pt x="91592" y="26416"/>
                  </a:lnTo>
                  <a:lnTo>
                    <a:pt x="91713" y="26721"/>
                  </a:lnTo>
                  <a:lnTo>
                    <a:pt x="92176" y="27178"/>
                  </a:lnTo>
                  <a:lnTo>
                    <a:pt x="92710" y="27178"/>
                  </a:lnTo>
                  <a:lnTo>
                    <a:pt x="92316" y="27051"/>
                  </a:lnTo>
                  <a:lnTo>
                    <a:pt x="92532" y="26797"/>
                  </a:lnTo>
                  <a:lnTo>
                    <a:pt x="93751" y="26797"/>
                  </a:lnTo>
                  <a:lnTo>
                    <a:pt x="98374" y="26670"/>
                  </a:lnTo>
                  <a:lnTo>
                    <a:pt x="98336" y="26162"/>
                  </a:lnTo>
                  <a:close/>
                </a:path>
                <a:path w="257175" h="118745">
                  <a:moveTo>
                    <a:pt x="92583" y="26797"/>
                  </a:moveTo>
                  <a:lnTo>
                    <a:pt x="92710" y="27178"/>
                  </a:lnTo>
                  <a:lnTo>
                    <a:pt x="92583" y="26797"/>
                  </a:lnTo>
                  <a:close/>
                </a:path>
                <a:path w="257175" h="118745">
                  <a:moveTo>
                    <a:pt x="16687" y="26543"/>
                  </a:moveTo>
                  <a:lnTo>
                    <a:pt x="16103" y="26543"/>
                  </a:lnTo>
                  <a:lnTo>
                    <a:pt x="16245" y="26644"/>
                  </a:lnTo>
                  <a:lnTo>
                    <a:pt x="16306" y="27051"/>
                  </a:lnTo>
                  <a:lnTo>
                    <a:pt x="16484" y="27051"/>
                  </a:lnTo>
                  <a:lnTo>
                    <a:pt x="16606" y="26644"/>
                  </a:lnTo>
                  <a:close/>
                </a:path>
                <a:path w="257175" h="118745">
                  <a:moveTo>
                    <a:pt x="17940" y="26797"/>
                  </a:moveTo>
                  <a:lnTo>
                    <a:pt x="17233" y="26797"/>
                  </a:lnTo>
                  <a:lnTo>
                    <a:pt x="17957" y="27051"/>
                  </a:lnTo>
                  <a:lnTo>
                    <a:pt x="17940" y="26797"/>
                  </a:lnTo>
                  <a:close/>
                </a:path>
                <a:path w="257175" h="118745">
                  <a:moveTo>
                    <a:pt x="19608" y="26644"/>
                  </a:moveTo>
                  <a:lnTo>
                    <a:pt x="19202" y="27051"/>
                  </a:lnTo>
                  <a:lnTo>
                    <a:pt x="19575" y="26721"/>
                  </a:lnTo>
                  <a:close/>
                </a:path>
                <a:path w="257175" h="118745">
                  <a:moveTo>
                    <a:pt x="44056" y="25908"/>
                  </a:moveTo>
                  <a:lnTo>
                    <a:pt x="44102" y="26240"/>
                  </a:lnTo>
                  <a:lnTo>
                    <a:pt x="44229" y="26644"/>
                  </a:lnTo>
                  <a:lnTo>
                    <a:pt x="44462" y="26924"/>
                  </a:lnTo>
                  <a:lnTo>
                    <a:pt x="44246" y="27051"/>
                  </a:lnTo>
                  <a:lnTo>
                    <a:pt x="45275" y="27051"/>
                  </a:lnTo>
                  <a:lnTo>
                    <a:pt x="45351" y="26924"/>
                  </a:lnTo>
                  <a:lnTo>
                    <a:pt x="45615" y="26924"/>
                  </a:lnTo>
                  <a:lnTo>
                    <a:pt x="46024" y="26543"/>
                  </a:lnTo>
                  <a:lnTo>
                    <a:pt x="46583" y="26543"/>
                  </a:lnTo>
                  <a:lnTo>
                    <a:pt x="46501" y="26416"/>
                  </a:lnTo>
                  <a:lnTo>
                    <a:pt x="44373" y="26416"/>
                  </a:lnTo>
                  <a:lnTo>
                    <a:pt x="44589" y="26162"/>
                  </a:lnTo>
                  <a:lnTo>
                    <a:pt x="44310" y="26162"/>
                  </a:lnTo>
                  <a:lnTo>
                    <a:pt x="44056" y="25908"/>
                  </a:lnTo>
                  <a:close/>
                </a:path>
                <a:path w="257175" h="118745">
                  <a:moveTo>
                    <a:pt x="45507" y="27023"/>
                  </a:moveTo>
                  <a:close/>
                </a:path>
                <a:path w="257175" h="118745">
                  <a:moveTo>
                    <a:pt x="46583" y="26543"/>
                  </a:moveTo>
                  <a:lnTo>
                    <a:pt x="46024" y="26543"/>
                  </a:lnTo>
                  <a:lnTo>
                    <a:pt x="46647" y="27051"/>
                  </a:lnTo>
                  <a:lnTo>
                    <a:pt x="46583" y="26543"/>
                  </a:lnTo>
                  <a:close/>
                </a:path>
                <a:path w="257175" h="118745">
                  <a:moveTo>
                    <a:pt x="54648" y="26416"/>
                  </a:moveTo>
                  <a:lnTo>
                    <a:pt x="51663" y="26416"/>
                  </a:lnTo>
                  <a:lnTo>
                    <a:pt x="51828" y="26543"/>
                  </a:lnTo>
                  <a:lnTo>
                    <a:pt x="52133" y="27051"/>
                  </a:lnTo>
                  <a:lnTo>
                    <a:pt x="54571" y="27051"/>
                  </a:lnTo>
                  <a:lnTo>
                    <a:pt x="54631" y="26881"/>
                  </a:lnTo>
                  <a:lnTo>
                    <a:pt x="54648" y="26416"/>
                  </a:lnTo>
                  <a:close/>
                </a:path>
                <a:path w="257175" h="118745">
                  <a:moveTo>
                    <a:pt x="78828" y="26924"/>
                  </a:moveTo>
                  <a:lnTo>
                    <a:pt x="78422" y="26924"/>
                  </a:lnTo>
                  <a:lnTo>
                    <a:pt x="78651" y="27051"/>
                  </a:lnTo>
                  <a:lnTo>
                    <a:pt x="78828" y="26924"/>
                  </a:lnTo>
                  <a:close/>
                </a:path>
                <a:path w="257175" h="118745">
                  <a:moveTo>
                    <a:pt x="103085" y="26543"/>
                  </a:moveTo>
                  <a:lnTo>
                    <a:pt x="102908" y="27051"/>
                  </a:lnTo>
                  <a:lnTo>
                    <a:pt x="103348" y="27051"/>
                  </a:lnTo>
                  <a:lnTo>
                    <a:pt x="103085" y="26543"/>
                  </a:lnTo>
                  <a:close/>
                </a:path>
                <a:path w="257175" h="118745">
                  <a:moveTo>
                    <a:pt x="45615" y="26924"/>
                  </a:moveTo>
                  <a:lnTo>
                    <a:pt x="45427" y="26924"/>
                  </a:lnTo>
                  <a:lnTo>
                    <a:pt x="45615" y="26924"/>
                  </a:lnTo>
                  <a:close/>
                </a:path>
                <a:path w="257175" h="118745">
                  <a:moveTo>
                    <a:pt x="18726" y="26670"/>
                  </a:moveTo>
                  <a:lnTo>
                    <a:pt x="17932" y="26670"/>
                  </a:lnTo>
                  <a:lnTo>
                    <a:pt x="19011" y="26924"/>
                  </a:lnTo>
                  <a:lnTo>
                    <a:pt x="18726" y="26670"/>
                  </a:lnTo>
                  <a:close/>
                </a:path>
                <a:path w="257175" h="118745">
                  <a:moveTo>
                    <a:pt x="42278" y="26416"/>
                  </a:moveTo>
                  <a:lnTo>
                    <a:pt x="41376" y="26924"/>
                  </a:lnTo>
                  <a:lnTo>
                    <a:pt x="41905" y="26924"/>
                  </a:lnTo>
                  <a:lnTo>
                    <a:pt x="42278" y="26416"/>
                  </a:lnTo>
                  <a:close/>
                </a:path>
                <a:path w="257175" h="118745">
                  <a:moveTo>
                    <a:pt x="77597" y="25908"/>
                  </a:moveTo>
                  <a:lnTo>
                    <a:pt x="77736" y="26924"/>
                  </a:lnTo>
                  <a:lnTo>
                    <a:pt x="79070" y="26924"/>
                  </a:lnTo>
                  <a:lnTo>
                    <a:pt x="78946" y="26543"/>
                  </a:lnTo>
                  <a:lnTo>
                    <a:pt x="79027" y="26162"/>
                  </a:lnTo>
                  <a:lnTo>
                    <a:pt x="78071" y="26026"/>
                  </a:lnTo>
                  <a:lnTo>
                    <a:pt x="77597" y="25908"/>
                  </a:lnTo>
                  <a:close/>
                </a:path>
                <a:path w="257175" h="118745">
                  <a:moveTo>
                    <a:pt x="86046" y="26881"/>
                  </a:moveTo>
                  <a:close/>
                </a:path>
                <a:path w="257175" h="118745">
                  <a:moveTo>
                    <a:pt x="87420" y="26543"/>
                  </a:moveTo>
                  <a:lnTo>
                    <a:pt x="86194" y="26543"/>
                  </a:lnTo>
                  <a:lnTo>
                    <a:pt x="86245" y="26924"/>
                  </a:lnTo>
                  <a:lnTo>
                    <a:pt x="87591" y="26924"/>
                  </a:lnTo>
                  <a:lnTo>
                    <a:pt x="87420" y="26543"/>
                  </a:lnTo>
                  <a:close/>
                </a:path>
                <a:path w="257175" h="118745">
                  <a:moveTo>
                    <a:pt x="98945" y="26416"/>
                  </a:moveTo>
                  <a:lnTo>
                    <a:pt x="98691" y="26670"/>
                  </a:lnTo>
                  <a:lnTo>
                    <a:pt x="93764" y="26670"/>
                  </a:lnTo>
                  <a:lnTo>
                    <a:pt x="93789" y="26881"/>
                  </a:lnTo>
                  <a:lnTo>
                    <a:pt x="96951" y="26924"/>
                  </a:lnTo>
                  <a:lnTo>
                    <a:pt x="97218" y="26797"/>
                  </a:lnTo>
                  <a:lnTo>
                    <a:pt x="101860" y="26797"/>
                  </a:lnTo>
                  <a:lnTo>
                    <a:pt x="101805" y="26543"/>
                  </a:lnTo>
                  <a:lnTo>
                    <a:pt x="99275" y="26543"/>
                  </a:lnTo>
                  <a:lnTo>
                    <a:pt x="98945" y="26416"/>
                  </a:lnTo>
                  <a:close/>
                </a:path>
                <a:path w="257175" h="118745">
                  <a:moveTo>
                    <a:pt x="86194" y="26543"/>
                  </a:moveTo>
                  <a:lnTo>
                    <a:pt x="85775" y="26543"/>
                  </a:lnTo>
                  <a:lnTo>
                    <a:pt x="85859" y="26921"/>
                  </a:lnTo>
                  <a:lnTo>
                    <a:pt x="86083" y="26797"/>
                  </a:lnTo>
                  <a:lnTo>
                    <a:pt x="86194" y="26543"/>
                  </a:lnTo>
                  <a:close/>
                </a:path>
                <a:path w="257175" h="118745">
                  <a:moveTo>
                    <a:pt x="86083" y="26797"/>
                  </a:moveTo>
                  <a:lnTo>
                    <a:pt x="85902" y="26797"/>
                  </a:lnTo>
                  <a:lnTo>
                    <a:pt x="86046" y="26881"/>
                  </a:lnTo>
                  <a:close/>
                </a:path>
                <a:path w="257175" h="118745">
                  <a:moveTo>
                    <a:pt x="92557" y="26797"/>
                  </a:moveTo>
                  <a:close/>
                </a:path>
                <a:path w="257175" h="118745">
                  <a:moveTo>
                    <a:pt x="15468" y="25019"/>
                  </a:moveTo>
                  <a:lnTo>
                    <a:pt x="15521" y="25527"/>
                  </a:lnTo>
                  <a:lnTo>
                    <a:pt x="15847" y="26162"/>
                  </a:lnTo>
                  <a:lnTo>
                    <a:pt x="15963" y="26797"/>
                  </a:lnTo>
                  <a:lnTo>
                    <a:pt x="16103" y="26543"/>
                  </a:lnTo>
                  <a:lnTo>
                    <a:pt x="16687" y="26543"/>
                  </a:lnTo>
                  <a:lnTo>
                    <a:pt x="16916" y="26416"/>
                  </a:lnTo>
                  <a:lnTo>
                    <a:pt x="18465" y="26416"/>
                  </a:lnTo>
                  <a:lnTo>
                    <a:pt x="18580" y="26162"/>
                  </a:lnTo>
                  <a:lnTo>
                    <a:pt x="18877" y="26162"/>
                  </a:lnTo>
                  <a:lnTo>
                    <a:pt x="18745" y="25654"/>
                  </a:lnTo>
                  <a:lnTo>
                    <a:pt x="19202" y="25527"/>
                  </a:lnTo>
                  <a:lnTo>
                    <a:pt x="19618" y="25527"/>
                  </a:lnTo>
                  <a:lnTo>
                    <a:pt x="19215" y="25400"/>
                  </a:lnTo>
                  <a:lnTo>
                    <a:pt x="19469" y="25273"/>
                  </a:lnTo>
                  <a:lnTo>
                    <a:pt x="15836" y="25273"/>
                  </a:lnTo>
                  <a:lnTo>
                    <a:pt x="15468" y="25019"/>
                  </a:lnTo>
                  <a:close/>
                </a:path>
                <a:path w="257175" h="118745">
                  <a:moveTo>
                    <a:pt x="60845" y="26543"/>
                  </a:moveTo>
                  <a:lnTo>
                    <a:pt x="60325" y="26543"/>
                  </a:lnTo>
                  <a:lnTo>
                    <a:pt x="60441" y="26721"/>
                  </a:lnTo>
                  <a:lnTo>
                    <a:pt x="60921" y="26670"/>
                  </a:lnTo>
                  <a:close/>
                </a:path>
                <a:path w="257175" h="118745">
                  <a:moveTo>
                    <a:pt x="65328" y="26416"/>
                  </a:moveTo>
                  <a:lnTo>
                    <a:pt x="60858" y="26416"/>
                  </a:lnTo>
                  <a:lnTo>
                    <a:pt x="61280" y="26674"/>
                  </a:lnTo>
                  <a:lnTo>
                    <a:pt x="65620" y="26670"/>
                  </a:lnTo>
                  <a:lnTo>
                    <a:pt x="65328" y="26416"/>
                  </a:lnTo>
                  <a:close/>
                </a:path>
                <a:path w="257175" h="118745">
                  <a:moveTo>
                    <a:pt x="50038" y="26416"/>
                  </a:moveTo>
                  <a:lnTo>
                    <a:pt x="49390" y="26416"/>
                  </a:lnTo>
                  <a:lnTo>
                    <a:pt x="49974" y="26670"/>
                  </a:lnTo>
                  <a:lnTo>
                    <a:pt x="50038" y="26416"/>
                  </a:lnTo>
                  <a:close/>
                </a:path>
                <a:path w="257175" h="118745">
                  <a:moveTo>
                    <a:pt x="55003" y="26162"/>
                  </a:moveTo>
                  <a:lnTo>
                    <a:pt x="55130" y="26670"/>
                  </a:lnTo>
                  <a:lnTo>
                    <a:pt x="55145" y="26240"/>
                  </a:lnTo>
                  <a:lnTo>
                    <a:pt x="55003" y="26162"/>
                  </a:lnTo>
                  <a:close/>
                </a:path>
                <a:path w="257175" h="118745">
                  <a:moveTo>
                    <a:pt x="77330" y="26416"/>
                  </a:moveTo>
                  <a:lnTo>
                    <a:pt x="77114" y="26670"/>
                  </a:lnTo>
                  <a:lnTo>
                    <a:pt x="77431" y="26670"/>
                  </a:lnTo>
                  <a:lnTo>
                    <a:pt x="77330" y="26416"/>
                  </a:lnTo>
                  <a:close/>
                </a:path>
                <a:path w="257175" h="118745">
                  <a:moveTo>
                    <a:pt x="98844" y="25146"/>
                  </a:moveTo>
                  <a:lnTo>
                    <a:pt x="84747" y="25146"/>
                  </a:lnTo>
                  <a:lnTo>
                    <a:pt x="84985" y="25908"/>
                  </a:lnTo>
                  <a:lnTo>
                    <a:pt x="85086" y="26166"/>
                  </a:lnTo>
                  <a:lnTo>
                    <a:pt x="85712" y="26289"/>
                  </a:lnTo>
                  <a:lnTo>
                    <a:pt x="85420" y="26670"/>
                  </a:lnTo>
                  <a:lnTo>
                    <a:pt x="85775" y="26543"/>
                  </a:lnTo>
                  <a:lnTo>
                    <a:pt x="87420" y="26543"/>
                  </a:lnTo>
                  <a:lnTo>
                    <a:pt x="87306" y="26289"/>
                  </a:lnTo>
                  <a:lnTo>
                    <a:pt x="87185" y="26035"/>
                  </a:lnTo>
                  <a:lnTo>
                    <a:pt x="87509" y="26035"/>
                  </a:lnTo>
                  <a:lnTo>
                    <a:pt x="87718" y="25654"/>
                  </a:lnTo>
                  <a:lnTo>
                    <a:pt x="87579" y="25654"/>
                  </a:lnTo>
                  <a:lnTo>
                    <a:pt x="99113" y="25527"/>
                  </a:lnTo>
                  <a:lnTo>
                    <a:pt x="98956" y="25424"/>
                  </a:lnTo>
                  <a:lnTo>
                    <a:pt x="98844" y="25146"/>
                  </a:lnTo>
                  <a:close/>
                </a:path>
                <a:path w="257175" h="118745">
                  <a:moveTo>
                    <a:pt x="88514" y="26543"/>
                  </a:moveTo>
                  <a:lnTo>
                    <a:pt x="88049" y="26543"/>
                  </a:lnTo>
                  <a:lnTo>
                    <a:pt x="88341" y="26670"/>
                  </a:lnTo>
                  <a:lnTo>
                    <a:pt x="88514" y="26543"/>
                  </a:lnTo>
                  <a:close/>
                </a:path>
                <a:path w="257175" h="118745">
                  <a:moveTo>
                    <a:pt x="19367" y="26035"/>
                  </a:moveTo>
                  <a:lnTo>
                    <a:pt x="19075" y="26162"/>
                  </a:lnTo>
                  <a:lnTo>
                    <a:pt x="19608" y="26644"/>
                  </a:lnTo>
                  <a:lnTo>
                    <a:pt x="21005" y="26543"/>
                  </a:lnTo>
                  <a:lnTo>
                    <a:pt x="20984" y="26416"/>
                  </a:lnTo>
                  <a:lnTo>
                    <a:pt x="19977" y="26416"/>
                  </a:lnTo>
                  <a:lnTo>
                    <a:pt x="19367" y="26035"/>
                  </a:lnTo>
                  <a:close/>
                </a:path>
                <a:path w="257175" h="118745">
                  <a:moveTo>
                    <a:pt x="10229" y="25424"/>
                  </a:moveTo>
                  <a:lnTo>
                    <a:pt x="9563" y="25781"/>
                  </a:lnTo>
                  <a:lnTo>
                    <a:pt x="9601" y="26289"/>
                  </a:lnTo>
                  <a:lnTo>
                    <a:pt x="8851" y="26543"/>
                  </a:lnTo>
                  <a:lnTo>
                    <a:pt x="12395" y="26543"/>
                  </a:lnTo>
                  <a:lnTo>
                    <a:pt x="12179" y="26416"/>
                  </a:lnTo>
                  <a:lnTo>
                    <a:pt x="12026" y="26162"/>
                  </a:lnTo>
                  <a:lnTo>
                    <a:pt x="10833" y="26162"/>
                  </a:lnTo>
                  <a:lnTo>
                    <a:pt x="10680" y="25908"/>
                  </a:lnTo>
                  <a:lnTo>
                    <a:pt x="11013" y="25908"/>
                  </a:lnTo>
                  <a:lnTo>
                    <a:pt x="10982" y="25781"/>
                  </a:lnTo>
                  <a:lnTo>
                    <a:pt x="10756" y="25781"/>
                  </a:lnTo>
                  <a:lnTo>
                    <a:pt x="10179" y="25672"/>
                  </a:lnTo>
                  <a:lnTo>
                    <a:pt x="10229" y="25424"/>
                  </a:lnTo>
                  <a:close/>
                </a:path>
                <a:path w="257175" h="118745">
                  <a:moveTo>
                    <a:pt x="12674" y="26162"/>
                  </a:moveTo>
                  <a:lnTo>
                    <a:pt x="12471" y="26416"/>
                  </a:lnTo>
                  <a:lnTo>
                    <a:pt x="12395" y="26543"/>
                  </a:lnTo>
                  <a:lnTo>
                    <a:pt x="12903" y="26543"/>
                  </a:lnTo>
                  <a:lnTo>
                    <a:pt x="12674" y="26162"/>
                  </a:lnTo>
                  <a:close/>
                </a:path>
                <a:path w="257175" h="118745">
                  <a:moveTo>
                    <a:pt x="29327" y="25908"/>
                  </a:moveTo>
                  <a:lnTo>
                    <a:pt x="28740" y="25908"/>
                  </a:lnTo>
                  <a:lnTo>
                    <a:pt x="28790" y="26543"/>
                  </a:lnTo>
                  <a:lnTo>
                    <a:pt x="41340" y="26543"/>
                  </a:lnTo>
                  <a:lnTo>
                    <a:pt x="41328" y="26416"/>
                  </a:lnTo>
                  <a:lnTo>
                    <a:pt x="29679" y="26416"/>
                  </a:lnTo>
                  <a:lnTo>
                    <a:pt x="29502" y="26289"/>
                  </a:lnTo>
                  <a:lnTo>
                    <a:pt x="29327" y="25908"/>
                  </a:lnTo>
                  <a:close/>
                </a:path>
                <a:path w="257175" h="118745">
                  <a:moveTo>
                    <a:pt x="43903" y="26416"/>
                  </a:moveTo>
                  <a:lnTo>
                    <a:pt x="43497" y="26543"/>
                  </a:lnTo>
                  <a:lnTo>
                    <a:pt x="43972" y="26543"/>
                  </a:lnTo>
                  <a:lnTo>
                    <a:pt x="43903" y="26416"/>
                  </a:lnTo>
                  <a:close/>
                </a:path>
                <a:path w="257175" h="118745">
                  <a:moveTo>
                    <a:pt x="54965" y="25654"/>
                  </a:moveTo>
                  <a:lnTo>
                    <a:pt x="47409" y="25654"/>
                  </a:lnTo>
                  <a:lnTo>
                    <a:pt x="47536" y="26543"/>
                  </a:lnTo>
                  <a:lnTo>
                    <a:pt x="48018" y="25908"/>
                  </a:lnTo>
                  <a:lnTo>
                    <a:pt x="48990" y="25908"/>
                  </a:lnTo>
                  <a:lnTo>
                    <a:pt x="49034" y="25781"/>
                  </a:lnTo>
                  <a:lnTo>
                    <a:pt x="54927" y="25781"/>
                  </a:lnTo>
                  <a:close/>
                </a:path>
                <a:path w="257175" h="118745">
                  <a:moveTo>
                    <a:pt x="48990" y="25908"/>
                  </a:moveTo>
                  <a:lnTo>
                    <a:pt x="48018" y="25908"/>
                  </a:lnTo>
                  <a:lnTo>
                    <a:pt x="48768" y="26543"/>
                  </a:lnTo>
                  <a:lnTo>
                    <a:pt x="48990" y="25908"/>
                  </a:lnTo>
                  <a:close/>
                </a:path>
                <a:path w="257175" h="118745">
                  <a:moveTo>
                    <a:pt x="66802" y="25781"/>
                  </a:moveTo>
                  <a:lnTo>
                    <a:pt x="65430" y="25781"/>
                  </a:lnTo>
                  <a:lnTo>
                    <a:pt x="65684" y="25908"/>
                  </a:lnTo>
                  <a:lnTo>
                    <a:pt x="65570" y="26543"/>
                  </a:lnTo>
                  <a:lnTo>
                    <a:pt x="66103" y="26289"/>
                  </a:lnTo>
                  <a:lnTo>
                    <a:pt x="66666" y="26289"/>
                  </a:lnTo>
                  <a:lnTo>
                    <a:pt x="66802" y="25781"/>
                  </a:lnTo>
                  <a:close/>
                </a:path>
                <a:path w="257175" h="118745">
                  <a:moveTo>
                    <a:pt x="91198" y="26416"/>
                  </a:moveTo>
                  <a:lnTo>
                    <a:pt x="90944" y="26543"/>
                  </a:lnTo>
                  <a:lnTo>
                    <a:pt x="91274" y="26543"/>
                  </a:lnTo>
                  <a:lnTo>
                    <a:pt x="91198" y="26416"/>
                  </a:lnTo>
                  <a:close/>
                </a:path>
                <a:path w="257175" h="118745">
                  <a:moveTo>
                    <a:pt x="99501" y="25781"/>
                  </a:moveTo>
                  <a:lnTo>
                    <a:pt x="99364" y="25781"/>
                  </a:lnTo>
                  <a:lnTo>
                    <a:pt x="99491" y="26289"/>
                  </a:lnTo>
                  <a:lnTo>
                    <a:pt x="99275" y="26543"/>
                  </a:lnTo>
                  <a:lnTo>
                    <a:pt x="101805" y="26543"/>
                  </a:lnTo>
                  <a:lnTo>
                    <a:pt x="101777" y="26416"/>
                  </a:lnTo>
                  <a:lnTo>
                    <a:pt x="101358" y="26162"/>
                  </a:lnTo>
                  <a:lnTo>
                    <a:pt x="101727" y="26162"/>
                  </a:lnTo>
                  <a:lnTo>
                    <a:pt x="100368" y="26035"/>
                  </a:lnTo>
                  <a:lnTo>
                    <a:pt x="99695" y="25908"/>
                  </a:lnTo>
                  <a:lnTo>
                    <a:pt x="99501" y="25781"/>
                  </a:lnTo>
                  <a:close/>
                </a:path>
                <a:path w="257175" h="118745">
                  <a:moveTo>
                    <a:pt x="28712" y="25917"/>
                  </a:moveTo>
                  <a:lnTo>
                    <a:pt x="28403" y="26026"/>
                  </a:lnTo>
                  <a:lnTo>
                    <a:pt x="28486" y="26416"/>
                  </a:lnTo>
                  <a:lnTo>
                    <a:pt x="28710" y="26026"/>
                  </a:lnTo>
                  <a:close/>
                </a:path>
                <a:path w="257175" h="118745">
                  <a:moveTo>
                    <a:pt x="19812" y="25654"/>
                  </a:moveTo>
                  <a:lnTo>
                    <a:pt x="19977" y="26416"/>
                  </a:lnTo>
                  <a:lnTo>
                    <a:pt x="20510" y="26416"/>
                  </a:lnTo>
                  <a:lnTo>
                    <a:pt x="19812" y="25654"/>
                  </a:lnTo>
                  <a:close/>
                </a:path>
                <a:path w="257175" h="118745">
                  <a:moveTo>
                    <a:pt x="20878" y="25781"/>
                  </a:moveTo>
                  <a:lnTo>
                    <a:pt x="20510" y="26416"/>
                  </a:lnTo>
                  <a:lnTo>
                    <a:pt x="20984" y="26416"/>
                  </a:lnTo>
                  <a:lnTo>
                    <a:pt x="20878" y="25781"/>
                  </a:lnTo>
                  <a:close/>
                </a:path>
                <a:path w="257175" h="118745">
                  <a:moveTo>
                    <a:pt x="31711" y="25400"/>
                  </a:moveTo>
                  <a:lnTo>
                    <a:pt x="30797" y="25400"/>
                  </a:lnTo>
                  <a:lnTo>
                    <a:pt x="30175" y="25527"/>
                  </a:lnTo>
                  <a:lnTo>
                    <a:pt x="29679" y="26416"/>
                  </a:lnTo>
                  <a:lnTo>
                    <a:pt x="35674" y="26416"/>
                  </a:lnTo>
                  <a:lnTo>
                    <a:pt x="35488" y="26162"/>
                  </a:lnTo>
                  <a:lnTo>
                    <a:pt x="32905" y="26162"/>
                  </a:lnTo>
                  <a:lnTo>
                    <a:pt x="32334" y="25527"/>
                  </a:lnTo>
                  <a:lnTo>
                    <a:pt x="32143" y="25527"/>
                  </a:lnTo>
                  <a:lnTo>
                    <a:pt x="31711" y="25400"/>
                  </a:lnTo>
                  <a:close/>
                </a:path>
                <a:path w="257175" h="118745">
                  <a:moveTo>
                    <a:pt x="36398" y="25781"/>
                  </a:moveTo>
                  <a:lnTo>
                    <a:pt x="36042" y="25908"/>
                  </a:lnTo>
                  <a:lnTo>
                    <a:pt x="35754" y="26240"/>
                  </a:lnTo>
                  <a:lnTo>
                    <a:pt x="35674" y="26416"/>
                  </a:lnTo>
                  <a:lnTo>
                    <a:pt x="41328" y="26416"/>
                  </a:lnTo>
                  <a:lnTo>
                    <a:pt x="41292" y="26035"/>
                  </a:lnTo>
                  <a:lnTo>
                    <a:pt x="36889" y="26026"/>
                  </a:lnTo>
                  <a:lnTo>
                    <a:pt x="36398" y="25781"/>
                  </a:lnTo>
                  <a:close/>
                </a:path>
                <a:path w="257175" h="118745">
                  <a:moveTo>
                    <a:pt x="66526" y="23114"/>
                  </a:moveTo>
                  <a:lnTo>
                    <a:pt x="43827" y="23114"/>
                  </a:lnTo>
                  <a:lnTo>
                    <a:pt x="43713" y="25273"/>
                  </a:lnTo>
                  <a:lnTo>
                    <a:pt x="43797" y="25400"/>
                  </a:lnTo>
                  <a:lnTo>
                    <a:pt x="44284" y="25908"/>
                  </a:lnTo>
                  <a:lnTo>
                    <a:pt x="44861" y="26240"/>
                  </a:lnTo>
                  <a:lnTo>
                    <a:pt x="44869" y="26416"/>
                  </a:lnTo>
                  <a:lnTo>
                    <a:pt x="46501" y="26416"/>
                  </a:lnTo>
                  <a:lnTo>
                    <a:pt x="46240" y="26162"/>
                  </a:lnTo>
                  <a:lnTo>
                    <a:pt x="46685" y="26162"/>
                  </a:lnTo>
                  <a:lnTo>
                    <a:pt x="47409" y="25654"/>
                  </a:lnTo>
                  <a:lnTo>
                    <a:pt x="54965" y="25654"/>
                  </a:lnTo>
                  <a:lnTo>
                    <a:pt x="55041" y="25400"/>
                  </a:lnTo>
                  <a:lnTo>
                    <a:pt x="54292" y="25400"/>
                  </a:lnTo>
                  <a:lnTo>
                    <a:pt x="54610" y="25019"/>
                  </a:lnTo>
                  <a:lnTo>
                    <a:pt x="55118" y="24892"/>
                  </a:lnTo>
                  <a:lnTo>
                    <a:pt x="66030" y="24892"/>
                  </a:lnTo>
                  <a:lnTo>
                    <a:pt x="66078" y="24765"/>
                  </a:lnTo>
                  <a:lnTo>
                    <a:pt x="67846" y="24765"/>
                  </a:lnTo>
                  <a:lnTo>
                    <a:pt x="67989" y="24130"/>
                  </a:lnTo>
                  <a:lnTo>
                    <a:pt x="67792" y="24130"/>
                  </a:lnTo>
                  <a:lnTo>
                    <a:pt x="67589" y="23749"/>
                  </a:lnTo>
                  <a:lnTo>
                    <a:pt x="67369" y="23241"/>
                  </a:lnTo>
                  <a:lnTo>
                    <a:pt x="66865" y="23241"/>
                  </a:lnTo>
                  <a:lnTo>
                    <a:pt x="66526" y="23114"/>
                  </a:lnTo>
                  <a:close/>
                </a:path>
                <a:path w="257175" h="118745">
                  <a:moveTo>
                    <a:pt x="54927" y="25781"/>
                  </a:moveTo>
                  <a:lnTo>
                    <a:pt x="49034" y="25781"/>
                  </a:lnTo>
                  <a:lnTo>
                    <a:pt x="49225" y="26162"/>
                  </a:lnTo>
                  <a:lnTo>
                    <a:pt x="49631" y="26416"/>
                  </a:lnTo>
                  <a:lnTo>
                    <a:pt x="50533" y="26416"/>
                  </a:lnTo>
                  <a:lnTo>
                    <a:pt x="51066" y="26162"/>
                  </a:lnTo>
                  <a:lnTo>
                    <a:pt x="54813" y="26162"/>
                  </a:lnTo>
                  <a:lnTo>
                    <a:pt x="54927" y="25781"/>
                  </a:lnTo>
                  <a:close/>
                </a:path>
                <a:path w="257175" h="118745">
                  <a:moveTo>
                    <a:pt x="66979" y="25908"/>
                  </a:moveTo>
                  <a:lnTo>
                    <a:pt x="66784" y="26026"/>
                  </a:lnTo>
                  <a:lnTo>
                    <a:pt x="66725" y="26416"/>
                  </a:lnTo>
                  <a:lnTo>
                    <a:pt x="74853" y="26416"/>
                  </a:lnTo>
                  <a:lnTo>
                    <a:pt x="73904" y="26166"/>
                  </a:lnTo>
                  <a:lnTo>
                    <a:pt x="73787" y="26035"/>
                  </a:lnTo>
                  <a:lnTo>
                    <a:pt x="67043" y="26035"/>
                  </a:lnTo>
                  <a:close/>
                </a:path>
                <a:path w="257175" h="118745">
                  <a:moveTo>
                    <a:pt x="76692" y="25908"/>
                  </a:moveTo>
                  <a:lnTo>
                    <a:pt x="74117" y="25908"/>
                  </a:lnTo>
                  <a:lnTo>
                    <a:pt x="74510" y="26035"/>
                  </a:lnTo>
                  <a:lnTo>
                    <a:pt x="74853" y="26416"/>
                  </a:lnTo>
                  <a:lnTo>
                    <a:pt x="77226" y="26416"/>
                  </a:lnTo>
                  <a:lnTo>
                    <a:pt x="77337" y="26162"/>
                  </a:lnTo>
                  <a:lnTo>
                    <a:pt x="77177" y="26162"/>
                  </a:lnTo>
                  <a:lnTo>
                    <a:pt x="76695" y="26035"/>
                  </a:lnTo>
                  <a:close/>
                </a:path>
                <a:path w="257175" h="118745">
                  <a:moveTo>
                    <a:pt x="8890" y="25273"/>
                  </a:moveTo>
                  <a:lnTo>
                    <a:pt x="9488" y="26289"/>
                  </a:lnTo>
                  <a:lnTo>
                    <a:pt x="8890" y="25273"/>
                  </a:lnTo>
                  <a:close/>
                </a:path>
                <a:path w="257175" h="118745">
                  <a:moveTo>
                    <a:pt x="18877" y="26162"/>
                  </a:moveTo>
                  <a:close/>
                </a:path>
                <a:path w="257175" h="118745">
                  <a:moveTo>
                    <a:pt x="28244" y="25273"/>
                  </a:moveTo>
                  <a:lnTo>
                    <a:pt x="27660" y="26289"/>
                  </a:lnTo>
                  <a:lnTo>
                    <a:pt x="28380" y="26035"/>
                  </a:lnTo>
                  <a:lnTo>
                    <a:pt x="28244" y="25273"/>
                  </a:lnTo>
                  <a:close/>
                </a:path>
                <a:path w="257175" h="118745">
                  <a:moveTo>
                    <a:pt x="29692" y="25654"/>
                  </a:moveTo>
                  <a:lnTo>
                    <a:pt x="29502" y="26289"/>
                  </a:lnTo>
                  <a:lnTo>
                    <a:pt x="29682" y="26289"/>
                  </a:lnTo>
                  <a:lnTo>
                    <a:pt x="29692" y="25654"/>
                  </a:lnTo>
                  <a:close/>
                </a:path>
                <a:path w="257175" h="118745">
                  <a:moveTo>
                    <a:pt x="43154" y="25654"/>
                  </a:moveTo>
                  <a:lnTo>
                    <a:pt x="43259" y="26026"/>
                  </a:lnTo>
                  <a:lnTo>
                    <a:pt x="43352" y="26166"/>
                  </a:lnTo>
                  <a:lnTo>
                    <a:pt x="43154" y="25654"/>
                  </a:lnTo>
                  <a:close/>
                </a:path>
                <a:path w="257175" h="118745">
                  <a:moveTo>
                    <a:pt x="11013" y="25908"/>
                  </a:moveTo>
                  <a:lnTo>
                    <a:pt x="10680" y="25908"/>
                  </a:lnTo>
                  <a:lnTo>
                    <a:pt x="10807" y="26035"/>
                  </a:lnTo>
                  <a:lnTo>
                    <a:pt x="11010" y="26162"/>
                  </a:lnTo>
                  <a:lnTo>
                    <a:pt x="11013" y="25908"/>
                  </a:lnTo>
                  <a:close/>
                </a:path>
                <a:path w="257175" h="118745">
                  <a:moveTo>
                    <a:pt x="11874" y="25527"/>
                  </a:moveTo>
                  <a:lnTo>
                    <a:pt x="10922" y="25527"/>
                  </a:lnTo>
                  <a:lnTo>
                    <a:pt x="11798" y="25654"/>
                  </a:lnTo>
                  <a:lnTo>
                    <a:pt x="11823" y="26035"/>
                  </a:lnTo>
                  <a:lnTo>
                    <a:pt x="11074" y="26162"/>
                  </a:lnTo>
                  <a:lnTo>
                    <a:pt x="12026" y="26162"/>
                  </a:lnTo>
                  <a:lnTo>
                    <a:pt x="11874" y="25908"/>
                  </a:lnTo>
                  <a:lnTo>
                    <a:pt x="11874" y="25527"/>
                  </a:lnTo>
                  <a:close/>
                </a:path>
                <a:path w="257175" h="118745">
                  <a:moveTo>
                    <a:pt x="35090" y="25908"/>
                  </a:moveTo>
                  <a:lnTo>
                    <a:pt x="34124" y="25908"/>
                  </a:lnTo>
                  <a:lnTo>
                    <a:pt x="33502" y="26162"/>
                  </a:lnTo>
                  <a:lnTo>
                    <a:pt x="35488" y="26162"/>
                  </a:lnTo>
                  <a:lnTo>
                    <a:pt x="35374" y="26026"/>
                  </a:lnTo>
                  <a:lnTo>
                    <a:pt x="35090" y="25908"/>
                  </a:lnTo>
                  <a:close/>
                </a:path>
                <a:path w="257175" h="118745">
                  <a:moveTo>
                    <a:pt x="65112" y="25781"/>
                  </a:moveTo>
                  <a:lnTo>
                    <a:pt x="65112" y="26162"/>
                  </a:lnTo>
                  <a:lnTo>
                    <a:pt x="65112" y="25781"/>
                  </a:lnTo>
                  <a:close/>
                </a:path>
                <a:path w="257175" h="118745">
                  <a:moveTo>
                    <a:pt x="77393" y="26035"/>
                  </a:moveTo>
                  <a:lnTo>
                    <a:pt x="77177" y="26162"/>
                  </a:lnTo>
                  <a:lnTo>
                    <a:pt x="77337" y="26162"/>
                  </a:lnTo>
                  <a:close/>
                </a:path>
                <a:path w="257175" h="118745">
                  <a:moveTo>
                    <a:pt x="87509" y="26035"/>
                  </a:moveTo>
                  <a:lnTo>
                    <a:pt x="87185" y="26035"/>
                  </a:lnTo>
                  <a:lnTo>
                    <a:pt x="87439" y="26162"/>
                  </a:lnTo>
                  <a:close/>
                </a:path>
                <a:path w="257175" h="118745">
                  <a:moveTo>
                    <a:pt x="87680" y="26035"/>
                  </a:moveTo>
                  <a:lnTo>
                    <a:pt x="87439" y="26162"/>
                  </a:lnTo>
                  <a:lnTo>
                    <a:pt x="87833" y="26162"/>
                  </a:lnTo>
                  <a:lnTo>
                    <a:pt x="87680" y="26035"/>
                  </a:lnTo>
                  <a:close/>
                </a:path>
                <a:path w="257175" h="118745">
                  <a:moveTo>
                    <a:pt x="37338" y="25527"/>
                  </a:moveTo>
                  <a:lnTo>
                    <a:pt x="37219" y="25781"/>
                  </a:lnTo>
                  <a:lnTo>
                    <a:pt x="37095" y="25940"/>
                  </a:lnTo>
                  <a:lnTo>
                    <a:pt x="36906" y="26035"/>
                  </a:lnTo>
                  <a:lnTo>
                    <a:pt x="38315" y="26035"/>
                  </a:lnTo>
                  <a:lnTo>
                    <a:pt x="37617" y="25781"/>
                  </a:lnTo>
                  <a:lnTo>
                    <a:pt x="37338" y="25527"/>
                  </a:lnTo>
                  <a:close/>
                </a:path>
                <a:path w="257175" h="118745">
                  <a:moveTo>
                    <a:pt x="39027" y="24765"/>
                  </a:moveTo>
                  <a:lnTo>
                    <a:pt x="38852" y="25114"/>
                  </a:lnTo>
                  <a:lnTo>
                    <a:pt x="38735" y="25654"/>
                  </a:lnTo>
                  <a:lnTo>
                    <a:pt x="38925" y="25654"/>
                  </a:lnTo>
                  <a:lnTo>
                    <a:pt x="38937" y="25917"/>
                  </a:lnTo>
                  <a:lnTo>
                    <a:pt x="38315" y="26035"/>
                  </a:lnTo>
                  <a:lnTo>
                    <a:pt x="41292" y="26035"/>
                  </a:lnTo>
                  <a:lnTo>
                    <a:pt x="39141" y="25908"/>
                  </a:lnTo>
                  <a:lnTo>
                    <a:pt x="39027" y="24765"/>
                  </a:lnTo>
                  <a:close/>
                </a:path>
                <a:path w="257175" h="118745">
                  <a:moveTo>
                    <a:pt x="43180" y="25908"/>
                  </a:moveTo>
                  <a:lnTo>
                    <a:pt x="42938" y="26035"/>
                  </a:lnTo>
                  <a:lnTo>
                    <a:pt x="43116" y="26035"/>
                  </a:lnTo>
                  <a:close/>
                </a:path>
                <a:path w="257175" h="118745">
                  <a:moveTo>
                    <a:pt x="65366" y="24892"/>
                  </a:moveTo>
                  <a:lnTo>
                    <a:pt x="55194" y="24892"/>
                  </a:lnTo>
                  <a:lnTo>
                    <a:pt x="56476" y="26035"/>
                  </a:lnTo>
                  <a:lnTo>
                    <a:pt x="57708" y="25273"/>
                  </a:lnTo>
                  <a:lnTo>
                    <a:pt x="65138" y="25273"/>
                  </a:lnTo>
                  <a:lnTo>
                    <a:pt x="65366" y="24892"/>
                  </a:lnTo>
                  <a:close/>
                </a:path>
                <a:path w="257175" h="118745">
                  <a:moveTo>
                    <a:pt x="65392" y="25908"/>
                  </a:moveTo>
                  <a:lnTo>
                    <a:pt x="65233" y="25908"/>
                  </a:lnTo>
                  <a:lnTo>
                    <a:pt x="65392" y="25908"/>
                  </a:lnTo>
                  <a:close/>
                </a:path>
                <a:path w="257175" h="118745">
                  <a:moveTo>
                    <a:pt x="68884" y="25654"/>
                  </a:moveTo>
                  <a:lnTo>
                    <a:pt x="67094" y="25654"/>
                  </a:lnTo>
                  <a:lnTo>
                    <a:pt x="67043" y="26035"/>
                  </a:lnTo>
                  <a:lnTo>
                    <a:pt x="73787" y="26035"/>
                  </a:lnTo>
                  <a:lnTo>
                    <a:pt x="73571" y="25908"/>
                  </a:lnTo>
                  <a:lnTo>
                    <a:pt x="76692" y="25908"/>
                  </a:lnTo>
                  <a:lnTo>
                    <a:pt x="76690" y="25781"/>
                  </a:lnTo>
                  <a:lnTo>
                    <a:pt x="68160" y="25781"/>
                  </a:lnTo>
                  <a:lnTo>
                    <a:pt x="68884" y="25654"/>
                  </a:lnTo>
                  <a:close/>
                </a:path>
                <a:path w="257175" h="118745">
                  <a:moveTo>
                    <a:pt x="78270" y="25654"/>
                  </a:moveTo>
                  <a:lnTo>
                    <a:pt x="78117" y="25654"/>
                  </a:lnTo>
                  <a:lnTo>
                    <a:pt x="78105" y="26035"/>
                  </a:lnTo>
                  <a:lnTo>
                    <a:pt x="79089" y="26035"/>
                  </a:lnTo>
                  <a:lnTo>
                    <a:pt x="78536" y="25908"/>
                  </a:lnTo>
                  <a:lnTo>
                    <a:pt x="78270" y="25654"/>
                  </a:lnTo>
                  <a:close/>
                </a:path>
                <a:path w="257175" h="118745">
                  <a:moveTo>
                    <a:pt x="101219" y="25654"/>
                  </a:moveTo>
                  <a:lnTo>
                    <a:pt x="100799" y="26035"/>
                  </a:lnTo>
                  <a:lnTo>
                    <a:pt x="101600" y="26035"/>
                  </a:lnTo>
                  <a:lnTo>
                    <a:pt x="101219" y="25654"/>
                  </a:lnTo>
                  <a:close/>
                </a:path>
                <a:path w="257175" h="118745">
                  <a:moveTo>
                    <a:pt x="28790" y="25273"/>
                  </a:moveTo>
                  <a:lnTo>
                    <a:pt x="28562" y="25781"/>
                  </a:lnTo>
                  <a:lnTo>
                    <a:pt x="28712" y="25917"/>
                  </a:lnTo>
                  <a:lnTo>
                    <a:pt x="29327" y="25908"/>
                  </a:lnTo>
                  <a:lnTo>
                    <a:pt x="29095" y="25400"/>
                  </a:lnTo>
                  <a:lnTo>
                    <a:pt x="28790" y="25273"/>
                  </a:lnTo>
                  <a:close/>
                </a:path>
                <a:path w="257175" h="118745">
                  <a:moveTo>
                    <a:pt x="19618" y="25527"/>
                  </a:moveTo>
                  <a:lnTo>
                    <a:pt x="19202" y="25527"/>
                  </a:lnTo>
                  <a:lnTo>
                    <a:pt x="19202" y="25908"/>
                  </a:lnTo>
                  <a:lnTo>
                    <a:pt x="19456" y="25908"/>
                  </a:lnTo>
                  <a:lnTo>
                    <a:pt x="19618" y="25527"/>
                  </a:lnTo>
                  <a:close/>
                </a:path>
                <a:path w="257175" h="118745">
                  <a:moveTo>
                    <a:pt x="35585" y="24130"/>
                  </a:moveTo>
                  <a:lnTo>
                    <a:pt x="35053" y="25243"/>
                  </a:lnTo>
                  <a:lnTo>
                    <a:pt x="34836" y="25400"/>
                  </a:lnTo>
                  <a:lnTo>
                    <a:pt x="34721" y="25908"/>
                  </a:lnTo>
                  <a:lnTo>
                    <a:pt x="34840" y="25527"/>
                  </a:lnTo>
                  <a:lnTo>
                    <a:pt x="35077" y="25273"/>
                  </a:lnTo>
                  <a:lnTo>
                    <a:pt x="35877" y="25273"/>
                  </a:lnTo>
                  <a:lnTo>
                    <a:pt x="35890" y="24892"/>
                  </a:lnTo>
                  <a:lnTo>
                    <a:pt x="36035" y="24504"/>
                  </a:lnTo>
                  <a:lnTo>
                    <a:pt x="35585" y="24130"/>
                  </a:lnTo>
                  <a:close/>
                </a:path>
                <a:path w="257175" h="118745">
                  <a:moveTo>
                    <a:pt x="35877" y="25273"/>
                  </a:moveTo>
                  <a:lnTo>
                    <a:pt x="35077" y="25273"/>
                  </a:lnTo>
                  <a:lnTo>
                    <a:pt x="35557" y="25379"/>
                  </a:lnTo>
                  <a:lnTo>
                    <a:pt x="35902" y="25908"/>
                  </a:lnTo>
                  <a:lnTo>
                    <a:pt x="35801" y="25654"/>
                  </a:lnTo>
                  <a:lnTo>
                    <a:pt x="36372" y="25527"/>
                  </a:lnTo>
                  <a:lnTo>
                    <a:pt x="35902" y="25400"/>
                  </a:lnTo>
                  <a:lnTo>
                    <a:pt x="35877" y="25273"/>
                  </a:lnTo>
                  <a:close/>
                </a:path>
                <a:path w="257175" h="118745">
                  <a:moveTo>
                    <a:pt x="40859" y="24670"/>
                  </a:moveTo>
                  <a:lnTo>
                    <a:pt x="39885" y="25672"/>
                  </a:lnTo>
                  <a:lnTo>
                    <a:pt x="39700" y="25781"/>
                  </a:lnTo>
                  <a:lnTo>
                    <a:pt x="39420" y="25781"/>
                  </a:lnTo>
                  <a:lnTo>
                    <a:pt x="39141" y="25908"/>
                  </a:lnTo>
                  <a:lnTo>
                    <a:pt x="41280" y="25908"/>
                  </a:lnTo>
                  <a:lnTo>
                    <a:pt x="41207" y="25146"/>
                  </a:lnTo>
                  <a:lnTo>
                    <a:pt x="40843" y="25146"/>
                  </a:lnTo>
                  <a:lnTo>
                    <a:pt x="40859" y="24670"/>
                  </a:lnTo>
                  <a:close/>
                </a:path>
                <a:path w="257175" h="118745">
                  <a:moveTo>
                    <a:pt x="65151" y="25781"/>
                  </a:moveTo>
                  <a:lnTo>
                    <a:pt x="65233" y="25908"/>
                  </a:lnTo>
                  <a:lnTo>
                    <a:pt x="65151" y="25781"/>
                  </a:lnTo>
                  <a:close/>
                </a:path>
                <a:path w="257175" h="118745">
                  <a:moveTo>
                    <a:pt x="66827" y="25654"/>
                  </a:moveTo>
                  <a:lnTo>
                    <a:pt x="65544" y="25654"/>
                  </a:lnTo>
                  <a:lnTo>
                    <a:pt x="65290" y="25908"/>
                  </a:lnTo>
                  <a:lnTo>
                    <a:pt x="65430" y="25781"/>
                  </a:lnTo>
                  <a:lnTo>
                    <a:pt x="66802" y="25781"/>
                  </a:lnTo>
                  <a:close/>
                </a:path>
                <a:path w="257175" h="118745">
                  <a:moveTo>
                    <a:pt x="79273" y="25654"/>
                  </a:moveTo>
                  <a:lnTo>
                    <a:pt x="78536" y="25908"/>
                  </a:lnTo>
                  <a:lnTo>
                    <a:pt x="79150" y="25908"/>
                  </a:lnTo>
                  <a:lnTo>
                    <a:pt x="79273" y="25654"/>
                  </a:lnTo>
                  <a:close/>
                </a:path>
                <a:path w="257175" h="118745">
                  <a:moveTo>
                    <a:pt x="99720" y="25527"/>
                  </a:moveTo>
                  <a:lnTo>
                    <a:pt x="99695" y="25908"/>
                  </a:lnTo>
                  <a:lnTo>
                    <a:pt x="100313" y="25908"/>
                  </a:lnTo>
                  <a:lnTo>
                    <a:pt x="100258" y="25781"/>
                  </a:lnTo>
                  <a:lnTo>
                    <a:pt x="99898" y="25781"/>
                  </a:lnTo>
                  <a:lnTo>
                    <a:pt x="99720" y="25527"/>
                  </a:lnTo>
                  <a:close/>
                </a:path>
                <a:path w="257175" h="118745">
                  <a:moveTo>
                    <a:pt x="11150" y="25019"/>
                  </a:moveTo>
                  <a:lnTo>
                    <a:pt x="10820" y="25146"/>
                  </a:lnTo>
                  <a:lnTo>
                    <a:pt x="10756" y="25781"/>
                  </a:lnTo>
                  <a:lnTo>
                    <a:pt x="10982" y="25781"/>
                  </a:lnTo>
                  <a:lnTo>
                    <a:pt x="10922" y="25527"/>
                  </a:lnTo>
                  <a:lnTo>
                    <a:pt x="11785" y="25527"/>
                  </a:lnTo>
                  <a:lnTo>
                    <a:pt x="11531" y="25273"/>
                  </a:lnTo>
                  <a:lnTo>
                    <a:pt x="11252" y="25273"/>
                  </a:lnTo>
                  <a:lnTo>
                    <a:pt x="11150" y="25019"/>
                  </a:lnTo>
                  <a:close/>
                </a:path>
                <a:path w="257175" h="118745">
                  <a:moveTo>
                    <a:pt x="69151" y="25654"/>
                  </a:moveTo>
                  <a:lnTo>
                    <a:pt x="68884" y="25654"/>
                  </a:lnTo>
                  <a:lnTo>
                    <a:pt x="68605" y="25781"/>
                  </a:lnTo>
                  <a:lnTo>
                    <a:pt x="69202" y="25781"/>
                  </a:lnTo>
                  <a:close/>
                </a:path>
                <a:path w="257175" h="118745">
                  <a:moveTo>
                    <a:pt x="75267" y="24765"/>
                  </a:moveTo>
                  <a:lnTo>
                    <a:pt x="74371" y="24765"/>
                  </a:lnTo>
                  <a:lnTo>
                    <a:pt x="74396" y="25273"/>
                  </a:lnTo>
                  <a:lnTo>
                    <a:pt x="74523" y="25654"/>
                  </a:lnTo>
                  <a:lnTo>
                    <a:pt x="69316" y="25654"/>
                  </a:lnTo>
                  <a:lnTo>
                    <a:pt x="76690" y="25781"/>
                  </a:lnTo>
                  <a:lnTo>
                    <a:pt x="76771" y="25379"/>
                  </a:lnTo>
                  <a:lnTo>
                    <a:pt x="77207" y="25280"/>
                  </a:lnTo>
                  <a:lnTo>
                    <a:pt x="77347" y="25146"/>
                  </a:lnTo>
                  <a:lnTo>
                    <a:pt x="75374" y="25146"/>
                  </a:lnTo>
                  <a:lnTo>
                    <a:pt x="75267" y="24765"/>
                  </a:lnTo>
                  <a:close/>
                </a:path>
                <a:path w="257175" h="118745">
                  <a:moveTo>
                    <a:pt x="99618" y="25146"/>
                  </a:moveTo>
                  <a:lnTo>
                    <a:pt x="99771" y="25400"/>
                  </a:lnTo>
                  <a:lnTo>
                    <a:pt x="99898" y="25781"/>
                  </a:lnTo>
                  <a:lnTo>
                    <a:pt x="100258" y="25781"/>
                  </a:lnTo>
                  <a:lnTo>
                    <a:pt x="99618" y="25146"/>
                  </a:lnTo>
                  <a:close/>
                </a:path>
                <a:path w="257175" h="118745">
                  <a:moveTo>
                    <a:pt x="8496" y="25527"/>
                  </a:moveTo>
                  <a:lnTo>
                    <a:pt x="7785" y="25654"/>
                  </a:lnTo>
                  <a:lnTo>
                    <a:pt x="8540" y="25654"/>
                  </a:lnTo>
                  <a:close/>
                </a:path>
                <a:path w="257175" h="118745">
                  <a:moveTo>
                    <a:pt x="8978" y="25019"/>
                  </a:moveTo>
                  <a:lnTo>
                    <a:pt x="8775" y="25019"/>
                  </a:lnTo>
                  <a:lnTo>
                    <a:pt x="9029" y="25146"/>
                  </a:lnTo>
                  <a:lnTo>
                    <a:pt x="9499" y="25654"/>
                  </a:lnTo>
                  <a:lnTo>
                    <a:pt x="9688" y="25338"/>
                  </a:lnTo>
                  <a:lnTo>
                    <a:pt x="9842" y="25146"/>
                  </a:lnTo>
                  <a:lnTo>
                    <a:pt x="9652" y="25146"/>
                  </a:lnTo>
                  <a:lnTo>
                    <a:pt x="8978" y="25019"/>
                  </a:lnTo>
                  <a:close/>
                </a:path>
                <a:path w="257175" h="118745">
                  <a:moveTo>
                    <a:pt x="65354" y="25400"/>
                  </a:moveTo>
                  <a:lnTo>
                    <a:pt x="64935" y="25654"/>
                  </a:lnTo>
                  <a:lnTo>
                    <a:pt x="69240" y="25654"/>
                  </a:lnTo>
                  <a:lnTo>
                    <a:pt x="69469" y="25527"/>
                  </a:lnTo>
                  <a:lnTo>
                    <a:pt x="65646" y="25527"/>
                  </a:lnTo>
                  <a:lnTo>
                    <a:pt x="65354" y="25400"/>
                  </a:lnTo>
                  <a:close/>
                </a:path>
                <a:path w="257175" h="118745">
                  <a:moveTo>
                    <a:pt x="66979" y="24892"/>
                  </a:moveTo>
                  <a:lnTo>
                    <a:pt x="66872" y="25424"/>
                  </a:lnTo>
                  <a:lnTo>
                    <a:pt x="66738" y="25527"/>
                  </a:lnTo>
                  <a:lnTo>
                    <a:pt x="69469" y="25527"/>
                  </a:lnTo>
                  <a:lnTo>
                    <a:pt x="74523" y="25654"/>
                  </a:lnTo>
                  <a:lnTo>
                    <a:pt x="74256" y="25273"/>
                  </a:lnTo>
                  <a:lnTo>
                    <a:pt x="67208" y="25273"/>
                  </a:lnTo>
                  <a:lnTo>
                    <a:pt x="66979" y="24892"/>
                  </a:lnTo>
                  <a:close/>
                </a:path>
                <a:path w="257175" h="118745">
                  <a:moveTo>
                    <a:pt x="78117" y="25053"/>
                  </a:moveTo>
                  <a:lnTo>
                    <a:pt x="77937" y="25114"/>
                  </a:lnTo>
                  <a:lnTo>
                    <a:pt x="77812" y="25338"/>
                  </a:lnTo>
                  <a:lnTo>
                    <a:pt x="77990" y="25654"/>
                  </a:lnTo>
                  <a:lnTo>
                    <a:pt x="78104" y="25338"/>
                  </a:lnTo>
                  <a:lnTo>
                    <a:pt x="78117" y="25053"/>
                  </a:lnTo>
                  <a:close/>
                </a:path>
                <a:path w="257175" h="118745">
                  <a:moveTo>
                    <a:pt x="87858" y="25527"/>
                  </a:moveTo>
                  <a:close/>
                </a:path>
                <a:path w="257175" h="118745">
                  <a:moveTo>
                    <a:pt x="8528" y="25146"/>
                  </a:moveTo>
                  <a:lnTo>
                    <a:pt x="7988" y="25146"/>
                  </a:lnTo>
                  <a:lnTo>
                    <a:pt x="8394" y="25527"/>
                  </a:lnTo>
                  <a:lnTo>
                    <a:pt x="8750" y="25527"/>
                  </a:lnTo>
                  <a:lnTo>
                    <a:pt x="8528" y="25146"/>
                  </a:lnTo>
                  <a:close/>
                </a:path>
                <a:path w="257175" h="118745">
                  <a:moveTo>
                    <a:pt x="11785" y="25400"/>
                  </a:moveTo>
                  <a:close/>
                </a:path>
                <a:path w="257175" h="118745">
                  <a:moveTo>
                    <a:pt x="66078" y="24765"/>
                  </a:moveTo>
                  <a:lnTo>
                    <a:pt x="65887" y="25273"/>
                  </a:lnTo>
                  <a:lnTo>
                    <a:pt x="65646" y="25527"/>
                  </a:lnTo>
                  <a:lnTo>
                    <a:pt x="66738" y="25527"/>
                  </a:lnTo>
                  <a:lnTo>
                    <a:pt x="66753" y="25146"/>
                  </a:lnTo>
                  <a:lnTo>
                    <a:pt x="66268" y="25146"/>
                  </a:lnTo>
                  <a:lnTo>
                    <a:pt x="66078" y="24765"/>
                  </a:lnTo>
                  <a:close/>
                </a:path>
                <a:path w="257175" h="118745">
                  <a:moveTo>
                    <a:pt x="79438" y="23622"/>
                  </a:moveTo>
                  <a:lnTo>
                    <a:pt x="79561" y="24833"/>
                  </a:lnTo>
                  <a:lnTo>
                    <a:pt x="79682" y="25186"/>
                  </a:lnTo>
                  <a:lnTo>
                    <a:pt x="79808" y="25424"/>
                  </a:lnTo>
                  <a:lnTo>
                    <a:pt x="80035" y="25527"/>
                  </a:lnTo>
                  <a:lnTo>
                    <a:pt x="80120" y="24504"/>
                  </a:lnTo>
                  <a:lnTo>
                    <a:pt x="80475" y="24257"/>
                  </a:lnTo>
                  <a:lnTo>
                    <a:pt x="80200" y="24257"/>
                  </a:lnTo>
                  <a:lnTo>
                    <a:pt x="79438" y="23622"/>
                  </a:lnTo>
                  <a:close/>
                </a:path>
                <a:path w="257175" h="118745">
                  <a:moveTo>
                    <a:pt x="83578" y="24384"/>
                  </a:moveTo>
                  <a:lnTo>
                    <a:pt x="83705" y="24638"/>
                  </a:lnTo>
                  <a:lnTo>
                    <a:pt x="83883" y="25527"/>
                  </a:lnTo>
                  <a:lnTo>
                    <a:pt x="84747" y="25146"/>
                  </a:lnTo>
                  <a:lnTo>
                    <a:pt x="98539" y="25146"/>
                  </a:lnTo>
                  <a:lnTo>
                    <a:pt x="98399" y="24765"/>
                  </a:lnTo>
                  <a:lnTo>
                    <a:pt x="98577" y="24765"/>
                  </a:lnTo>
                  <a:lnTo>
                    <a:pt x="98793" y="24638"/>
                  </a:lnTo>
                  <a:lnTo>
                    <a:pt x="84213" y="24638"/>
                  </a:lnTo>
                  <a:lnTo>
                    <a:pt x="83578" y="24384"/>
                  </a:lnTo>
                  <a:close/>
                </a:path>
                <a:path w="257175" h="118745">
                  <a:moveTo>
                    <a:pt x="19481" y="25280"/>
                  </a:moveTo>
                  <a:lnTo>
                    <a:pt x="19215" y="25400"/>
                  </a:lnTo>
                  <a:lnTo>
                    <a:pt x="19672" y="25400"/>
                  </a:lnTo>
                  <a:lnTo>
                    <a:pt x="19481" y="25280"/>
                  </a:lnTo>
                  <a:close/>
                </a:path>
                <a:path w="257175" h="118745">
                  <a:moveTo>
                    <a:pt x="31673" y="25146"/>
                  </a:moveTo>
                  <a:lnTo>
                    <a:pt x="31648" y="25400"/>
                  </a:lnTo>
                  <a:lnTo>
                    <a:pt x="31673" y="25146"/>
                  </a:lnTo>
                  <a:close/>
                </a:path>
                <a:path w="257175" h="118745">
                  <a:moveTo>
                    <a:pt x="36588" y="25019"/>
                  </a:moveTo>
                  <a:lnTo>
                    <a:pt x="36436" y="25146"/>
                  </a:lnTo>
                  <a:lnTo>
                    <a:pt x="36068" y="25273"/>
                  </a:lnTo>
                  <a:lnTo>
                    <a:pt x="35902" y="25400"/>
                  </a:lnTo>
                  <a:lnTo>
                    <a:pt x="36426" y="25400"/>
                  </a:lnTo>
                  <a:lnTo>
                    <a:pt x="36588" y="25019"/>
                  </a:lnTo>
                  <a:close/>
                </a:path>
                <a:path w="257175" h="118745">
                  <a:moveTo>
                    <a:pt x="43332" y="25338"/>
                  </a:moveTo>
                  <a:lnTo>
                    <a:pt x="43014" y="25400"/>
                  </a:lnTo>
                  <a:lnTo>
                    <a:pt x="43180" y="25400"/>
                  </a:lnTo>
                  <a:lnTo>
                    <a:pt x="43332" y="25338"/>
                  </a:lnTo>
                  <a:close/>
                </a:path>
                <a:path w="257175" h="118745">
                  <a:moveTo>
                    <a:pt x="55148" y="24917"/>
                  </a:moveTo>
                  <a:lnTo>
                    <a:pt x="54292" y="25400"/>
                  </a:lnTo>
                  <a:lnTo>
                    <a:pt x="55041" y="25400"/>
                  </a:lnTo>
                  <a:lnTo>
                    <a:pt x="55156" y="25019"/>
                  </a:lnTo>
                  <a:close/>
                </a:path>
                <a:path w="257175" h="118745">
                  <a:moveTo>
                    <a:pt x="79449" y="24520"/>
                  </a:moveTo>
                  <a:lnTo>
                    <a:pt x="78765" y="24638"/>
                  </a:lnTo>
                  <a:lnTo>
                    <a:pt x="79286" y="25400"/>
                  </a:lnTo>
                  <a:lnTo>
                    <a:pt x="79449" y="24520"/>
                  </a:lnTo>
                  <a:close/>
                </a:path>
                <a:path w="257175" h="118745">
                  <a:moveTo>
                    <a:pt x="10485" y="25019"/>
                  </a:moveTo>
                  <a:lnTo>
                    <a:pt x="9956" y="25019"/>
                  </a:lnTo>
                  <a:lnTo>
                    <a:pt x="10257" y="25379"/>
                  </a:lnTo>
                  <a:lnTo>
                    <a:pt x="10485" y="25019"/>
                  </a:lnTo>
                  <a:close/>
                </a:path>
                <a:path w="257175" h="118745">
                  <a:moveTo>
                    <a:pt x="43675" y="25273"/>
                  </a:moveTo>
                  <a:lnTo>
                    <a:pt x="43478" y="25280"/>
                  </a:lnTo>
                  <a:lnTo>
                    <a:pt x="43332" y="25338"/>
                  </a:lnTo>
                  <a:lnTo>
                    <a:pt x="43675" y="25273"/>
                  </a:lnTo>
                  <a:close/>
                </a:path>
                <a:path w="257175" h="118745">
                  <a:moveTo>
                    <a:pt x="16420" y="25062"/>
                  </a:moveTo>
                  <a:lnTo>
                    <a:pt x="16662" y="25273"/>
                  </a:lnTo>
                  <a:lnTo>
                    <a:pt x="19481" y="25280"/>
                  </a:lnTo>
                  <a:lnTo>
                    <a:pt x="19782" y="25146"/>
                  </a:lnTo>
                  <a:lnTo>
                    <a:pt x="16852" y="25146"/>
                  </a:lnTo>
                  <a:lnTo>
                    <a:pt x="16420" y="25062"/>
                  </a:lnTo>
                  <a:close/>
                </a:path>
                <a:path w="257175" h="118745">
                  <a:moveTo>
                    <a:pt x="11572" y="25243"/>
                  </a:moveTo>
                  <a:close/>
                </a:path>
                <a:path w="257175" h="118745">
                  <a:moveTo>
                    <a:pt x="71196" y="23368"/>
                  </a:moveTo>
                  <a:lnTo>
                    <a:pt x="69918" y="24257"/>
                  </a:lnTo>
                  <a:lnTo>
                    <a:pt x="69811" y="24765"/>
                  </a:lnTo>
                  <a:lnTo>
                    <a:pt x="69735" y="24892"/>
                  </a:lnTo>
                  <a:lnTo>
                    <a:pt x="67233" y="24892"/>
                  </a:lnTo>
                  <a:lnTo>
                    <a:pt x="67208" y="25273"/>
                  </a:lnTo>
                  <a:lnTo>
                    <a:pt x="71094" y="25273"/>
                  </a:lnTo>
                  <a:lnTo>
                    <a:pt x="71196" y="23368"/>
                  </a:lnTo>
                  <a:close/>
                </a:path>
                <a:path w="257175" h="118745">
                  <a:moveTo>
                    <a:pt x="73215" y="24130"/>
                  </a:moveTo>
                  <a:lnTo>
                    <a:pt x="72503" y="24504"/>
                  </a:lnTo>
                  <a:lnTo>
                    <a:pt x="72408" y="24681"/>
                  </a:lnTo>
                  <a:lnTo>
                    <a:pt x="71094" y="25273"/>
                  </a:lnTo>
                  <a:lnTo>
                    <a:pt x="74256" y="25273"/>
                  </a:lnTo>
                  <a:lnTo>
                    <a:pt x="74130" y="25114"/>
                  </a:lnTo>
                  <a:lnTo>
                    <a:pt x="74212" y="24892"/>
                  </a:lnTo>
                  <a:lnTo>
                    <a:pt x="73964" y="24892"/>
                  </a:lnTo>
                  <a:lnTo>
                    <a:pt x="73215" y="24130"/>
                  </a:lnTo>
                  <a:close/>
                </a:path>
                <a:path w="257175" h="118745">
                  <a:moveTo>
                    <a:pt x="77631" y="25020"/>
                  </a:moveTo>
                  <a:lnTo>
                    <a:pt x="77470" y="25273"/>
                  </a:lnTo>
                  <a:lnTo>
                    <a:pt x="77725" y="25186"/>
                  </a:lnTo>
                  <a:lnTo>
                    <a:pt x="77631" y="25020"/>
                  </a:lnTo>
                  <a:close/>
                </a:path>
                <a:path w="257175" h="118745">
                  <a:moveTo>
                    <a:pt x="11391" y="24511"/>
                  </a:moveTo>
                  <a:lnTo>
                    <a:pt x="11572" y="25243"/>
                  </a:lnTo>
                  <a:lnTo>
                    <a:pt x="12230" y="24765"/>
                  </a:lnTo>
                  <a:lnTo>
                    <a:pt x="11391" y="24511"/>
                  </a:lnTo>
                  <a:close/>
                </a:path>
                <a:path w="257175" h="118745">
                  <a:moveTo>
                    <a:pt x="10744" y="23876"/>
                  </a:moveTo>
                  <a:lnTo>
                    <a:pt x="8674" y="23876"/>
                  </a:lnTo>
                  <a:lnTo>
                    <a:pt x="8636" y="24130"/>
                  </a:lnTo>
                  <a:lnTo>
                    <a:pt x="9626" y="24130"/>
                  </a:lnTo>
                  <a:lnTo>
                    <a:pt x="9652" y="25146"/>
                  </a:lnTo>
                  <a:lnTo>
                    <a:pt x="9842" y="25146"/>
                  </a:lnTo>
                  <a:lnTo>
                    <a:pt x="10485" y="25019"/>
                  </a:lnTo>
                  <a:lnTo>
                    <a:pt x="10727" y="24638"/>
                  </a:lnTo>
                  <a:lnTo>
                    <a:pt x="10147" y="24638"/>
                  </a:lnTo>
                  <a:lnTo>
                    <a:pt x="10760" y="24520"/>
                  </a:lnTo>
                  <a:lnTo>
                    <a:pt x="10744" y="23876"/>
                  </a:lnTo>
                  <a:close/>
                </a:path>
                <a:path w="257175" h="118745">
                  <a:moveTo>
                    <a:pt x="17627" y="23876"/>
                  </a:moveTo>
                  <a:lnTo>
                    <a:pt x="16852" y="25146"/>
                  </a:lnTo>
                  <a:lnTo>
                    <a:pt x="18148" y="25146"/>
                  </a:lnTo>
                  <a:lnTo>
                    <a:pt x="17627" y="23876"/>
                  </a:lnTo>
                  <a:close/>
                </a:path>
                <a:path w="257175" h="118745">
                  <a:moveTo>
                    <a:pt x="19418" y="24892"/>
                  </a:moveTo>
                  <a:lnTo>
                    <a:pt x="18148" y="25146"/>
                  </a:lnTo>
                  <a:lnTo>
                    <a:pt x="19782" y="25146"/>
                  </a:lnTo>
                  <a:lnTo>
                    <a:pt x="20066" y="25019"/>
                  </a:lnTo>
                  <a:lnTo>
                    <a:pt x="19418" y="24892"/>
                  </a:lnTo>
                  <a:close/>
                </a:path>
                <a:path w="257175" h="118745">
                  <a:moveTo>
                    <a:pt x="41135" y="24384"/>
                  </a:moveTo>
                  <a:lnTo>
                    <a:pt x="40891" y="24638"/>
                  </a:lnTo>
                  <a:lnTo>
                    <a:pt x="40843" y="25146"/>
                  </a:lnTo>
                  <a:lnTo>
                    <a:pt x="41083" y="24638"/>
                  </a:lnTo>
                  <a:lnTo>
                    <a:pt x="41135" y="24384"/>
                  </a:lnTo>
                  <a:close/>
                </a:path>
                <a:path w="257175" h="118745">
                  <a:moveTo>
                    <a:pt x="41146" y="24504"/>
                  </a:moveTo>
                  <a:lnTo>
                    <a:pt x="40843" y="25146"/>
                  </a:lnTo>
                  <a:lnTo>
                    <a:pt x="41207" y="25146"/>
                  </a:lnTo>
                  <a:lnTo>
                    <a:pt x="41146" y="24504"/>
                  </a:lnTo>
                  <a:close/>
                </a:path>
                <a:path w="257175" h="118745">
                  <a:moveTo>
                    <a:pt x="43599" y="23495"/>
                  </a:moveTo>
                  <a:lnTo>
                    <a:pt x="42189" y="23495"/>
                  </a:lnTo>
                  <a:lnTo>
                    <a:pt x="42608" y="25146"/>
                  </a:lnTo>
                  <a:lnTo>
                    <a:pt x="43599" y="23495"/>
                  </a:lnTo>
                  <a:close/>
                </a:path>
                <a:path w="257175" h="118745">
                  <a:moveTo>
                    <a:pt x="66763" y="24892"/>
                  </a:moveTo>
                  <a:lnTo>
                    <a:pt x="66586" y="25146"/>
                  </a:lnTo>
                  <a:lnTo>
                    <a:pt x="66753" y="25146"/>
                  </a:lnTo>
                  <a:lnTo>
                    <a:pt x="66763" y="24892"/>
                  </a:lnTo>
                  <a:close/>
                </a:path>
                <a:path w="257175" h="118745">
                  <a:moveTo>
                    <a:pt x="75374" y="23114"/>
                  </a:moveTo>
                  <a:lnTo>
                    <a:pt x="75374" y="25146"/>
                  </a:lnTo>
                  <a:lnTo>
                    <a:pt x="77347" y="25146"/>
                  </a:lnTo>
                  <a:lnTo>
                    <a:pt x="77558" y="24892"/>
                  </a:lnTo>
                  <a:lnTo>
                    <a:pt x="77713" y="24892"/>
                  </a:lnTo>
                  <a:lnTo>
                    <a:pt x="77795" y="24765"/>
                  </a:lnTo>
                  <a:lnTo>
                    <a:pt x="76200" y="24765"/>
                  </a:lnTo>
                  <a:lnTo>
                    <a:pt x="76250" y="24511"/>
                  </a:lnTo>
                  <a:lnTo>
                    <a:pt x="75920" y="24384"/>
                  </a:lnTo>
                  <a:lnTo>
                    <a:pt x="75857" y="23749"/>
                  </a:lnTo>
                  <a:lnTo>
                    <a:pt x="75374" y="23114"/>
                  </a:lnTo>
                  <a:close/>
                </a:path>
                <a:path w="257175" h="118745">
                  <a:moveTo>
                    <a:pt x="16370" y="25019"/>
                  </a:moveTo>
                  <a:lnTo>
                    <a:pt x="16192" y="25019"/>
                  </a:lnTo>
                  <a:lnTo>
                    <a:pt x="16420" y="25062"/>
                  </a:lnTo>
                  <a:close/>
                </a:path>
                <a:path w="257175" h="118745">
                  <a:moveTo>
                    <a:pt x="79121" y="22352"/>
                  </a:moveTo>
                  <a:lnTo>
                    <a:pt x="79082" y="22860"/>
                  </a:lnTo>
                  <a:lnTo>
                    <a:pt x="77787" y="23114"/>
                  </a:lnTo>
                  <a:lnTo>
                    <a:pt x="78007" y="23368"/>
                  </a:lnTo>
                  <a:lnTo>
                    <a:pt x="78092" y="23622"/>
                  </a:lnTo>
                  <a:lnTo>
                    <a:pt x="77990" y="24130"/>
                  </a:lnTo>
                  <a:lnTo>
                    <a:pt x="78143" y="24257"/>
                  </a:lnTo>
                  <a:lnTo>
                    <a:pt x="78211" y="24504"/>
                  </a:lnTo>
                  <a:lnTo>
                    <a:pt x="78117" y="24638"/>
                  </a:lnTo>
                  <a:lnTo>
                    <a:pt x="78011" y="24892"/>
                  </a:lnTo>
                  <a:lnTo>
                    <a:pt x="78117" y="25053"/>
                  </a:lnTo>
                  <a:lnTo>
                    <a:pt x="78223" y="24504"/>
                  </a:lnTo>
                  <a:lnTo>
                    <a:pt x="78701" y="24384"/>
                  </a:lnTo>
                  <a:lnTo>
                    <a:pt x="78740" y="23749"/>
                  </a:lnTo>
                  <a:lnTo>
                    <a:pt x="79070" y="23749"/>
                  </a:lnTo>
                  <a:lnTo>
                    <a:pt x="79438" y="23622"/>
                  </a:lnTo>
                  <a:lnTo>
                    <a:pt x="79121" y="22479"/>
                  </a:lnTo>
                  <a:lnTo>
                    <a:pt x="79298" y="22479"/>
                  </a:lnTo>
                  <a:lnTo>
                    <a:pt x="79121" y="22352"/>
                  </a:lnTo>
                  <a:close/>
                </a:path>
                <a:path w="257175" h="118745">
                  <a:moveTo>
                    <a:pt x="77713" y="24892"/>
                  </a:moveTo>
                  <a:lnTo>
                    <a:pt x="77558" y="24892"/>
                  </a:lnTo>
                  <a:lnTo>
                    <a:pt x="77631" y="25020"/>
                  </a:lnTo>
                  <a:lnTo>
                    <a:pt x="77713" y="24892"/>
                  </a:lnTo>
                  <a:close/>
                </a:path>
                <a:path w="257175" h="118745">
                  <a:moveTo>
                    <a:pt x="15379" y="24892"/>
                  </a:moveTo>
                  <a:close/>
                </a:path>
                <a:path w="257175" h="118745">
                  <a:moveTo>
                    <a:pt x="15976" y="24892"/>
                  </a:moveTo>
                  <a:lnTo>
                    <a:pt x="15748" y="24892"/>
                  </a:lnTo>
                  <a:lnTo>
                    <a:pt x="15443" y="25019"/>
                  </a:lnTo>
                  <a:lnTo>
                    <a:pt x="16192" y="25019"/>
                  </a:lnTo>
                  <a:lnTo>
                    <a:pt x="15976" y="24892"/>
                  </a:lnTo>
                  <a:close/>
                </a:path>
                <a:path w="257175" h="118745">
                  <a:moveTo>
                    <a:pt x="98577" y="24765"/>
                  </a:moveTo>
                  <a:lnTo>
                    <a:pt x="98437" y="25019"/>
                  </a:lnTo>
                  <a:lnTo>
                    <a:pt x="98577" y="24765"/>
                  </a:lnTo>
                  <a:close/>
                </a:path>
                <a:path w="257175" h="118745">
                  <a:moveTo>
                    <a:pt x="55194" y="24892"/>
                  </a:moveTo>
                  <a:close/>
                </a:path>
                <a:path w="257175" h="118745">
                  <a:moveTo>
                    <a:pt x="67846" y="24765"/>
                  </a:moveTo>
                  <a:lnTo>
                    <a:pt x="66078" y="24765"/>
                  </a:lnTo>
                  <a:lnTo>
                    <a:pt x="66141" y="24892"/>
                  </a:lnTo>
                  <a:lnTo>
                    <a:pt x="67818" y="24892"/>
                  </a:lnTo>
                  <a:lnTo>
                    <a:pt x="67846" y="24765"/>
                  </a:lnTo>
                  <a:close/>
                </a:path>
                <a:path w="257175" h="118745">
                  <a:moveTo>
                    <a:pt x="69303" y="24384"/>
                  </a:moveTo>
                  <a:lnTo>
                    <a:pt x="68966" y="24504"/>
                  </a:lnTo>
                  <a:lnTo>
                    <a:pt x="68872" y="24638"/>
                  </a:lnTo>
                  <a:lnTo>
                    <a:pt x="67818" y="24892"/>
                  </a:lnTo>
                  <a:lnTo>
                    <a:pt x="69697" y="24892"/>
                  </a:lnTo>
                  <a:lnTo>
                    <a:pt x="69265" y="24638"/>
                  </a:lnTo>
                  <a:lnTo>
                    <a:pt x="69024" y="24638"/>
                  </a:lnTo>
                  <a:lnTo>
                    <a:pt x="69098" y="24504"/>
                  </a:lnTo>
                  <a:lnTo>
                    <a:pt x="69303" y="24384"/>
                  </a:lnTo>
                  <a:close/>
                </a:path>
                <a:path w="257175" h="118745">
                  <a:moveTo>
                    <a:pt x="75018" y="23876"/>
                  </a:moveTo>
                  <a:lnTo>
                    <a:pt x="74117" y="24384"/>
                  </a:lnTo>
                  <a:lnTo>
                    <a:pt x="73964" y="24892"/>
                  </a:lnTo>
                  <a:lnTo>
                    <a:pt x="74212" y="24892"/>
                  </a:lnTo>
                  <a:lnTo>
                    <a:pt x="74371" y="24765"/>
                  </a:lnTo>
                  <a:lnTo>
                    <a:pt x="75267" y="24765"/>
                  </a:lnTo>
                  <a:lnTo>
                    <a:pt x="75018" y="23876"/>
                  </a:lnTo>
                  <a:close/>
                </a:path>
                <a:path w="257175" h="118745">
                  <a:moveTo>
                    <a:pt x="82575" y="22987"/>
                  </a:moveTo>
                  <a:lnTo>
                    <a:pt x="82702" y="23241"/>
                  </a:lnTo>
                  <a:lnTo>
                    <a:pt x="82410" y="23241"/>
                  </a:lnTo>
                  <a:lnTo>
                    <a:pt x="82308" y="23622"/>
                  </a:lnTo>
                  <a:lnTo>
                    <a:pt x="82740" y="24003"/>
                  </a:lnTo>
                  <a:lnTo>
                    <a:pt x="82842" y="24892"/>
                  </a:lnTo>
                  <a:lnTo>
                    <a:pt x="83058" y="24638"/>
                  </a:lnTo>
                  <a:lnTo>
                    <a:pt x="83400" y="24638"/>
                  </a:lnTo>
                  <a:lnTo>
                    <a:pt x="83477" y="24384"/>
                  </a:lnTo>
                  <a:lnTo>
                    <a:pt x="83210" y="24384"/>
                  </a:lnTo>
                  <a:lnTo>
                    <a:pt x="83105" y="24003"/>
                  </a:lnTo>
                  <a:lnTo>
                    <a:pt x="83185" y="23241"/>
                  </a:lnTo>
                  <a:lnTo>
                    <a:pt x="82575" y="22987"/>
                  </a:lnTo>
                  <a:close/>
                </a:path>
                <a:path w="257175" h="118745">
                  <a:moveTo>
                    <a:pt x="77876" y="24638"/>
                  </a:moveTo>
                  <a:lnTo>
                    <a:pt x="76428" y="24638"/>
                  </a:lnTo>
                  <a:lnTo>
                    <a:pt x="76200" y="24765"/>
                  </a:lnTo>
                  <a:lnTo>
                    <a:pt x="77795" y="24765"/>
                  </a:lnTo>
                  <a:close/>
                </a:path>
                <a:path w="257175" h="118745">
                  <a:moveTo>
                    <a:pt x="83375" y="24638"/>
                  </a:moveTo>
                  <a:lnTo>
                    <a:pt x="83058" y="24638"/>
                  </a:lnTo>
                  <a:lnTo>
                    <a:pt x="83273" y="24765"/>
                  </a:lnTo>
                  <a:close/>
                </a:path>
                <a:path w="257175" h="118745">
                  <a:moveTo>
                    <a:pt x="83400" y="24638"/>
                  </a:moveTo>
                  <a:lnTo>
                    <a:pt x="83527" y="24765"/>
                  </a:lnTo>
                  <a:lnTo>
                    <a:pt x="83400" y="24638"/>
                  </a:lnTo>
                  <a:close/>
                </a:path>
                <a:path w="257175" h="118745">
                  <a:moveTo>
                    <a:pt x="77647" y="23368"/>
                  </a:moveTo>
                  <a:lnTo>
                    <a:pt x="77406" y="24638"/>
                  </a:lnTo>
                  <a:lnTo>
                    <a:pt x="77876" y="24638"/>
                  </a:lnTo>
                  <a:lnTo>
                    <a:pt x="77647" y="23368"/>
                  </a:lnTo>
                  <a:close/>
                </a:path>
                <a:path w="257175" h="118745">
                  <a:moveTo>
                    <a:pt x="66188" y="22987"/>
                  </a:moveTo>
                  <a:lnTo>
                    <a:pt x="40919" y="22987"/>
                  </a:lnTo>
                  <a:lnTo>
                    <a:pt x="40859" y="24670"/>
                  </a:lnTo>
                  <a:lnTo>
                    <a:pt x="41135" y="24384"/>
                  </a:lnTo>
                  <a:lnTo>
                    <a:pt x="41744" y="23241"/>
                  </a:lnTo>
                  <a:lnTo>
                    <a:pt x="43751" y="23241"/>
                  </a:lnTo>
                  <a:lnTo>
                    <a:pt x="66526" y="23114"/>
                  </a:lnTo>
                  <a:lnTo>
                    <a:pt x="66188" y="22987"/>
                  </a:lnTo>
                  <a:close/>
                </a:path>
                <a:path w="257175" h="118745">
                  <a:moveTo>
                    <a:pt x="10807" y="24511"/>
                  </a:moveTo>
                  <a:lnTo>
                    <a:pt x="10147" y="24638"/>
                  </a:lnTo>
                  <a:lnTo>
                    <a:pt x="10727" y="24638"/>
                  </a:lnTo>
                  <a:close/>
                </a:path>
                <a:path w="257175" h="118745">
                  <a:moveTo>
                    <a:pt x="76542" y="21336"/>
                  </a:moveTo>
                  <a:lnTo>
                    <a:pt x="75895" y="21717"/>
                  </a:lnTo>
                  <a:lnTo>
                    <a:pt x="76200" y="22733"/>
                  </a:lnTo>
                  <a:lnTo>
                    <a:pt x="76581" y="23495"/>
                  </a:lnTo>
                  <a:lnTo>
                    <a:pt x="76987" y="23749"/>
                  </a:lnTo>
                  <a:lnTo>
                    <a:pt x="77068" y="24384"/>
                  </a:lnTo>
                  <a:lnTo>
                    <a:pt x="76949" y="24638"/>
                  </a:lnTo>
                  <a:lnTo>
                    <a:pt x="77406" y="24638"/>
                  </a:lnTo>
                  <a:lnTo>
                    <a:pt x="77393" y="24003"/>
                  </a:lnTo>
                  <a:lnTo>
                    <a:pt x="77203" y="23876"/>
                  </a:lnTo>
                  <a:lnTo>
                    <a:pt x="77241" y="23368"/>
                  </a:lnTo>
                  <a:lnTo>
                    <a:pt x="76949" y="23368"/>
                  </a:lnTo>
                  <a:lnTo>
                    <a:pt x="76936" y="23241"/>
                  </a:lnTo>
                  <a:lnTo>
                    <a:pt x="77444" y="23241"/>
                  </a:lnTo>
                  <a:lnTo>
                    <a:pt x="77276" y="22860"/>
                  </a:lnTo>
                  <a:lnTo>
                    <a:pt x="76923" y="22860"/>
                  </a:lnTo>
                  <a:lnTo>
                    <a:pt x="76796" y="22098"/>
                  </a:lnTo>
                  <a:lnTo>
                    <a:pt x="76549" y="21717"/>
                  </a:lnTo>
                  <a:lnTo>
                    <a:pt x="76542" y="21336"/>
                  </a:lnTo>
                  <a:close/>
                </a:path>
                <a:path w="257175" h="118745">
                  <a:moveTo>
                    <a:pt x="83769" y="23749"/>
                  </a:moveTo>
                  <a:lnTo>
                    <a:pt x="84213" y="24638"/>
                  </a:lnTo>
                  <a:lnTo>
                    <a:pt x="85610" y="24638"/>
                  </a:lnTo>
                  <a:lnTo>
                    <a:pt x="85102" y="24511"/>
                  </a:lnTo>
                  <a:lnTo>
                    <a:pt x="84239" y="24384"/>
                  </a:lnTo>
                  <a:lnTo>
                    <a:pt x="84404" y="24130"/>
                  </a:lnTo>
                  <a:lnTo>
                    <a:pt x="83769" y="23749"/>
                  </a:lnTo>
                  <a:close/>
                </a:path>
                <a:path w="257175" h="118745">
                  <a:moveTo>
                    <a:pt x="86220" y="24384"/>
                  </a:moveTo>
                  <a:lnTo>
                    <a:pt x="85775" y="24638"/>
                  </a:lnTo>
                  <a:lnTo>
                    <a:pt x="86487" y="24638"/>
                  </a:lnTo>
                  <a:lnTo>
                    <a:pt x="86220" y="24384"/>
                  </a:lnTo>
                  <a:close/>
                </a:path>
                <a:path w="257175" h="118745">
                  <a:moveTo>
                    <a:pt x="98844" y="24003"/>
                  </a:moveTo>
                  <a:lnTo>
                    <a:pt x="86220" y="24003"/>
                  </a:lnTo>
                  <a:lnTo>
                    <a:pt x="86558" y="24257"/>
                  </a:lnTo>
                  <a:lnTo>
                    <a:pt x="86613" y="24504"/>
                  </a:lnTo>
                  <a:lnTo>
                    <a:pt x="86487" y="24638"/>
                  </a:lnTo>
                  <a:lnTo>
                    <a:pt x="98793" y="24638"/>
                  </a:lnTo>
                  <a:lnTo>
                    <a:pt x="98488" y="24511"/>
                  </a:lnTo>
                  <a:lnTo>
                    <a:pt x="98717" y="24384"/>
                  </a:lnTo>
                  <a:lnTo>
                    <a:pt x="98793" y="24257"/>
                  </a:lnTo>
                  <a:lnTo>
                    <a:pt x="99047" y="24257"/>
                  </a:lnTo>
                  <a:lnTo>
                    <a:pt x="98844" y="24003"/>
                  </a:lnTo>
                  <a:close/>
                </a:path>
                <a:path w="257175" h="118745">
                  <a:moveTo>
                    <a:pt x="34404" y="23876"/>
                  </a:moveTo>
                  <a:lnTo>
                    <a:pt x="34472" y="24257"/>
                  </a:lnTo>
                  <a:lnTo>
                    <a:pt x="34683" y="24511"/>
                  </a:lnTo>
                  <a:lnTo>
                    <a:pt x="35001" y="24384"/>
                  </a:lnTo>
                  <a:lnTo>
                    <a:pt x="34925" y="24003"/>
                  </a:lnTo>
                  <a:lnTo>
                    <a:pt x="34645" y="24003"/>
                  </a:lnTo>
                  <a:lnTo>
                    <a:pt x="34404" y="23876"/>
                  </a:lnTo>
                  <a:close/>
                </a:path>
                <a:path w="257175" h="118745">
                  <a:moveTo>
                    <a:pt x="76415" y="23749"/>
                  </a:moveTo>
                  <a:lnTo>
                    <a:pt x="76136" y="23749"/>
                  </a:lnTo>
                  <a:lnTo>
                    <a:pt x="76250" y="24511"/>
                  </a:lnTo>
                  <a:lnTo>
                    <a:pt x="76885" y="24130"/>
                  </a:lnTo>
                  <a:lnTo>
                    <a:pt x="76415" y="23749"/>
                  </a:lnTo>
                  <a:close/>
                </a:path>
                <a:path w="257175" h="118745">
                  <a:moveTo>
                    <a:pt x="85267" y="24257"/>
                  </a:moveTo>
                  <a:lnTo>
                    <a:pt x="85102" y="24511"/>
                  </a:lnTo>
                  <a:lnTo>
                    <a:pt x="85496" y="24511"/>
                  </a:lnTo>
                  <a:lnTo>
                    <a:pt x="85267" y="24257"/>
                  </a:lnTo>
                  <a:close/>
                </a:path>
                <a:path w="257175" h="118745">
                  <a:moveTo>
                    <a:pt x="41203" y="24384"/>
                  </a:moveTo>
                  <a:close/>
                </a:path>
                <a:path w="257175" h="118745">
                  <a:moveTo>
                    <a:pt x="85102" y="23622"/>
                  </a:moveTo>
                  <a:lnTo>
                    <a:pt x="84564" y="23790"/>
                  </a:lnTo>
                  <a:lnTo>
                    <a:pt x="84480" y="24384"/>
                  </a:lnTo>
                  <a:lnTo>
                    <a:pt x="84988" y="24384"/>
                  </a:lnTo>
                  <a:lnTo>
                    <a:pt x="85102" y="23622"/>
                  </a:lnTo>
                  <a:close/>
                </a:path>
                <a:path w="257175" h="118745">
                  <a:moveTo>
                    <a:pt x="97751" y="22860"/>
                  </a:moveTo>
                  <a:lnTo>
                    <a:pt x="85356" y="22860"/>
                  </a:lnTo>
                  <a:lnTo>
                    <a:pt x="85492" y="23241"/>
                  </a:lnTo>
                  <a:lnTo>
                    <a:pt x="85801" y="24384"/>
                  </a:lnTo>
                  <a:lnTo>
                    <a:pt x="86220" y="24003"/>
                  </a:lnTo>
                  <a:lnTo>
                    <a:pt x="97891" y="24003"/>
                  </a:lnTo>
                  <a:lnTo>
                    <a:pt x="97650" y="23876"/>
                  </a:lnTo>
                  <a:lnTo>
                    <a:pt x="97561" y="23749"/>
                  </a:lnTo>
                  <a:lnTo>
                    <a:pt x="97294" y="23749"/>
                  </a:lnTo>
                  <a:lnTo>
                    <a:pt x="97116" y="23495"/>
                  </a:lnTo>
                  <a:lnTo>
                    <a:pt x="99288" y="23495"/>
                  </a:lnTo>
                  <a:lnTo>
                    <a:pt x="97942" y="23368"/>
                  </a:lnTo>
                  <a:lnTo>
                    <a:pt x="97751" y="22860"/>
                  </a:lnTo>
                  <a:close/>
                </a:path>
                <a:path w="257175" h="118745">
                  <a:moveTo>
                    <a:pt x="82054" y="21971"/>
                  </a:moveTo>
                  <a:lnTo>
                    <a:pt x="81292" y="21971"/>
                  </a:lnTo>
                  <a:lnTo>
                    <a:pt x="80657" y="22352"/>
                  </a:lnTo>
                  <a:lnTo>
                    <a:pt x="80340" y="22606"/>
                  </a:lnTo>
                  <a:lnTo>
                    <a:pt x="80340" y="24257"/>
                  </a:lnTo>
                  <a:lnTo>
                    <a:pt x="80475" y="24257"/>
                  </a:lnTo>
                  <a:lnTo>
                    <a:pt x="80657" y="24130"/>
                  </a:lnTo>
                  <a:lnTo>
                    <a:pt x="81216" y="24130"/>
                  </a:lnTo>
                  <a:lnTo>
                    <a:pt x="81612" y="23622"/>
                  </a:lnTo>
                  <a:lnTo>
                    <a:pt x="81508" y="22352"/>
                  </a:lnTo>
                  <a:lnTo>
                    <a:pt x="82092" y="22352"/>
                  </a:lnTo>
                  <a:lnTo>
                    <a:pt x="82054" y="21971"/>
                  </a:lnTo>
                  <a:close/>
                </a:path>
                <a:path w="257175" h="118745">
                  <a:moveTo>
                    <a:pt x="99415" y="23622"/>
                  </a:moveTo>
                  <a:lnTo>
                    <a:pt x="98539" y="23622"/>
                  </a:lnTo>
                  <a:lnTo>
                    <a:pt x="98539" y="23876"/>
                  </a:lnTo>
                  <a:lnTo>
                    <a:pt x="98856" y="23876"/>
                  </a:lnTo>
                  <a:lnTo>
                    <a:pt x="99161" y="24257"/>
                  </a:lnTo>
                  <a:lnTo>
                    <a:pt x="99110" y="24003"/>
                  </a:lnTo>
                  <a:lnTo>
                    <a:pt x="99415" y="23622"/>
                  </a:lnTo>
                  <a:close/>
                </a:path>
                <a:path w="257175" h="118745">
                  <a:moveTo>
                    <a:pt x="67945" y="22352"/>
                  </a:moveTo>
                  <a:lnTo>
                    <a:pt x="67792" y="22352"/>
                  </a:lnTo>
                  <a:lnTo>
                    <a:pt x="67716" y="22733"/>
                  </a:lnTo>
                  <a:lnTo>
                    <a:pt x="67671" y="23241"/>
                  </a:lnTo>
                  <a:lnTo>
                    <a:pt x="67792" y="23749"/>
                  </a:lnTo>
                  <a:lnTo>
                    <a:pt x="67881" y="24003"/>
                  </a:lnTo>
                  <a:lnTo>
                    <a:pt x="68046" y="23876"/>
                  </a:lnTo>
                  <a:lnTo>
                    <a:pt x="68453" y="23876"/>
                  </a:lnTo>
                  <a:lnTo>
                    <a:pt x="68237" y="23368"/>
                  </a:lnTo>
                  <a:lnTo>
                    <a:pt x="68205" y="23241"/>
                  </a:lnTo>
                  <a:lnTo>
                    <a:pt x="68072" y="23114"/>
                  </a:lnTo>
                  <a:lnTo>
                    <a:pt x="68012" y="22733"/>
                  </a:lnTo>
                  <a:lnTo>
                    <a:pt x="68207" y="22471"/>
                  </a:lnTo>
                  <a:lnTo>
                    <a:pt x="67945" y="22352"/>
                  </a:lnTo>
                  <a:close/>
                </a:path>
                <a:path w="257175" h="118745">
                  <a:moveTo>
                    <a:pt x="98856" y="23876"/>
                  </a:moveTo>
                  <a:lnTo>
                    <a:pt x="97866" y="23876"/>
                  </a:lnTo>
                  <a:lnTo>
                    <a:pt x="98844" y="24003"/>
                  </a:lnTo>
                  <a:close/>
                </a:path>
                <a:path w="257175" h="118745">
                  <a:moveTo>
                    <a:pt x="10731" y="23749"/>
                  </a:moveTo>
                  <a:lnTo>
                    <a:pt x="8521" y="23749"/>
                  </a:lnTo>
                  <a:lnTo>
                    <a:pt x="8267" y="24003"/>
                  </a:lnTo>
                  <a:lnTo>
                    <a:pt x="8655" y="24003"/>
                  </a:lnTo>
                  <a:lnTo>
                    <a:pt x="10744" y="23876"/>
                  </a:lnTo>
                  <a:lnTo>
                    <a:pt x="10731" y="23749"/>
                  </a:lnTo>
                  <a:close/>
                </a:path>
                <a:path w="257175" h="118745">
                  <a:moveTo>
                    <a:pt x="34759" y="23241"/>
                  </a:moveTo>
                  <a:lnTo>
                    <a:pt x="33756" y="23241"/>
                  </a:lnTo>
                  <a:lnTo>
                    <a:pt x="33921" y="23368"/>
                  </a:lnTo>
                  <a:lnTo>
                    <a:pt x="34086" y="23368"/>
                  </a:lnTo>
                  <a:lnTo>
                    <a:pt x="34391" y="23622"/>
                  </a:lnTo>
                  <a:lnTo>
                    <a:pt x="34531" y="23749"/>
                  </a:lnTo>
                  <a:lnTo>
                    <a:pt x="34645" y="24003"/>
                  </a:lnTo>
                  <a:lnTo>
                    <a:pt x="34925" y="24003"/>
                  </a:lnTo>
                  <a:lnTo>
                    <a:pt x="34762" y="23790"/>
                  </a:lnTo>
                  <a:lnTo>
                    <a:pt x="34759" y="23241"/>
                  </a:lnTo>
                  <a:close/>
                </a:path>
                <a:path w="257175" h="118745">
                  <a:moveTo>
                    <a:pt x="68453" y="23876"/>
                  </a:moveTo>
                  <a:lnTo>
                    <a:pt x="68046" y="23876"/>
                  </a:lnTo>
                  <a:lnTo>
                    <a:pt x="68300" y="24003"/>
                  </a:lnTo>
                  <a:lnTo>
                    <a:pt x="68453" y="23876"/>
                  </a:lnTo>
                  <a:close/>
                </a:path>
                <a:path w="257175" h="118745">
                  <a:moveTo>
                    <a:pt x="79070" y="23749"/>
                  </a:moveTo>
                  <a:lnTo>
                    <a:pt x="78740" y="23749"/>
                  </a:lnTo>
                  <a:lnTo>
                    <a:pt x="78955" y="23876"/>
                  </a:lnTo>
                  <a:lnTo>
                    <a:pt x="79070" y="23749"/>
                  </a:lnTo>
                  <a:close/>
                </a:path>
                <a:path w="257175" h="118745">
                  <a:moveTo>
                    <a:pt x="84582" y="23749"/>
                  </a:moveTo>
                  <a:lnTo>
                    <a:pt x="84289" y="23876"/>
                  </a:lnTo>
                  <a:lnTo>
                    <a:pt x="84564" y="23790"/>
                  </a:lnTo>
                  <a:close/>
                </a:path>
                <a:path w="257175" h="118745">
                  <a:moveTo>
                    <a:pt x="98069" y="23495"/>
                  </a:moveTo>
                  <a:lnTo>
                    <a:pt x="97764" y="23495"/>
                  </a:lnTo>
                  <a:lnTo>
                    <a:pt x="97777" y="23876"/>
                  </a:lnTo>
                  <a:lnTo>
                    <a:pt x="98120" y="23876"/>
                  </a:lnTo>
                  <a:lnTo>
                    <a:pt x="98069" y="23495"/>
                  </a:lnTo>
                  <a:close/>
                </a:path>
                <a:path w="257175" h="118745">
                  <a:moveTo>
                    <a:pt x="98437" y="23749"/>
                  </a:moveTo>
                  <a:lnTo>
                    <a:pt x="98501" y="23876"/>
                  </a:lnTo>
                  <a:lnTo>
                    <a:pt x="98437" y="23749"/>
                  </a:lnTo>
                  <a:close/>
                </a:path>
                <a:path w="257175" h="118745">
                  <a:moveTo>
                    <a:pt x="11176" y="22733"/>
                  </a:moveTo>
                  <a:lnTo>
                    <a:pt x="11046" y="23289"/>
                  </a:lnTo>
                  <a:lnTo>
                    <a:pt x="11709" y="23749"/>
                  </a:lnTo>
                  <a:lnTo>
                    <a:pt x="11938" y="23114"/>
                  </a:lnTo>
                  <a:lnTo>
                    <a:pt x="11341" y="22987"/>
                  </a:lnTo>
                  <a:lnTo>
                    <a:pt x="11176" y="22733"/>
                  </a:lnTo>
                  <a:close/>
                </a:path>
                <a:path w="257175" h="118745">
                  <a:moveTo>
                    <a:pt x="33632" y="23368"/>
                  </a:moveTo>
                  <a:lnTo>
                    <a:pt x="33502" y="23368"/>
                  </a:lnTo>
                  <a:lnTo>
                    <a:pt x="33578" y="23622"/>
                  </a:lnTo>
                  <a:lnTo>
                    <a:pt x="33632" y="23368"/>
                  </a:lnTo>
                  <a:close/>
                </a:path>
                <a:path w="257175" h="118745">
                  <a:moveTo>
                    <a:pt x="43751" y="23241"/>
                  </a:moveTo>
                  <a:lnTo>
                    <a:pt x="41744" y="23241"/>
                  </a:lnTo>
                  <a:lnTo>
                    <a:pt x="42240" y="23749"/>
                  </a:lnTo>
                  <a:lnTo>
                    <a:pt x="42189" y="23495"/>
                  </a:lnTo>
                  <a:lnTo>
                    <a:pt x="43599" y="23495"/>
                  </a:lnTo>
                  <a:lnTo>
                    <a:pt x="43751" y="23241"/>
                  </a:lnTo>
                  <a:close/>
                </a:path>
                <a:path w="257175" h="118745">
                  <a:moveTo>
                    <a:pt x="97523" y="23495"/>
                  </a:moveTo>
                  <a:lnTo>
                    <a:pt x="97332" y="23495"/>
                  </a:lnTo>
                  <a:lnTo>
                    <a:pt x="97294" y="23749"/>
                  </a:lnTo>
                  <a:lnTo>
                    <a:pt x="97561" y="23749"/>
                  </a:lnTo>
                  <a:lnTo>
                    <a:pt x="97523" y="23495"/>
                  </a:lnTo>
                  <a:close/>
                </a:path>
                <a:path w="257175" h="118745">
                  <a:moveTo>
                    <a:pt x="99288" y="23495"/>
                  </a:moveTo>
                  <a:lnTo>
                    <a:pt x="98069" y="23495"/>
                  </a:lnTo>
                  <a:lnTo>
                    <a:pt x="98386" y="23622"/>
                  </a:lnTo>
                  <a:lnTo>
                    <a:pt x="98539" y="23622"/>
                  </a:lnTo>
                  <a:lnTo>
                    <a:pt x="99415" y="23622"/>
                  </a:lnTo>
                  <a:close/>
                </a:path>
                <a:path w="257175" h="118745">
                  <a:moveTo>
                    <a:pt x="34770" y="22479"/>
                  </a:moveTo>
                  <a:lnTo>
                    <a:pt x="33210" y="22479"/>
                  </a:lnTo>
                  <a:lnTo>
                    <a:pt x="33137" y="22860"/>
                  </a:lnTo>
                  <a:lnTo>
                    <a:pt x="32915" y="23114"/>
                  </a:lnTo>
                  <a:lnTo>
                    <a:pt x="32874" y="23289"/>
                  </a:lnTo>
                  <a:lnTo>
                    <a:pt x="33350" y="23622"/>
                  </a:lnTo>
                  <a:lnTo>
                    <a:pt x="33502" y="23368"/>
                  </a:lnTo>
                  <a:lnTo>
                    <a:pt x="33632" y="23368"/>
                  </a:lnTo>
                  <a:lnTo>
                    <a:pt x="33616" y="23241"/>
                  </a:lnTo>
                  <a:lnTo>
                    <a:pt x="34759" y="23241"/>
                  </a:lnTo>
                  <a:lnTo>
                    <a:pt x="34823" y="22733"/>
                  </a:lnTo>
                  <a:lnTo>
                    <a:pt x="35325" y="22606"/>
                  </a:lnTo>
                  <a:lnTo>
                    <a:pt x="35001" y="22606"/>
                  </a:lnTo>
                  <a:lnTo>
                    <a:pt x="34770" y="22479"/>
                  </a:lnTo>
                  <a:close/>
                </a:path>
                <a:path w="257175" h="118745">
                  <a:moveTo>
                    <a:pt x="68694" y="23368"/>
                  </a:moveTo>
                  <a:lnTo>
                    <a:pt x="68300" y="23368"/>
                  </a:lnTo>
                  <a:lnTo>
                    <a:pt x="68554" y="23622"/>
                  </a:lnTo>
                  <a:lnTo>
                    <a:pt x="68897" y="23495"/>
                  </a:lnTo>
                  <a:lnTo>
                    <a:pt x="68694" y="23368"/>
                  </a:lnTo>
                  <a:close/>
                </a:path>
                <a:path w="257175" h="118745">
                  <a:moveTo>
                    <a:pt x="10693" y="23368"/>
                  </a:moveTo>
                  <a:lnTo>
                    <a:pt x="8699" y="23368"/>
                  </a:lnTo>
                  <a:lnTo>
                    <a:pt x="10706" y="23495"/>
                  </a:lnTo>
                  <a:close/>
                </a:path>
                <a:path w="257175" h="118745">
                  <a:moveTo>
                    <a:pt x="10779" y="23289"/>
                  </a:moveTo>
                  <a:lnTo>
                    <a:pt x="10769" y="23495"/>
                  </a:lnTo>
                  <a:lnTo>
                    <a:pt x="10939" y="23368"/>
                  </a:lnTo>
                  <a:lnTo>
                    <a:pt x="10779" y="23289"/>
                  </a:lnTo>
                  <a:close/>
                </a:path>
                <a:path w="257175" h="118745">
                  <a:moveTo>
                    <a:pt x="40187" y="21971"/>
                  </a:moveTo>
                  <a:lnTo>
                    <a:pt x="39382" y="21971"/>
                  </a:lnTo>
                  <a:lnTo>
                    <a:pt x="39738" y="23114"/>
                  </a:lnTo>
                  <a:lnTo>
                    <a:pt x="40347" y="23368"/>
                  </a:lnTo>
                  <a:lnTo>
                    <a:pt x="40373" y="22606"/>
                  </a:lnTo>
                  <a:lnTo>
                    <a:pt x="65335" y="22606"/>
                  </a:lnTo>
                  <a:lnTo>
                    <a:pt x="64909" y="22352"/>
                  </a:lnTo>
                  <a:lnTo>
                    <a:pt x="64738" y="22098"/>
                  </a:lnTo>
                  <a:lnTo>
                    <a:pt x="40246" y="22098"/>
                  </a:lnTo>
                  <a:close/>
                </a:path>
                <a:path w="257175" h="118745">
                  <a:moveTo>
                    <a:pt x="68205" y="23241"/>
                  </a:moveTo>
                  <a:lnTo>
                    <a:pt x="68300" y="23368"/>
                  </a:lnTo>
                  <a:lnTo>
                    <a:pt x="68205" y="23241"/>
                  </a:lnTo>
                  <a:close/>
                </a:path>
                <a:path w="257175" h="118745">
                  <a:moveTo>
                    <a:pt x="77292" y="23241"/>
                  </a:moveTo>
                  <a:lnTo>
                    <a:pt x="76974" y="23241"/>
                  </a:lnTo>
                  <a:lnTo>
                    <a:pt x="76949" y="23368"/>
                  </a:lnTo>
                  <a:lnTo>
                    <a:pt x="77241" y="23368"/>
                  </a:lnTo>
                  <a:lnTo>
                    <a:pt x="77292" y="23241"/>
                  </a:lnTo>
                  <a:close/>
                </a:path>
                <a:path w="257175" h="118745">
                  <a:moveTo>
                    <a:pt x="77444" y="23241"/>
                  </a:moveTo>
                  <a:lnTo>
                    <a:pt x="77292" y="23241"/>
                  </a:lnTo>
                  <a:lnTo>
                    <a:pt x="77431" y="23368"/>
                  </a:lnTo>
                  <a:lnTo>
                    <a:pt x="77444" y="23241"/>
                  </a:lnTo>
                  <a:close/>
                </a:path>
                <a:path w="257175" h="118745">
                  <a:moveTo>
                    <a:pt x="99110" y="22860"/>
                  </a:moveTo>
                  <a:lnTo>
                    <a:pt x="98971" y="22987"/>
                  </a:lnTo>
                  <a:lnTo>
                    <a:pt x="98425" y="23114"/>
                  </a:lnTo>
                  <a:lnTo>
                    <a:pt x="98209" y="23241"/>
                  </a:lnTo>
                  <a:lnTo>
                    <a:pt x="98031" y="23241"/>
                  </a:lnTo>
                  <a:lnTo>
                    <a:pt x="97942" y="23368"/>
                  </a:lnTo>
                  <a:lnTo>
                    <a:pt x="99161" y="23368"/>
                  </a:lnTo>
                  <a:lnTo>
                    <a:pt x="99110" y="22860"/>
                  </a:lnTo>
                  <a:close/>
                </a:path>
                <a:path w="257175" h="118745">
                  <a:moveTo>
                    <a:pt x="10782" y="23241"/>
                  </a:moveTo>
                  <a:close/>
                </a:path>
                <a:path w="257175" h="118745">
                  <a:moveTo>
                    <a:pt x="65335" y="22606"/>
                  </a:moveTo>
                  <a:lnTo>
                    <a:pt x="40373" y="22606"/>
                  </a:lnTo>
                  <a:lnTo>
                    <a:pt x="40678" y="23241"/>
                  </a:lnTo>
                  <a:lnTo>
                    <a:pt x="40919" y="22987"/>
                  </a:lnTo>
                  <a:lnTo>
                    <a:pt x="66188" y="22987"/>
                  </a:lnTo>
                  <a:lnTo>
                    <a:pt x="65849" y="22860"/>
                  </a:lnTo>
                  <a:lnTo>
                    <a:pt x="65335" y="22606"/>
                  </a:lnTo>
                  <a:close/>
                </a:path>
                <a:path w="257175" h="118745">
                  <a:moveTo>
                    <a:pt x="67094" y="22606"/>
                  </a:moveTo>
                  <a:lnTo>
                    <a:pt x="66865" y="23241"/>
                  </a:lnTo>
                  <a:lnTo>
                    <a:pt x="67369" y="23241"/>
                  </a:lnTo>
                  <a:lnTo>
                    <a:pt x="67094" y="22606"/>
                  </a:lnTo>
                  <a:close/>
                </a:path>
                <a:path w="257175" h="118745">
                  <a:moveTo>
                    <a:pt x="77622" y="22987"/>
                  </a:moveTo>
                  <a:lnTo>
                    <a:pt x="77558" y="23241"/>
                  </a:lnTo>
                  <a:lnTo>
                    <a:pt x="77622" y="22987"/>
                  </a:lnTo>
                  <a:close/>
                </a:path>
                <a:path w="257175" h="118745">
                  <a:moveTo>
                    <a:pt x="10960" y="22733"/>
                  </a:moveTo>
                  <a:lnTo>
                    <a:pt x="10604" y="22860"/>
                  </a:lnTo>
                  <a:lnTo>
                    <a:pt x="10799" y="22987"/>
                  </a:lnTo>
                  <a:lnTo>
                    <a:pt x="10960" y="22733"/>
                  </a:lnTo>
                  <a:close/>
                </a:path>
                <a:path w="257175" h="118745">
                  <a:moveTo>
                    <a:pt x="32829" y="22225"/>
                  </a:moveTo>
                  <a:lnTo>
                    <a:pt x="32761" y="22606"/>
                  </a:lnTo>
                  <a:lnTo>
                    <a:pt x="32575" y="22860"/>
                  </a:lnTo>
                  <a:lnTo>
                    <a:pt x="32880" y="22987"/>
                  </a:lnTo>
                  <a:lnTo>
                    <a:pt x="33045" y="22733"/>
                  </a:lnTo>
                  <a:lnTo>
                    <a:pt x="33032" y="22606"/>
                  </a:lnTo>
                  <a:lnTo>
                    <a:pt x="32829" y="22225"/>
                  </a:lnTo>
                  <a:close/>
                </a:path>
                <a:path w="257175" h="118745">
                  <a:moveTo>
                    <a:pt x="77685" y="22733"/>
                  </a:moveTo>
                  <a:lnTo>
                    <a:pt x="77508" y="22987"/>
                  </a:lnTo>
                  <a:lnTo>
                    <a:pt x="77685" y="22733"/>
                  </a:lnTo>
                  <a:close/>
                </a:path>
                <a:path w="257175" h="118745">
                  <a:moveTo>
                    <a:pt x="96278" y="22098"/>
                  </a:moveTo>
                  <a:lnTo>
                    <a:pt x="96024" y="22352"/>
                  </a:lnTo>
                  <a:lnTo>
                    <a:pt x="84709" y="22352"/>
                  </a:lnTo>
                  <a:lnTo>
                    <a:pt x="85102" y="22479"/>
                  </a:lnTo>
                  <a:lnTo>
                    <a:pt x="85140" y="22987"/>
                  </a:lnTo>
                  <a:lnTo>
                    <a:pt x="85356" y="22860"/>
                  </a:lnTo>
                  <a:lnTo>
                    <a:pt x="96608" y="22860"/>
                  </a:lnTo>
                  <a:lnTo>
                    <a:pt x="96354" y="22606"/>
                  </a:lnTo>
                  <a:lnTo>
                    <a:pt x="96278" y="22098"/>
                  </a:lnTo>
                  <a:close/>
                </a:path>
                <a:path w="257175" h="118745">
                  <a:moveTo>
                    <a:pt x="66078" y="21971"/>
                  </a:moveTo>
                  <a:lnTo>
                    <a:pt x="65760" y="22860"/>
                  </a:lnTo>
                  <a:lnTo>
                    <a:pt x="66255" y="22098"/>
                  </a:lnTo>
                  <a:lnTo>
                    <a:pt x="66078" y="21971"/>
                  </a:lnTo>
                  <a:close/>
                </a:path>
                <a:path w="257175" h="118745">
                  <a:moveTo>
                    <a:pt x="77076" y="22479"/>
                  </a:moveTo>
                  <a:lnTo>
                    <a:pt x="77063" y="22733"/>
                  </a:lnTo>
                  <a:lnTo>
                    <a:pt x="76923" y="22860"/>
                  </a:lnTo>
                  <a:lnTo>
                    <a:pt x="77276" y="22860"/>
                  </a:lnTo>
                  <a:lnTo>
                    <a:pt x="77076" y="22479"/>
                  </a:lnTo>
                  <a:close/>
                </a:path>
                <a:path w="257175" h="118745">
                  <a:moveTo>
                    <a:pt x="97040" y="22225"/>
                  </a:moveTo>
                  <a:lnTo>
                    <a:pt x="96608" y="22860"/>
                  </a:lnTo>
                  <a:lnTo>
                    <a:pt x="98158" y="22860"/>
                  </a:lnTo>
                  <a:lnTo>
                    <a:pt x="97663" y="22606"/>
                  </a:lnTo>
                  <a:lnTo>
                    <a:pt x="97040" y="22225"/>
                  </a:lnTo>
                  <a:close/>
                </a:path>
                <a:path w="257175" h="118745">
                  <a:moveTo>
                    <a:pt x="67830" y="22225"/>
                  </a:moveTo>
                  <a:lnTo>
                    <a:pt x="67335" y="22352"/>
                  </a:lnTo>
                  <a:lnTo>
                    <a:pt x="67691" y="22733"/>
                  </a:lnTo>
                  <a:lnTo>
                    <a:pt x="67830" y="22225"/>
                  </a:lnTo>
                  <a:close/>
                </a:path>
                <a:path w="257175" h="118745">
                  <a:moveTo>
                    <a:pt x="82092" y="22352"/>
                  </a:moveTo>
                  <a:lnTo>
                    <a:pt x="81508" y="22352"/>
                  </a:lnTo>
                  <a:lnTo>
                    <a:pt x="82130" y="22733"/>
                  </a:lnTo>
                  <a:lnTo>
                    <a:pt x="82092" y="22352"/>
                  </a:lnTo>
                  <a:close/>
                </a:path>
                <a:path w="257175" h="118745">
                  <a:moveTo>
                    <a:pt x="33159" y="21844"/>
                  </a:moveTo>
                  <a:lnTo>
                    <a:pt x="33234" y="22221"/>
                  </a:lnTo>
                  <a:lnTo>
                    <a:pt x="33032" y="22606"/>
                  </a:lnTo>
                  <a:lnTo>
                    <a:pt x="33210" y="22479"/>
                  </a:lnTo>
                  <a:lnTo>
                    <a:pt x="34770" y="22479"/>
                  </a:lnTo>
                  <a:lnTo>
                    <a:pt x="34309" y="22225"/>
                  </a:lnTo>
                  <a:lnTo>
                    <a:pt x="33515" y="22225"/>
                  </a:lnTo>
                  <a:lnTo>
                    <a:pt x="33159" y="21844"/>
                  </a:lnTo>
                  <a:close/>
                </a:path>
                <a:path w="257175" h="118745">
                  <a:moveTo>
                    <a:pt x="35928" y="19431"/>
                  </a:moveTo>
                  <a:lnTo>
                    <a:pt x="35648" y="19431"/>
                  </a:lnTo>
                  <a:lnTo>
                    <a:pt x="35709" y="20193"/>
                  </a:lnTo>
                  <a:lnTo>
                    <a:pt x="35966" y="20574"/>
                  </a:lnTo>
                  <a:lnTo>
                    <a:pt x="36436" y="20574"/>
                  </a:lnTo>
                  <a:lnTo>
                    <a:pt x="35864" y="20701"/>
                  </a:lnTo>
                  <a:lnTo>
                    <a:pt x="35314" y="20940"/>
                  </a:lnTo>
                  <a:lnTo>
                    <a:pt x="35242" y="22479"/>
                  </a:lnTo>
                  <a:lnTo>
                    <a:pt x="35001" y="22606"/>
                  </a:lnTo>
                  <a:lnTo>
                    <a:pt x="35325" y="22606"/>
                  </a:lnTo>
                  <a:lnTo>
                    <a:pt x="35826" y="22479"/>
                  </a:lnTo>
                  <a:lnTo>
                    <a:pt x="36840" y="22471"/>
                  </a:lnTo>
                  <a:lnTo>
                    <a:pt x="37731" y="21844"/>
                  </a:lnTo>
                  <a:lnTo>
                    <a:pt x="37668" y="21463"/>
                  </a:lnTo>
                  <a:lnTo>
                    <a:pt x="38023" y="21463"/>
                  </a:lnTo>
                  <a:lnTo>
                    <a:pt x="38252" y="20955"/>
                  </a:lnTo>
                  <a:lnTo>
                    <a:pt x="38417" y="20955"/>
                  </a:lnTo>
                  <a:lnTo>
                    <a:pt x="38354" y="20193"/>
                  </a:lnTo>
                  <a:lnTo>
                    <a:pt x="39175" y="20193"/>
                  </a:lnTo>
                  <a:lnTo>
                    <a:pt x="39116" y="19939"/>
                  </a:lnTo>
                  <a:lnTo>
                    <a:pt x="36093" y="19939"/>
                  </a:lnTo>
                  <a:lnTo>
                    <a:pt x="35928" y="19431"/>
                  </a:lnTo>
                  <a:close/>
                </a:path>
                <a:path w="257175" h="118745">
                  <a:moveTo>
                    <a:pt x="67424" y="21209"/>
                  </a:moveTo>
                  <a:lnTo>
                    <a:pt x="68033" y="21463"/>
                  </a:lnTo>
                  <a:lnTo>
                    <a:pt x="68516" y="22606"/>
                  </a:lnTo>
                  <a:lnTo>
                    <a:pt x="68930" y="22221"/>
                  </a:lnTo>
                  <a:lnTo>
                    <a:pt x="68876" y="21844"/>
                  </a:lnTo>
                  <a:lnTo>
                    <a:pt x="69335" y="21590"/>
                  </a:lnTo>
                  <a:lnTo>
                    <a:pt x="68402" y="21463"/>
                  </a:lnTo>
                  <a:lnTo>
                    <a:pt x="67424" y="21209"/>
                  </a:lnTo>
                  <a:close/>
                </a:path>
                <a:path w="257175" h="118745">
                  <a:moveTo>
                    <a:pt x="79298" y="22479"/>
                  </a:moveTo>
                  <a:lnTo>
                    <a:pt x="79121" y="22479"/>
                  </a:lnTo>
                  <a:lnTo>
                    <a:pt x="79476" y="22606"/>
                  </a:lnTo>
                  <a:lnTo>
                    <a:pt x="79298" y="22479"/>
                  </a:lnTo>
                  <a:close/>
                </a:path>
                <a:path w="257175" h="118745">
                  <a:moveTo>
                    <a:pt x="95986" y="21336"/>
                  </a:moveTo>
                  <a:lnTo>
                    <a:pt x="84416" y="21336"/>
                  </a:lnTo>
                  <a:lnTo>
                    <a:pt x="84328" y="22479"/>
                  </a:lnTo>
                  <a:lnTo>
                    <a:pt x="84493" y="22606"/>
                  </a:lnTo>
                  <a:lnTo>
                    <a:pt x="84620" y="22479"/>
                  </a:lnTo>
                  <a:lnTo>
                    <a:pt x="96024" y="22352"/>
                  </a:lnTo>
                  <a:lnTo>
                    <a:pt x="95846" y="22225"/>
                  </a:lnTo>
                  <a:lnTo>
                    <a:pt x="95986" y="21336"/>
                  </a:lnTo>
                  <a:close/>
                </a:path>
                <a:path w="257175" h="118745">
                  <a:moveTo>
                    <a:pt x="84620" y="22479"/>
                  </a:moveTo>
                  <a:close/>
                </a:path>
                <a:path w="257175" h="118745">
                  <a:moveTo>
                    <a:pt x="79984" y="19812"/>
                  </a:moveTo>
                  <a:lnTo>
                    <a:pt x="79669" y="20320"/>
                  </a:lnTo>
                  <a:lnTo>
                    <a:pt x="79608" y="21076"/>
                  </a:lnTo>
                  <a:lnTo>
                    <a:pt x="79552" y="21209"/>
                  </a:lnTo>
                  <a:lnTo>
                    <a:pt x="79184" y="21463"/>
                  </a:lnTo>
                  <a:lnTo>
                    <a:pt x="78828" y="21463"/>
                  </a:lnTo>
                  <a:lnTo>
                    <a:pt x="79197" y="21590"/>
                  </a:lnTo>
                  <a:lnTo>
                    <a:pt x="79590" y="21844"/>
                  </a:lnTo>
                  <a:lnTo>
                    <a:pt x="79756" y="22479"/>
                  </a:lnTo>
                  <a:lnTo>
                    <a:pt x="80238" y="22479"/>
                  </a:lnTo>
                  <a:lnTo>
                    <a:pt x="80073" y="22225"/>
                  </a:lnTo>
                  <a:lnTo>
                    <a:pt x="79908" y="22225"/>
                  </a:lnTo>
                  <a:lnTo>
                    <a:pt x="79933" y="21971"/>
                  </a:lnTo>
                  <a:lnTo>
                    <a:pt x="80518" y="21971"/>
                  </a:lnTo>
                  <a:lnTo>
                    <a:pt x="80733" y="21717"/>
                  </a:lnTo>
                  <a:lnTo>
                    <a:pt x="82477" y="21717"/>
                  </a:lnTo>
                  <a:lnTo>
                    <a:pt x="82410" y="21336"/>
                  </a:lnTo>
                  <a:lnTo>
                    <a:pt x="81127" y="21209"/>
                  </a:lnTo>
                  <a:lnTo>
                    <a:pt x="80937" y="21082"/>
                  </a:lnTo>
                  <a:lnTo>
                    <a:pt x="82391" y="21082"/>
                  </a:lnTo>
                  <a:lnTo>
                    <a:pt x="80721" y="20955"/>
                  </a:lnTo>
                  <a:lnTo>
                    <a:pt x="80340" y="20701"/>
                  </a:lnTo>
                  <a:lnTo>
                    <a:pt x="79984" y="19812"/>
                  </a:lnTo>
                  <a:close/>
                </a:path>
                <a:path w="257175" h="118745">
                  <a:moveTo>
                    <a:pt x="33388" y="21717"/>
                  </a:moveTo>
                  <a:lnTo>
                    <a:pt x="33515" y="22225"/>
                  </a:lnTo>
                  <a:lnTo>
                    <a:pt x="34309" y="22225"/>
                  </a:lnTo>
                  <a:lnTo>
                    <a:pt x="33388" y="21717"/>
                  </a:lnTo>
                  <a:close/>
                </a:path>
                <a:path w="257175" h="118745">
                  <a:moveTo>
                    <a:pt x="72055" y="21463"/>
                  </a:moveTo>
                  <a:lnTo>
                    <a:pt x="71805" y="21463"/>
                  </a:lnTo>
                  <a:lnTo>
                    <a:pt x="71958" y="22225"/>
                  </a:lnTo>
                  <a:lnTo>
                    <a:pt x="72228" y="21590"/>
                  </a:lnTo>
                  <a:lnTo>
                    <a:pt x="72034" y="21590"/>
                  </a:lnTo>
                  <a:close/>
                </a:path>
                <a:path w="257175" h="118745">
                  <a:moveTo>
                    <a:pt x="75307" y="20955"/>
                  </a:moveTo>
                  <a:lnTo>
                    <a:pt x="73317" y="20955"/>
                  </a:lnTo>
                  <a:lnTo>
                    <a:pt x="73393" y="21717"/>
                  </a:lnTo>
                  <a:lnTo>
                    <a:pt x="74320" y="22225"/>
                  </a:lnTo>
                  <a:lnTo>
                    <a:pt x="74358" y="21463"/>
                  </a:lnTo>
                  <a:lnTo>
                    <a:pt x="75199" y="21463"/>
                  </a:lnTo>
                  <a:lnTo>
                    <a:pt x="75307" y="20955"/>
                  </a:lnTo>
                  <a:close/>
                </a:path>
                <a:path w="257175" h="118745">
                  <a:moveTo>
                    <a:pt x="75199" y="21463"/>
                  </a:moveTo>
                  <a:lnTo>
                    <a:pt x="74358" y="21463"/>
                  </a:lnTo>
                  <a:lnTo>
                    <a:pt x="75209" y="22225"/>
                  </a:lnTo>
                  <a:lnTo>
                    <a:pt x="75199" y="21463"/>
                  </a:lnTo>
                  <a:close/>
                </a:path>
                <a:path w="257175" h="118745">
                  <a:moveTo>
                    <a:pt x="80518" y="21971"/>
                  </a:moveTo>
                  <a:lnTo>
                    <a:pt x="79933" y="21971"/>
                  </a:lnTo>
                  <a:lnTo>
                    <a:pt x="80289" y="22225"/>
                  </a:lnTo>
                  <a:lnTo>
                    <a:pt x="80454" y="22225"/>
                  </a:lnTo>
                  <a:lnTo>
                    <a:pt x="80518" y="21971"/>
                  </a:lnTo>
                  <a:close/>
                </a:path>
                <a:path w="257175" h="118745">
                  <a:moveTo>
                    <a:pt x="80998" y="22223"/>
                  </a:moveTo>
                  <a:close/>
                </a:path>
                <a:path w="257175" h="118745">
                  <a:moveTo>
                    <a:pt x="82994" y="21336"/>
                  </a:moveTo>
                  <a:lnTo>
                    <a:pt x="82448" y="21336"/>
                  </a:lnTo>
                  <a:lnTo>
                    <a:pt x="82511" y="21971"/>
                  </a:lnTo>
                  <a:lnTo>
                    <a:pt x="82308" y="21971"/>
                  </a:lnTo>
                  <a:lnTo>
                    <a:pt x="82613" y="22225"/>
                  </a:lnTo>
                  <a:lnTo>
                    <a:pt x="82664" y="21844"/>
                  </a:lnTo>
                  <a:lnTo>
                    <a:pt x="83413" y="21717"/>
                  </a:lnTo>
                  <a:lnTo>
                    <a:pt x="83185" y="21463"/>
                  </a:lnTo>
                  <a:lnTo>
                    <a:pt x="83019" y="21463"/>
                  </a:lnTo>
                  <a:close/>
                </a:path>
                <a:path w="257175" h="118745">
                  <a:moveTo>
                    <a:pt x="83413" y="21717"/>
                  </a:moveTo>
                  <a:lnTo>
                    <a:pt x="82791" y="21717"/>
                  </a:lnTo>
                  <a:lnTo>
                    <a:pt x="82880" y="22098"/>
                  </a:lnTo>
                  <a:lnTo>
                    <a:pt x="83248" y="22225"/>
                  </a:lnTo>
                  <a:lnTo>
                    <a:pt x="83413" y="21717"/>
                  </a:lnTo>
                  <a:close/>
                </a:path>
                <a:path w="257175" h="118745">
                  <a:moveTo>
                    <a:pt x="95872" y="22098"/>
                  </a:moveTo>
                  <a:lnTo>
                    <a:pt x="95897" y="22225"/>
                  </a:lnTo>
                  <a:lnTo>
                    <a:pt x="95872" y="22098"/>
                  </a:lnTo>
                  <a:close/>
                </a:path>
                <a:path w="257175" h="118745">
                  <a:moveTo>
                    <a:pt x="82042" y="21717"/>
                  </a:moveTo>
                  <a:lnTo>
                    <a:pt x="80733" y="21717"/>
                  </a:lnTo>
                  <a:lnTo>
                    <a:pt x="80822" y="22098"/>
                  </a:lnTo>
                  <a:lnTo>
                    <a:pt x="81004" y="22221"/>
                  </a:lnTo>
                  <a:lnTo>
                    <a:pt x="81216" y="21971"/>
                  </a:lnTo>
                  <a:lnTo>
                    <a:pt x="82511" y="21971"/>
                  </a:lnTo>
                  <a:lnTo>
                    <a:pt x="82092" y="21844"/>
                  </a:lnTo>
                  <a:close/>
                </a:path>
                <a:path w="257175" h="118745">
                  <a:moveTo>
                    <a:pt x="38455" y="21082"/>
                  </a:moveTo>
                  <a:lnTo>
                    <a:pt x="38608" y="22098"/>
                  </a:lnTo>
                  <a:lnTo>
                    <a:pt x="38811" y="22098"/>
                  </a:lnTo>
                  <a:lnTo>
                    <a:pt x="40187" y="21971"/>
                  </a:lnTo>
                  <a:lnTo>
                    <a:pt x="40068" y="21717"/>
                  </a:lnTo>
                  <a:lnTo>
                    <a:pt x="39420" y="21717"/>
                  </a:lnTo>
                  <a:lnTo>
                    <a:pt x="39542" y="21463"/>
                  </a:lnTo>
                  <a:lnTo>
                    <a:pt x="38950" y="21463"/>
                  </a:lnTo>
                  <a:lnTo>
                    <a:pt x="38455" y="21082"/>
                  </a:lnTo>
                  <a:close/>
                </a:path>
                <a:path w="257175" h="118745">
                  <a:moveTo>
                    <a:pt x="40335" y="21463"/>
                  </a:moveTo>
                  <a:lnTo>
                    <a:pt x="40246" y="22098"/>
                  </a:lnTo>
                  <a:lnTo>
                    <a:pt x="64738" y="22098"/>
                  </a:lnTo>
                  <a:lnTo>
                    <a:pt x="64481" y="21717"/>
                  </a:lnTo>
                  <a:lnTo>
                    <a:pt x="40894" y="21717"/>
                  </a:lnTo>
                  <a:lnTo>
                    <a:pt x="40335" y="21463"/>
                  </a:lnTo>
                  <a:close/>
                </a:path>
                <a:path w="257175" h="118745">
                  <a:moveTo>
                    <a:pt x="72076" y="21336"/>
                  </a:moveTo>
                  <a:lnTo>
                    <a:pt x="70535" y="21336"/>
                  </a:lnTo>
                  <a:lnTo>
                    <a:pt x="70739" y="22098"/>
                  </a:lnTo>
                  <a:lnTo>
                    <a:pt x="70916" y="21463"/>
                  </a:lnTo>
                  <a:lnTo>
                    <a:pt x="72055" y="21463"/>
                  </a:lnTo>
                  <a:close/>
                </a:path>
                <a:path w="257175" h="118745">
                  <a:moveTo>
                    <a:pt x="82308" y="21971"/>
                  </a:moveTo>
                  <a:close/>
                </a:path>
                <a:path w="257175" h="118745">
                  <a:moveTo>
                    <a:pt x="97089" y="21336"/>
                  </a:moveTo>
                  <a:lnTo>
                    <a:pt x="95986" y="21336"/>
                  </a:lnTo>
                  <a:lnTo>
                    <a:pt x="96469" y="22098"/>
                  </a:lnTo>
                  <a:lnTo>
                    <a:pt x="97089" y="21336"/>
                  </a:lnTo>
                  <a:close/>
                </a:path>
                <a:path w="257175" h="118745">
                  <a:moveTo>
                    <a:pt x="77840" y="19939"/>
                  </a:moveTo>
                  <a:lnTo>
                    <a:pt x="76733" y="19939"/>
                  </a:lnTo>
                  <a:lnTo>
                    <a:pt x="76669" y="20955"/>
                  </a:lnTo>
                  <a:lnTo>
                    <a:pt x="76959" y="20958"/>
                  </a:lnTo>
                  <a:lnTo>
                    <a:pt x="77265" y="21076"/>
                  </a:lnTo>
                  <a:lnTo>
                    <a:pt x="77431" y="21590"/>
                  </a:lnTo>
                  <a:lnTo>
                    <a:pt x="77292" y="21717"/>
                  </a:lnTo>
                  <a:lnTo>
                    <a:pt x="77673" y="21971"/>
                  </a:lnTo>
                  <a:lnTo>
                    <a:pt x="77736" y="20828"/>
                  </a:lnTo>
                  <a:lnTo>
                    <a:pt x="77889" y="20828"/>
                  </a:lnTo>
                  <a:lnTo>
                    <a:pt x="77874" y="20678"/>
                  </a:lnTo>
                  <a:lnTo>
                    <a:pt x="77694" y="20578"/>
                  </a:lnTo>
                  <a:lnTo>
                    <a:pt x="77840" y="19939"/>
                  </a:lnTo>
                  <a:close/>
                </a:path>
                <a:path w="257175" h="118745">
                  <a:moveTo>
                    <a:pt x="38455" y="21082"/>
                  </a:moveTo>
                  <a:lnTo>
                    <a:pt x="38023" y="21463"/>
                  </a:lnTo>
                  <a:lnTo>
                    <a:pt x="37668" y="21463"/>
                  </a:lnTo>
                  <a:lnTo>
                    <a:pt x="37846" y="21717"/>
                  </a:lnTo>
                  <a:lnTo>
                    <a:pt x="38061" y="21844"/>
                  </a:lnTo>
                  <a:lnTo>
                    <a:pt x="38430" y="21590"/>
                  </a:lnTo>
                  <a:lnTo>
                    <a:pt x="38455" y="21082"/>
                  </a:lnTo>
                  <a:close/>
                </a:path>
                <a:path w="257175" h="118745">
                  <a:moveTo>
                    <a:pt x="82477" y="21717"/>
                  </a:moveTo>
                  <a:lnTo>
                    <a:pt x="82042" y="21717"/>
                  </a:lnTo>
                  <a:lnTo>
                    <a:pt x="82169" y="21844"/>
                  </a:lnTo>
                  <a:lnTo>
                    <a:pt x="82494" y="21844"/>
                  </a:lnTo>
                  <a:close/>
                </a:path>
                <a:path w="257175" h="118745">
                  <a:moveTo>
                    <a:pt x="29692" y="20955"/>
                  </a:moveTo>
                  <a:lnTo>
                    <a:pt x="29514" y="20955"/>
                  </a:lnTo>
                  <a:lnTo>
                    <a:pt x="29781" y="21717"/>
                  </a:lnTo>
                  <a:lnTo>
                    <a:pt x="30200" y="21590"/>
                  </a:lnTo>
                  <a:lnTo>
                    <a:pt x="29692" y="20955"/>
                  </a:lnTo>
                  <a:close/>
                </a:path>
                <a:path w="257175" h="118745">
                  <a:moveTo>
                    <a:pt x="63258" y="20955"/>
                  </a:moveTo>
                  <a:lnTo>
                    <a:pt x="41859" y="20955"/>
                  </a:lnTo>
                  <a:lnTo>
                    <a:pt x="42024" y="21463"/>
                  </a:lnTo>
                  <a:lnTo>
                    <a:pt x="41478" y="21717"/>
                  </a:lnTo>
                  <a:lnTo>
                    <a:pt x="64481" y="21717"/>
                  </a:lnTo>
                  <a:lnTo>
                    <a:pt x="64395" y="21590"/>
                  </a:lnTo>
                  <a:lnTo>
                    <a:pt x="63068" y="21590"/>
                  </a:lnTo>
                  <a:lnTo>
                    <a:pt x="63258" y="20955"/>
                  </a:lnTo>
                  <a:close/>
                </a:path>
                <a:path w="257175" h="118745">
                  <a:moveTo>
                    <a:pt x="71805" y="21463"/>
                  </a:moveTo>
                  <a:lnTo>
                    <a:pt x="70916" y="21463"/>
                  </a:lnTo>
                  <a:lnTo>
                    <a:pt x="71666" y="21717"/>
                  </a:lnTo>
                  <a:lnTo>
                    <a:pt x="71805" y="21463"/>
                  </a:lnTo>
                  <a:close/>
                </a:path>
                <a:path w="257175" h="118745">
                  <a:moveTo>
                    <a:pt x="78620" y="20940"/>
                  </a:moveTo>
                  <a:lnTo>
                    <a:pt x="78359" y="21463"/>
                  </a:lnTo>
                  <a:lnTo>
                    <a:pt x="78689" y="21717"/>
                  </a:lnTo>
                  <a:lnTo>
                    <a:pt x="78828" y="21463"/>
                  </a:lnTo>
                  <a:lnTo>
                    <a:pt x="79184" y="21463"/>
                  </a:lnTo>
                  <a:lnTo>
                    <a:pt x="79057" y="21304"/>
                  </a:lnTo>
                  <a:lnTo>
                    <a:pt x="78620" y="20940"/>
                  </a:lnTo>
                  <a:close/>
                </a:path>
                <a:path w="257175" h="118745">
                  <a:moveTo>
                    <a:pt x="64223" y="21336"/>
                  </a:moveTo>
                  <a:lnTo>
                    <a:pt x="63068" y="21590"/>
                  </a:lnTo>
                  <a:lnTo>
                    <a:pt x="64395" y="21590"/>
                  </a:lnTo>
                  <a:lnTo>
                    <a:pt x="64223" y="21336"/>
                  </a:lnTo>
                  <a:close/>
                </a:path>
                <a:path w="257175" h="118745">
                  <a:moveTo>
                    <a:pt x="75334" y="20828"/>
                  </a:moveTo>
                  <a:lnTo>
                    <a:pt x="72161" y="20828"/>
                  </a:lnTo>
                  <a:lnTo>
                    <a:pt x="72484" y="21076"/>
                  </a:lnTo>
                  <a:lnTo>
                    <a:pt x="72923" y="21590"/>
                  </a:lnTo>
                  <a:lnTo>
                    <a:pt x="73317" y="20955"/>
                  </a:lnTo>
                  <a:lnTo>
                    <a:pt x="75307" y="20955"/>
                  </a:lnTo>
                  <a:close/>
                </a:path>
                <a:path w="257175" h="118745">
                  <a:moveTo>
                    <a:pt x="97764" y="20320"/>
                  </a:moveTo>
                  <a:lnTo>
                    <a:pt x="97256" y="20320"/>
                  </a:lnTo>
                  <a:lnTo>
                    <a:pt x="97383" y="21082"/>
                  </a:lnTo>
                  <a:lnTo>
                    <a:pt x="97256" y="21209"/>
                  </a:lnTo>
                  <a:lnTo>
                    <a:pt x="97993" y="21590"/>
                  </a:lnTo>
                  <a:lnTo>
                    <a:pt x="97774" y="21209"/>
                  </a:lnTo>
                  <a:lnTo>
                    <a:pt x="97764" y="20320"/>
                  </a:lnTo>
                  <a:close/>
                </a:path>
                <a:path w="257175" h="118745">
                  <a:moveTo>
                    <a:pt x="72390" y="21209"/>
                  </a:moveTo>
                  <a:lnTo>
                    <a:pt x="72230" y="21584"/>
                  </a:lnTo>
                  <a:lnTo>
                    <a:pt x="72358" y="21463"/>
                  </a:lnTo>
                  <a:lnTo>
                    <a:pt x="72390" y="21209"/>
                  </a:lnTo>
                  <a:close/>
                </a:path>
                <a:path w="257175" h="118745">
                  <a:moveTo>
                    <a:pt x="69761" y="19812"/>
                  </a:moveTo>
                  <a:lnTo>
                    <a:pt x="69435" y="21567"/>
                  </a:lnTo>
                  <a:lnTo>
                    <a:pt x="69888" y="21463"/>
                  </a:lnTo>
                  <a:lnTo>
                    <a:pt x="72076" y="21336"/>
                  </a:lnTo>
                  <a:lnTo>
                    <a:pt x="72161" y="20828"/>
                  </a:lnTo>
                  <a:lnTo>
                    <a:pt x="75334" y="20828"/>
                  </a:lnTo>
                  <a:lnTo>
                    <a:pt x="70294" y="20701"/>
                  </a:lnTo>
                  <a:lnTo>
                    <a:pt x="69761" y="19812"/>
                  </a:lnTo>
                  <a:close/>
                </a:path>
                <a:path w="257175" h="118745">
                  <a:moveTo>
                    <a:pt x="28524" y="20955"/>
                  </a:moveTo>
                  <a:lnTo>
                    <a:pt x="29273" y="21463"/>
                  </a:lnTo>
                  <a:lnTo>
                    <a:pt x="29298" y="21209"/>
                  </a:lnTo>
                  <a:lnTo>
                    <a:pt x="28524" y="20955"/>
                  </a:lnTo>
                  <a:close/>
                </a:path>
                <a:path w="257175" h="118745">
                  <a:moveTo>
                    <a:pt x="39065" y="20955"/>
                  </a:moveTo>
                  <a:lnTo>
                    <a:pt x="39071" y="21336"/>
                  </a:lnTo>
                  <a:lnTo>
                    <a:pt x="39542" y="21463"/>
                  </a:lnTo>
                  <a:lnTo>
                    <a:pt x="39357" y="21336"/>
                  </a:lnTo>
                  <a:lnTo>
                    <a:pt x="39065" y="20955"/>
                  </a:lnTo>
                  <a:close/>
                </a:path>
                <a:path w="257175" h="118745">
                  <a:moveTo>
                    <a:pt x="68935" y="20447"/>
                  </a:moveTo>
                  <a:lnTo>
                    <a:pt x="68402" y="21463"/>
                  </a:lnTo>
                  <a:lnTo>
                    <a:pt x="69375" y="21463"/>
                  </a:lnTo>
                  <a:lnTo>
                    <a:pt x="68935" y="20447"/>
                  </a:lnTo>
                  <a:close/>
                </a:path>
                <a:path w="257175" h="118745">
                  <a:moveTo>
                    <a:pt x="88408" y="19304"/>
                  </a:moveTo>
                  <a:lnTo>
                    <a:pt x="82384" y="19304"/>
                  </a:lnTo>
                  <a:lnTo>
                    <a:pt x="82569" y="20054"/>
                  </a:lnTo>
                  <a:lnTo>
                    <a:pt x="82677" y="21209"/>
                  </a:lnTo>
                  <a:lnTo>
                    <a:pt x="82408" y="21209"/>
                  </a:lnTo>
                  <a:lnTo>
                    <a:pt x="83019" y="21336"/>
                  </a:lnTo>
                  <a:lnTo>
                    <a:pt x="83185" y="21463"/>
                  </a:lnTo>
                  <a:lnTo>
                    <a:pt x="82956" y="21209"/>
                  </a:lnTo>
                  <a:lnTo>
                    <a:pt x="82848" y="20940"/>
                  </a:lnTo>
                  <a:lnTo>
                    <a:pt x="82956" y="20320"/>
                  </a:lnTo>
                  <a:lnTo>
                    <a:pt x="83108" y="19812"/>
                  </a:lnTo>
                  <a:lnTo>
                    <a:pt x="88646" y="19812"/>
                  </a:lnTo>
                  <a:lnTo>
                    <a:pt x="88408" y="19304"/>
                  </a:lnTo>
                  <a:close/>
                </a:path>
                <a:path w="257175" h="118745">
                  <a:moveTo>
                    <a:pt x="96729" y="19812"/>
                  </a:moveTo>
                  <a:lnTo>
                    <a:pt x="83108" y="19812"/>
                  </a:lnTo>
                  <a:lnTo>
                    <a:pt x="83210" y="20193"/>
                  </a:lnTo>
                  <a:lnTo>
                    <a:pt x="83667" y="20193"/>
                  </a:lnTo>
                  <a:lnTo>
                    <a:pt x="83605" y="20940"/>
                  </a:lnTo>
                  <a:lnTo>
                    <a:pt x="83426" y="21463"/>
                  </a:lnTo>
                  <a:lnTo>
                    <a:pt x="83883" y="21336"/>
                  </a:lnTo>
                  <a:lnTo>
                    <a:pt x="83896" y="21082"/>
                  </a:lnTo>
                  <a:lnTo>
                    <a:pt x="97256" y="21082"/>
                  </a:lnTo>
                  <a:lnTo>
                    <a:pt x="97256" y="20828"/>
                  </a:lnTo>
                  <a:lnTo>
                    <a:pt x="83896" y="20828"/>
                  </a:lnTo>
                  <a:lnTo>
                    <a:pt x="83908" y="20447"/>
                  </a:lnTo>
                  <a:lnTo>
                    <a:pt x="97017" y="20447"/>
                  </a:lnTo>
                  <a:lnTo>
                    <a:pt x="97041" y="19934"/>
                  </a:lnTo>
                  <a:lnTo>
                    <a:pt x="96729" y="19812"/>
                  </a:lnTo>
                  <a:close/>
                </a:path>
                <a:path w="257175" h="118745">
                  <a:moveTo>
                    <a:pt x="97256" y="21082"/>
                  </a:moveTo>
                  <a:lnTo>
                    <a:pt x="84213" y="21082"/>
                  </a:lnTo>
                  <a:lnTo>
                    <a:pt x="84340" y="21463"/>
                  </a:lnTo>
                  <a:lnTo>
                    <a:pt x="97089" y="21336"/>
                  </a:lnTo>
                  <a:lnTo>
                    <a:pt x="97256" y="21209"/>
                  </a:lnTo>
                  <a:lnTo>
                    <a:pt x="97256" y="21082"/>
                  </a:lnTo>
                  <a:close/>
                </a:path>
                <a:path w="257175" h="118745">
                  <a:moveTo>
                    <a:pt x="9525" y="20193"/>
                  </a:moveTo>
                  <a:lnTo>
                    <a:pt x="9842" y="20958"/>
                  </a:lnTo>
                  <a:lnTo>
                    <a:pt x="11036" y="21336"/>
                  </a:lnTo>
                  <a:lnTo>
                    <a:pt x="11566" y="21004"/>
                  </a:lnTo>
                  <a:lnTo>
                    <a:pt x="11439" y="20701"/>
                  </a:lnTo>
                  <a:lnTo>
                    <a:pt x="11336" y="20574"/>
                  </a:lnTo>
                  <a:lnTo>
                    <a:pt x="10096" y="20574"/>
                  </a:lnTo>
                  <a:lnTo>
                    <a:pt x="9525" y="20193"/>
                  </a:lnTo>
                  <a:close/>
                </a:path>
                <a:path w="257175" h="118745">
                  <a:moveTo>
                    <a:pt x="39471" y="20574"/>
                  </a:moveTo>
                  <a:lnTo>
                    <a:pt x="39357" y="21336"/>
                  </a:lnTo>
                  <a:lnTo>
                    <a:pt x="39603" y="21336"/>
                  </a:lnTo>
                  <a:lnTo>
                    <a:pt x="39523" y="20678"/>
                  </a:lnTo>
                  <a:close/>
                </a:path>
                <a:path w="257175" h="118745">
                  <a:moveTo>
                    <a:pt x="63411" y="20447"/>
                  </a:moveTo>
                  <a:lnTo>
                    <a:pt x="41567" y="20447"/>
                  </a:lnTo>
                  <a:lnTo>
                    <a:pt x="41535" y="21209"/>
                  </a:lnTo>
                  <a:lnTo>
                    <a:pt x="41681" y="20955"/>
                  </a:lnTo>
                  <a:lnTo>
                    <a:pt x="63258" y="20955"/>
                  </a:lnTo>
                  <a:lnTo>
                    <a:pt x="63411" y="20447"/>
                  </a:lnTo>
                  <a:close/>
                </a:path>
                <a:path w="257175" h="118745">
                  <a:moveTo>
                    <a:pt x="76324" y="20828"/>
                  </a:moveTo>
                  <a:lnTo>
                    <a:pt x="75742" y="20828"/>
                  </a:lnTo>
                  <a:lnTo>
                    <a:pt x="76301" y="21336"/>
                  </a:lnTo>
                  <a:lnTo>
                    <a:pt x="76324" y="20828"/>
                  </a:lnTo>
                  <a:close/>
                </a:path>
                <a:path w="257175" h="118745">
                  <a:moveTo>
                    <a:pt x="79130" y="20828"/>
                  </a:moveTo>
                  <a:lnTo>
                    <a:pt x="78676" y="20828"/>
                  </a:lnTo>
                  <a:lnTo>
                    <a:pt x="79095" y="21336"/>
                  </a:lnTo>
                  <a:lnTo>
                    <a:pt x="79130" y="20828"/>
                  </a:lnTo>
                  <a:close/>
                </a:path>
                <a:path w="257175" h="118745">
                  <a:moveTo>
                    <a:pt x="82391" y="21082"/>
                  </a:moveTo>
                  <a:lnTo>
                    <a:pt x="81089" y="21082"/>
                  </a:lnTo>
                  <a:lnTo>
                    <a:pt x="81127" y="21209"/>
                  </a:lnTo>
                  <a:lnTo>
                    <a:pt x="82346" y="21209"/>
                  </a:lnTo>
                  <a:lnTo>
                    <a:pt x="82391" y="21082"/>
                  </a:lnTo>
                  <a:close/>
                </a:path>
                <a:path w="257175" h="118745">
                  <a:moveTo>
                    <a:pt x="78676" y="20828"/>
                  </a:moveTo>
                  <a:lnTo>
                    <a:pt x="78698" y="21004"/>
                  </a:lnTo>
                  <a:lnTo>
                    <a:pt x="79057" y="21304"/>
                  </a:lnTo>
                  <a:lnTo>
                    <a:pt x="78676" y="20828"/>
                  </a:lnTo>
                  <a:close/>
                </a:path>
                <a:path w="257175" h="118745">
                  <a:moveTo>
                    <a:pt x="16764" y="20701"/>
                  </a:moveTo>
                  <a:lnTo>
                    <a:pt x="16357" y="20701"/>
                  </a:lnTo>
                  <a:lnTo>
                    <a:pt x="16510" y="21209"/>
                  </a:lnTo>
                  <a:lnTo>
                    <a:pt x="16764" y="20701"/>
                  </a:lnTo>
                  <a:close/>
                </a:path>
                <a:path w="257175" h="118745">
                  <a:moveTo>
                    <a:pt x="29489" y="20701"/>
                  </a:moveTo>
                  <a:lnTo>
                    <a:pt x="29298" y="21209"/>
                  </a:lnTo>
                  <a:lnTo>
                    <a:pt x="29514" y="20955"/>
                  </a:lnTo>
                  <a:lnTo>
                    <a:pt x="29692" y="20955"/>
                  </a:lnTo>
                  <a:lnTo>
                    <a:pt x="29489" y="20701"/>
                  </a:lnTo>
                  <a:close/>
                </a:path>
                <a:path w="257175" h="118745">
                  <a:moveTo>
                    <a:pt x="66725" y="19177"/>
                  </a:moveTo>
                  <a:lnTo>
                    <a:pt x="65760" y="19177"/>
                  </a:lnTo>
                  <a:lnTo>
                    <a:pt x="65776" y="19543"/>
                  </a:lnTo>
                  <a:lnTo>
                    <a:pt x="65996" y="19812"/>
                  </a:lnTo>
                  <a:lnTo>
                    <a:pt x="66110" y="20114"/>
                  </a:lnTo>
                  <a:lnTo>
                    <a:pt x="65709" y="20320"/>
                  </a:lnTo>
                  <a:lnTo>
                    <a:pt x="63449" y="20320"/>
                  </a:lnTo>
                  <a:lnTo>
                    <a:pt x="64249" y="21209"/>
                  </a:lnTo>
                  <a:lnTo>
                    <a:pt x="65468" y="20447"/>
                  </a:lnTo>
                  <a:lnTo>
                    <a:pt x="66941" y="20447"/>
                  </a:lnTo>
                  <a:lnTo>
                    <a:pt x="67030" y="20066"/>
                  </a:lnTo>
                  <a:lnTo>
                    <a:pt x="66649" y="19939"/>
                  </a:lnTo>
                  <a:lnTo>
                    <a:pt x="66725" y="19177"/>
                  </a:lnTo>
                  <a:close/>
                </a:path>
                <a:path w="257175" h="118745">
                  <a:moveTo>
                    <a:pt x="77889" y="20828"/>
                  </a:moveTo>
                  <a:lnTo>
                    <a:pt x="77736" y="20828"/>
                  </a:lnTo>
                  <a:lnTo>
                    <a:pt x="77927" y="21209"/>
                  </a:lnTo>
                  <a:lnTo>
                    <a:pt x="77889" y="20828"/>
                  </a:lnTo>
                  <a:close/>
                </a:path>
                <a:path w="257175" h="118745">
                  <a:moveTo>
                    <a:pt x="82322" y="20578"/>
                  </a:moveTo>
                  <a:lnTo>
                    <a:pt x="82371" y="20940"/>
                  </a:lnTo>
                  <a:lnTo>
                    <a:pt x="82486" y="21209"/>
                  </a:lnTo>
                  <a:lnTo>
                    <a:pt x="82626" y="21209"/>
                  </a:lnTo>
                  <a:lnTo>
                    <a:pt x="82443" y="20940"/>
                  </a:lnTo>
                  <a:lnTo>
                    <a:pt x="82322" y="20578"/>
                  </a:lnTo>
                  <a:close/>
                </a:path>
                <a:path w="257175" h="118745">
                  <a:moveTo>
                    <a:pt x="84213" y="21082"/>
                  </a:moveTo>
                  <a:lnTo>
                    <a:pt x="83896" y="21082"/>
                  </a:lnTo>
                  <a:lnTo>
                    <a:pt x="83934" y="21209"/>
                  </a:lnTo>
                  <a:lnTo>
                    <a:pt x="84213" y="21082"/>
                  </a:lnTo>
                  <a:close/>
                </a:path>
                <a:path w="257175" h="118745">
                  <a:moveTo>
                    <a:pt x="70307" y="19812"/>
                  </a:moveTo>
                  <a:lnTo>
                    <a:pt x="70573" y="20701"/>
                  </a:lnTo>
                  <a:lnTo>
                    <a:pt x="75361" y="20701"/>
                  </a:lnTo>
                  <a:lnTo>
                    <a:pt x="75780" y="21082"/>
                  </a:lnTo>
                  <a:lnTo>
                    <a:pt x="75742" y="20828"/>
                  </a:lnTo>
                  <a:lnTo>
                    <a:pt x="76324" y="20828"/>
                  </a:lnTo>
                  <a:lnTo>
                    <a:pt x="76347" y="20320"/>
                  </a:lnTo>
                  <a:lnTo>
                    <a:pt x="70840" y="20320"/>
                  </a:lnTo>
                  <a:lnTo>
                    <a:pt x="70307" y="19812"/>
                  </a:lnTo>
                  <a:close/>
                </a:path>
                <a:path w="257175" h="118745">
                  <a:moveTo>
                    <a:pt x="82321" y="20574"/>
                  </a:moveTo>
                  <a:lnTo>
                    <a:pt x="82210" y="20828"/>
                  </a:lnTo>
                  <a:lnTo>
                    <a:pt x="82390" y="21076"/>
                  </a:lnTo>
                  <a:lnTo>
                    <a:pt x="82321" y="20574"/>
                  </a:lnTo>
                  <a:close/>
                </a:path>
                <a:path w="257175" h="118745">
                  <a:moveTo>
                    <a:pt x="63449" y="20320"/>
                  </a:moveTo>
                  <a:lnTo>
                    <a:pt x="41262" y="20320"/>
                  </a:lnTo>
                  <a:lnTo>
                    <a:pt x="40881" y="20402"/>
                  </a:lnTo>
                  <a:lnTo>
                    <a:pt x="40798" y="20701"/>
                  </a:lnTo>
                  <a:lnTo>
                    <a:pt x="40919" y="20955"/>
                  </a:lnTo>
                  <a:lnTo>
                    <a:pt x="41567" y="20447"/>
                  </a:lnTo>
                  <a:lnTo>
                    <a:pt x="63411" y="20447"/>
                  </a:lnTo>
                  <a:close/>
                </a:path>
                <a:path w="257175" h="118745">
                  <a:moveTo>
                    <a:pt x="66941" y="20447"/>
                  </a:moveTo>
                  <a:lnTo>
                    <a:pt x="65468" y="20447"/>
                  </a:lnTo>
                  <a:lnTo>
                    <a:pt x="66789" y="20701"/>
                  </a:lnTo>
                  <a:lnTo>
                    <a:pt x="66852" y="20955"/>
                  </a:lnTo>
                  <a:lnTo>
                    <a:pt x="67043" y="20828"/>
                  </a:lnTo>
                  <a:lnTo>
                    <a:pt x="66941" y="20447"/>
                  </a:lnTo>
                  <a:close/>
                </a:path>
                <a:path w="257175" h="118745">
                  <a:moveTo>
                    <a:pt x="80719" y="19976"/>
                  </a:moveTo>
                  <a:lnTo>
                    <a:pt x="81089" y="20701"/>
                  </a:lnTo>
                  <a:lnTo>
                    <a:pt x="80721" y="20955"/>
                  </a:lnTo>
                  <a:lnTo>
                    <a:pt x="82302" y="20955"/>
                  </a:lnTo>
                  <a:lnTo>
                    <a:pt x="82154" y="20678"/>
                  </a:lnTo>
                  <a:lnTo>
                    <a:pt x="82322" y="20574"/>
                  </a:lnTo>
                  <a:lnTo>
                    <a:pt x="81432" y="20447"/>
                  </a:lnTo>
                  <a:lnTo>
                    <a:pt x="81282" y="20054"/>
                  </a:lnTo>
                  <a:lnTo>
                    <a:pt x="80719" y="19976"/>
                  </a:lnTo>
                  <a:close/>
                </a:path>
                <a:path w="257175" h="118745">
                  <a:moveTo>
                    <a:pt x="79199" y="19812"/>
                  </a:moveTo>
                  <a:lnTo>
                    <a:pt x="78689" y="19812"/>
                  </a:lnTo>
                  <a:lnTo>
                    <a:pt x="78651" y="20578"/>
                  </a:lnTo>
                  <a:lnTo>
                    <a:pt x="78333" y="20701"/>
                  </a:lnTo>
                  <a:lnTo>
                    <a:pt x="78620" y="20940"/>
                  </a:lnTo>
                  <a:lnTo>
                    <a:pt x="79130" y="20828"/>
                  </a:lnTo>
                  <a:lnTo>
                    <a:pt x="79199" y="19812"/>
                  </a:lnTo>
                  <a:close/>
                </a:path>
                <a:path w="257175" h="118745">
                  <a:moveTo>
                    <a:pt x="16878" y="19304"/>
                  </a:moveTo>
                  <a:lnTo>
                    <a:pt x="16484" y="19304"/>
                  </a:lnTo>
                  <a:lnTo>
                    <a:pt x="16573" y="19558"/>
                  </a:lnTo>
                  <a:lnTo>
                    <a:pt x="16081" y="19677"/>
                  </a:lnTo>
                  <a:lnTo>
                    <a:pt x="16154" y="19812"/>
                  </a:lnTo>
                  <a:lnTo>
                    <a:pt x="16396" y="20114"/>
                  </a:lnTo>
                  <a:lnTo>
                    <a:pt x="16500" y="20402"/>
                  </a:lnTo>
                  <a:lnTo>
                    <a:pt x="16192" y="20828"/>
                  </a:lnTo>
                  <a:lnTo>
                    <a:pt x="16357" y="20701"/>
                  </a:lnTo>
                  <a:lnTo>
                    <a:pt x="16764" y="20701"/>
                  </a:lnTo>
                  <a:lnTo>
                    <a:pt x="16646" y="20114"/>
                  </a:lnTo>
                  <a:lnTo>
                    <a:pt x="16766" y="19958"/>
                  </a:lnTo>
                  <a:lnTo>
                    <a:pt x="16878" y="19304"/>
                  </a:lnTo>
                  <a:close/>
                </a:path>
                <a:path w="257175" h="118745">
                  <a:moveTo>
                    <a:pt x="97017" y="20447"/>
                  </a:moveTo>
                  <a:lnTo>
                    <a:pt x="83908" y="20447"/>
                  </a:lnTo>
                  <a:lnTo>
                    <a:pt x="83978" y="20678"/>
                  </a:lnTo>
                  <a:lnTo>
                    <a:pt x="83896" y="20828"/>
                  </a:lnTo>
                  <a:lnTo>
                    <a:pt x="96989" y="20828"/>
                  </a:lnTo>
                  <a:lnTo>
                    <a:pt x="97017" y="20447"/>
                  </a:lnTo>
                  <a:close/>
                </a:path>
                <a:path w="257175" h="118745">
                  <a:moveTo>
                    <a:pt x="97236" y="20359"/>
                  </a:moveTo>
                  <a:lnTo>
                    <a:pt x="97002" y="20828"/>
                  </a:lnTo>
                  <a:lnTo>
                    <a:pt x="97256" y="20828"/>
                  </a:lnTo>
                  <a:lnTo>
                    <a:pt x="97236" y="20359"/>
                  </a:lnTo>
                  <a:close/>
                </a:path>
                <a:path w="257175" h="118745">
                  <a:moveTo>
                    <a:pt x="30908" y="18923"/>
                  </a:moveTo>
                  <a:lnTo>
                    <a:pt x="29235" y="18923"/>
                  </a:lnTo>
                  <a:lnTo>
                    <a:pt x="28663" y="20447"/>
                  </a:lnTo>
                  <a:lnTo>
                    <a:pt x="29413" y="20701"/>
                  </a:lnTo>
                  <a:lnTo>
                    <a:pt x="28841" y="20193"/>
                  </a:lnTo>
                  <a:lnTo>
                    <a:pt x="29417" y="19878"/>
                  </a:lnTo>
                  <a:lnTo>
                    <a:pt x="29527" y="19304"/>
                  </a:lnTo>
                  <a:lnTo>
                    <a:pt x="30592" y="19304"/>
                  </a:lnTo>
                  <a:lnTo>
                    <a:pt x="30670" y="19050"/>
                  </a:lnTo>
                  <a:lnTo>
                    <a:pt x="30930" y="19050"/>
                  </a:lnTo>
                  <a:lnTo>
                    <a:pt x="30908" y="18923"/>
                  </a:lnTo>
                  <a:close/>
                </a:path>
                <a:path w="257175" h="118745">
                  <a:moveTo>
                    <a:pt x="69837" y="19558"/>
                  </a:moveTo>
                  <a:lnTo>
                    <a:pt x="70294" y="20701"/>
                  </a:lnTo>
                  <a:lnTo>
                    <a:pt x="70573" y="20701"/>
                  </a:lnTo>
                  <a:lnTo>
                    <a:pt x="69837" y="19558"/>
                  </a:lnTo>
                  <a:close/>
                </a:path>
                <a:path w="257175" h="118745">
                  <a:moveTo>
                    <a:pt x="82322" y="20574"/>
                  </a:moveTo>
                  <a:close/>
                </a:path>
                <a:path w="257175" h="118745">
                  <a:moveTo>
                    <a:pt x="10972" y="19685"/>
                  </a:moveTo>
                  <a:lnTo>
                    <a:pt x="10096" y="20574"/>
                  </a:lnTo>
                  <a:lnTo>
                    <a:pt x="11336" y="20574"/>
                  </a:lnTo>
                  <a:lnTo>
                    <a:pt x="10914" y="20054"/>
                  </a:lnTo>
                  <a:lnTo>
                    <a:pt x="10972" y="19685"/>
                  </a:lnTo>
                  <a:close/>
                </a:path>
                <a:path w="257175" h="118745">
                  <a:moveTo>
                    <a:pt x="12077" y="19177"/>
                  </a:moveTo>
                  <a:lnTo>
                    <a:pt x="13157" y="19431"/>
                  </a:lnTo>
                  <a:lnTo>
                    <a:pt x="14033" y="20574"/>
                  </a:lnTo>
                  <a:lnTo>
                    <a:pt x="14917" y="20114"/>
                  </a:lnTo>
                  <a:lnTo>
                    <a:pt x="14839" y="19934"/>
                  </a:lnTo>
                  <a:lnTo>
                    <a:pt x="14529" y="19695"/>
                  </a:lnTo>
                  <a:lnTo>
                    <a:pt x="16522" y="19431"/>
                  </a:lnTo>
                  <a:lnTo>
                    <a:pt x="16344" y="19304"/>
                  </a:lnTo>
                  <a:lnTo>
                    <a:pt x="13830" y="19304"/>
                  </a:lnTo>
                  <a:lnTo>
                    <a:pt x="12077" y="19177"/>
                  </a:lnTo>
                  <a:close/>
                </a:path>
                <a:path w="257175" h="118745">
                  <a:moveTo>
                    <a:pt x="39175" y="20193"/>
                  </a:moveTo>
                  <a:lnTo>
                    <a:pt x="38354" y="20193"/>
                  </a:lnTo>
                  <a:lnTo>
                    <a:pt x="39382" y="20574"/>
                  </a:lnTo>
                  <a:lnTo>
                    <a:pt x="39452" y="20320"/>
                  </a:lnTo>
                  <a:lnTo>
                    <a:pt x="39204" y="20320"/>
                  </a:lnTo>
                  <a:close/>
                </a:path>
                <a:path w="257175" h="118745">
                  <a:moveTo>
                    <a:pt x="79208" y="19685"/>
                  </a:moveTo>
                  <a:lnTo>
                    <a:pt x="77901" y="19685"/>
                  </a:lnTo>
                  <a:lnTo>
                    <a:pt x="78574" y="20574"/>
                  </a:lnTo>
                  <a:lnTo>
                    <a:pt x="78689" y="19812"/>
                  </a:lnTo>
                  <a:lnTo>
                    <a:pt x="79199" y="19812"/>
                  </a:lnTo>
                  <a:close/>
                </a:path>
                <a:path w="257175" h="118745">
                  <a:moveTo>
                    <a:pt x="40364" y="20066"/>
                  </a:moveTo>
                  <a:lnTo>
                    <a:pt x="39865" y="20066"/>
                  </a:lnTo>
                  <a:lnTo>
                    <a:pt x="40208" y="20447"/>
                  </a:lnTo>
                  <a:lnTo>
                    <a:pt x="40364" y="20066"/>
                  </a:lnTo>
                  <a:close/>
                </a:path>
                <a:path w="257175" h="118745">
                  <a:moveTo>
                    <a:pt x="81282" y="20054"/>
                  </a:moveTo>
                  <a:lnTo>
                    <a:pt x="81432" y="20447"/>
                  </a:lnTo>
                  <a:lnTo>
                    <a:pt x="81709" y="20114"/>
                  </a:lnTo>
                  <a:lnTo>
                    <a:pt x="81282" y="20054"/>
                  </a:lnTo>
                  <a:close/>
                </a:path>
                <a:path w="257175" h="118745">
                  <a:moveTo>
                    <a:pt x="81709" y="20114"/>
                  </a:moveTo>
                  <a:lnTo>
                    <a:pt x="81432" y="20447"/>
                  </a:lnTo>
                  <a:lnTo>
                    <a:pt x="82305" y="20447"/>
                  </a:lnTo>
                  <a:lnTo>
                    <a:pt x="82270" y="20193"/>
                  </a:lnTo>
                  <a:lnTo>
                    <a:pt x="81709" y="20114"/>
                  </a:lnTo>
                  <a:close/>
                </a:path>
                <a:path w="257175" h="118745">
                  <a:moveTo>
                    <a:pt x="97642" y="19812"/>
                  </a:moveTo>
                  <a:lnTo>
                    <a:pt x="96984" y="19812"/>
                  </a:lnTo>
                  <a:lnTo>
                    <a:pt x="97236" y="20359"/>
                  </a:lnTo>
                  <a:lnTo>
                    <a:pt x="97764" y="20320"/>
                  </a:lnTo>
                  <a:lnTo>
                    <a:pt x="97642" y="19812"/>
                  </a:lnTo>
                  <a:close/>
                </a:path>
                <a:path w="257175" h="118745">
                  <a:moveTo>
                    <a:pt x="20747" y="19558"/>
                  </a:moveTo>
                  <a:lnTo>
                    <a:pt x="19939" y="19558"/>
                  </a:lnTo>
                  <a:lnTo>
                    <a:pt x="20205" y="20320"/>
                  </a:lnTo>
                  <a:lnTo>
                    <a:pt x="20747" y="19558"/>
                  </a:lnTo>
                  <a:close/>
                </a:path>
                <a:path w="257175" h="118745">
                  <a:moveTo>
                    <a:pt x="28092" y="19050"/>
                  </a:moveTo>
                  <a:lnTo>
                    <a:pt x="22682" y="19050"/>
                  </a:lnTo>
                  <a:lnTo>
                    <a:pt x="22783" y="19812"/>
                  </a:lnTo>
                  <a:lnTo>
                    <a:pt x="24472" y="20320"/>
                  </a:lnTo>
                  <a:lnTo>
                    <a:pt x="24349" y="20054"/>
                  </a:lnTo>
                  <a:lnTo>
                    <a:pt x="24295" y="19558"/>
                  </a:lnTo>
                  <a:lnTo>
                    <a:pt x="26130" y="19558"/>
                  </a:lnTo>
                  <a:lnTo>
                    <a:pt x="26207" y="19409"/>
                  </a:lnTo>
                  <a:lnTo>
                    <a:pt x="26555" y="19177"/>
                  </a:lnTo>
                  <a:lnTo>
                    <a:pt x="28079" y="19177"/>
                  </a:lnTo>
                  <a:close/>
                </a:path>
                <a:path w="257175" h="118745">
                  <a:moveTo>
                    <a:pt x="26130" y="19558"/>
                  </a:moveTo>
                  <a:lnTo>
                    <a:pt x="24549" y="19558"/>
                  </a:lnTo>
                  <a:lnTo>
                    <a:pt x="26073" y="20320"/>
                  </a:lnTo>
                  <a:lnTo>
                    <a:pt x="26130" y="19558"/>
                  </a:lnTo>
                  <a:close/>
                </a:path>
                <a:path w="257175" h="118745">
                  <a:moveTo>
                    <a:pt x="39644" y="19420"/>
                  </a:moveTo>
                  <a:lnTo>
                    <a:pt x="39013" y="19492"/>
                  </a:lnTo>
                  <a:lnTo>
                    <a:pt x="39090" y="19685"/>
                  </a:lnTo>
                  <a:lnTo>
                    <a:pt x="39204" y="20320"/>
                  </a:lnTo>
                  <a:lnTo>
                    <a:pt x="39452" y="20320"/>
                  </a:lnTo>
                  <a:lnTo>
                    <a:pt x="39522" y="20066"/>
                  </a:lnTo>
                  <a:lnTo>
                    <a:pt x="40364" y="20066"/>
                  </a:lnTo>
                  <a:lnTo>
                    <a:pt x="40469" y="19812"/>
                  </a:lnTo>
                  <a:lnTo>
                    <a:pt x="40532" y="19558"/>
                  </a:lnTo>
                  <a:lnTo>
                    <a:pt x="39687" y="19558"/>
                  </a:lnTo>
                  <a:lnTo>
                    <a:pt x="39644" y="19420"/>
                  </a:lnTo>
                  <a:close/>
                </a:path>
                <a:path w="257175" h="118745">
                  <a:moveTo>
                    <a:pt x="65679" y="19304"/>
                  </a:moveTo>
                  <a:lnTo>
                    <a:pt x="40678" y="19304"/>
                  </a:lnTo>
                  <a:lnTo>
                    <a:pt x="40665" y="19939"/>
                  </a:lnTo>
                  <a:lnTo>
                    <a:pt x="40970" y="19939"/>
                  </a:lnTo>
                  <a:lnTo>
                    <a:pt x="41046" y="20193"/>
                  </a:lnTo>
                  <a:lnTo>
                    <a:pt x="41262" y="20320"/>
                  </a:lnTo>
                  <a:lnTo>
                    <a:pt x="65112" y="20193"/>
                  </a:lnTo>
                  <a:lnTo>
                    <a:pt x="65200" y="20054"/>
                  </a:lnTo>
                  <a:lnTo>
                    <a:pt x="65201" y="19431"/>
                  </a:lnTo>
                  <a:lnTo>
                    <a:pt x="65598" y="19431"/>
                  </a:lnTo>
                  <a:close/>
                </a:path>
                <a:path w="257175" h="118745">
                  <a:moveTo>
                    <a:pt x="65760" y="19177"/>
                  </a:moveTo>
                  <a:lnTo>
                    <a:pt x="65313" y="19878"/>
                  </a:lnTo>
                  <a:lnTo>
                    <a:pt x="65223" y="20054"/>
                  </a:lnTo>
                  <a:lnTo>
                    <a:pt x="65112" y="20193"/>
                  </a:lnTo>
                  <a:lnTo>
                    <a:pt x="41376" y="20193"/>
                  </a:lnTo>
                  <a:lnTo>
                    <a:pt x="65709" y="20320"/>
                  </a:lnTo>
                  <a:lnTo>
                    <a:pt x="65760" y="19177"/>
                  </a:lnTo>
                  <a:close/>
                </a:path>
                <a:path w="257175" h="118745">
                  <a:moveTo>
                    <a:pt x="70980" y="19685"/>
                  </a:moveTo>
                  <a:lnTo>
                    <a:pt x="70840" y="20320"/>
                  </a:lnTo>
                  <a:lnTo>
                    <a:pt x="76347" y="20320"/>
                  </a:lnTo>
                  <a:lnTo>
                    <a:pt x="71399" y="20193"/>
                  </a:lnTo>
                  <a:lnTo>
                    <a:pt x="71254" y="20054"/>
                  </a:lnTo>
                  <a:lnTo>
                    <a:pt x="71024" y="19812"/>
                  </a:lnTo>
                  <a:close/>
                </a:path>
                <a:path w="257175" h="118745">
                  <a:moveTo>
                    <a:pt x="30592" y="19304"/>
                  </a:moveTo>
                  <a:lnTo>
                    <a:pt x="29743" y="19304"/>
                  </a:lnTo>
                  <a:lnTo>
                    <a:pt x="29934" y="19543"/>
                  </a:lnTo>
                  <a:lnTo>
                    <a:pt x="30060" y="19812"/>
                  </a:lnTo>
                  <a:lnTo>
                    <a:pt x="29933" y="19878"/>
                  </a:lnTo>
                  <a:lnTo>
                    <a:pt x="30492" y="20193"/>
                  </a:lnTo>
                  <a:lnTo>
                    <a:pt x="30592" y="19304"/>
                  </a:lnTo>
                  <a:close/>
                </a:path>
                <a:path w="257175" h="118745">
                  <a:moveTo>
                    <a:pt x="65313" y="19878"/>
                  </a:moveTo>
                  <a:lnTo>
                    <a:pt x="65112" y="20193"/>
                  </a:lnTo>
                  <a:lnTo>
                    <a:pt x="65223" y="20054"/>
                  </a:lnTo>
                  <a:lnTo>
                    <a:pt x="65313" y="19878"/>
                  </a:lnTo>
                  <a:close/>
                </a:path>
                <a:path w="257175" h="118745">
                  <a:moveTo>
                    <a:pt x="67030" y="20066"/>
                  </a:moveTo>
                  <a:lnTo>
                    <a:pt x="67119" y="20193"/>
                  </a:lnTo>
                  <a:lnTo>
                    <a:pt x="67030" y="20066"/>
                  </a:lnTo>
                  <a:close/>
                </a:path>
                <a:path w="257175" h="118745">
                  <a:moveTo>
                    <a:pt x="79234" y="19304"/>
                  </a:moveTo>
                  <a:lnTo>
                    <a:pt x="71170" y="19304"/>
                  </a:lnTo>
                  <a:lnTo>
                    <a:pt x="71281" y="19958"/>
                  </a:lnTo>
                  <a:lnTo>
                    <a:pt x="71399" y="20193"/>
                  </a:lnTo>
                  <a:lnTo>
                    <a:pt x="76353" y="20193"/>
                  </a:lnTo>
                  <a:lnTo>
                    <a:pt x="76365" y="19939"/>
                  </a:lnTo>
                  <a:lnTo>
                    <a:pt x="77840" y="19939"/>
                  </a:lnTo>
                  <a:lnTo>
                    <a:pt x="77901" y="19685"/>
                  </a:lnTo>
                  <a:lnTo>
                    <a:pt x="79208" y="19685"/>
                  </a:lnTo>
                  <a:lnTo>
                    <a:pt x="79234" y="19304"/>
                  </a:lnTo>
                  <a:close/>
                </a:path>
                <a:path w="257175" h="118745">
                  <a:moveTo>
                    <a:pt x="76733" y="19939"/>
                  </a:moveTo>
                  <a:lnTo>
                    <a:pt x="76365" y="19939"/>
                  </a:lnTo>
                  <a:lnTo>
                    <a:pt x="76504" y="20193"/>
                  </a:lnTo>
                  <a:lnTo>
                    <a:pt x="76733" y="19939"/>
                  </a:lnTo>
                  <a:close/>
                </a:path>
                <a:path w="257175" h="118745">
                  <a:moveTo>
                    <a:pt x="88290" y="19050"/>
                  </a:moveTo>
                  <a:lnTo>
                    <a:pt x="80899" y="19050"/>
                  </a:lnTo>
                  <a:lnTo>
                    <a:pt x="81236" y="19934"/>
                  </a:lnTo>
                  <a:lnTo>
                    <a:pt x="81362" y="20066"/>
                  </a:lnTo>
                  <a:lnTo>
                    <a:pt x="81709" y="20114"/>
                  </a:lnTo>
                  <a:lnTo>
                    <a:pt x="82384" y="19304"/>
                  </a:lnTo>
                  <a:lnTo>
                    <a:pt x="88408" y="19304"/>
                  </a:lnTo>
                  <a:lnTo>
                    <a:pt x="88290" y="19050"/>
                  </a:lnTo>
                  <a:close/>
                </a:path>
                <a:path w="257175" h="118745">
                  <a:moveTo>
                    <a:pt x="18427" y="19304"/>
                  </a:moveTo>
                  <a:lnTo>
                    <a:pt x="16878" y="19304"/>
                  </a:lnTo>
                  <a:lnTo>
                    <a:pt x="17728" y="19543"/>
                  </a:lnTo>
                  <a:lnTo>
                    <a:pt x="17851" y="19677"/>
                  </a:lnTo>
                  <a:lnTo>
                    <a:pt x="18084" y="20066"/>
                  </a:lnTo>
                  <a:lnTo>
                    <a:pt x="18290" y="19878"/>
                  </a:lnTo>
                  <a:lnTo>
                    <a:pt x="18427" y="19304"/>
                  </a:lnTo>
                  <a:close/>
                </a:path>
                <a:path w="257175" h="118745">
                  <a:moveTo>
                    <a:pt x="80576" y="19695"/>
                  </a:moveTo>
                  <a:lnTo>
                    <a:pt x="80454" y="19939"/>
                  </a:lnTo>
                  <a:lnTo>
                    <a:pt x="80719" y="19976"/>
                  </a:lnTo>
                  <a:lnTo>
                    <a:pt x="80576" y="19695"/>
                  </a:lnTo>
                  <a:close/>
                </a:path>
                <a:path w="257175" h="118745">
                  <a:moveTo>
                    <a:pt x="38999" y="19431"/>
                  </a:moveTo>
                  <a:lnTo>
                    <a:pt x="36080" y="19431"/>
                  </a:lnTo>
                  <a:lnTo>
                    <a:pt x="36093" y="19939"/>
                  </a:lnTo>
                  <a:lnTo>
                    <a:pt x="39116" y="19939"/>
                  </a:lnTo>
                  <a:lnTo>
                    <a:pt x="39053" y="19677"/>
                  </a:lnTo>
                  <a:lnTo>
                    <a:pt x="38430" y="19558"/>
                  </a:lnTo>
                  <a:lnTo>
                    <a:pt x="38889" y="19506"/>
                  </a:lnTo>
                  <a:close/>
                </a:path>
                <a:path w="257175" h="118745">
                  <a:moveTo>
                    <a:pt x="66852" y="19812"/>
                  </a:moveTo>
                  <a:lnTo>
                    <a:pt x="66649" y="19939"/>
                  </a:lnTo>
                  <a:lnTo>
                    <a:pt x="66941" y="19939"/>
                  </a:lnTo>
                  <a:close/>
                </a:path>
                <a:path w="257175" h="118745">
                  <a:moveTo>
                    <a:pt x="14795" y="18288"/>
                  </a:moveTo>
                  <a:lnTo>
                    <a:pt x="13830" y="19304"/>
                  </a:lnTo>
                  <a:lnTo>
                    <a:pt x="18427" y="19304"/>
                  </a:lnTo>
                  <a:lnTo>
                    <a:pt x="19697" y="19812"/>
                  </a:lnTo>
                  <a:lnTo>
                    <a:pt x="19862" y="19812"/>
                  </a:lnTo>
                  <a:lnTo>
                    <a:pt x="19939" y="19558"/>
                  </a:lnTo>
                  <a:lnTo>
                    <a:pt x="20358" y="19558"/>
                  </a:lnTo>
                  <a:lnTo>
                    <a:pt x="20599" y="18796"/>
                  </a:lnTo>
                  <a:lnTo>
                    <a:pt x="15265" y="18796"/>
                  </a:lnTo>
                  <a:lnTo>
                    <a:pt x="15049" y="18669"/>
                  </a:lnTo>
                  <a:lnTo>
                    <a:pt x="14795" y="18288"/>
                  </a:lnTo>
                  <a:close/>
                </a:path>
                <a:path w="257175" h="118745">
                  <a:moveTo>
                    <a:pt x="21196" y="19431"/>
                  </a:moveTo>
                  <a:lnTo>
                    <a:pt x="21285" y="19812"/>
                  </a:lnTo>
                  <a:lnTo>
                    <a:pt x="21196" y="19431"/>
                  </a:lnTo>
                  <a:close/>
                </a:path>
                <a:path w="257175" h="118745">
                  <a:moveTo>
                    <a:pt x="70853" y="19685"/>
                  </a:moveTo>
                  <a:close/>
                </a:path>
                <a:path w="257175" h="118745">
                  <a:moveTo>
                    <a:pt x="79984" y="18923"/>
                  </a:moveTo>
                  <a:lnTo>
                    <a:pt x="79260" y="18923"/>
                  </a:lnTo>
                  <a:lnTo>
                    <a:pt x="80086" y="19812"/>
                  </a:lnTo>
                  <a:lnTo>
                    <a:pt x="79984" y="18923"/>
                  </a:lnTo>
                  <a:close/>
                </a:path>
                <a:path w="257175" h="118745">
                  <a:moveTo>
                    <a:pt x="96926" y="19685"/>
                  </a:moveTo>
                  <a:lnTo>
                    <a:pt x="96405" y="19685"/>
                  </a:lnTo>
                  <a:lnTo>
                    <a:pt x="96729" y="19812"/>
                  </a:lnTo>
                  <a:lnTo>
                    <a:pt x="96984" y="19812"/>
                  </a:lnTo>
                  <a:close/>
                </a:path>
                <a:path w="257175" h="118745">
                  <a:moveTo>
                    <a:pt x="15798" y="17907"/>
                  </a:moveTo>
                  <a:lnTo>
                    <a:pt x="15519" y="17907"/>
                  </a:lnTo>
                  <a:lnTo>
                    <a:pt x="15468" y="18796"/>
                  </a:lnTo>
                  <a:lnTo>
                    <a:pt x="20599" y="18796"/>
                  </a:lnTo>
                  <a:lnTo>
                    <a:pt x="21183" y="19050"/>
                  </a:lnTo>
                  <a:lnTo>
                    <a:pt x="21958" y="19685"/>
                  </a:lnTo>
                  <a:lnTo>
                    <a:pt x="22682" y="19050"/>
                  </a:lnTo>
                  <a:lnTo>
                    <a:pt x="28092" y="19050"/>
                  </a:lnTo>
                  <a:lnTo>
                    <a:pt x="28130" y="18669"/>
                  </a:lnTo>
                  <a:lnTo>
                    <a:pt x="17233" y="18669"/>
                  </a:lnTo>
                  <a:lnTo>
                    <a:pt x="17062" y="18542"/>
                  </a:lnTo>
                  <a:lnTo>
                    <a:pt x="16294" y="18542"/>
                  </a:lnTo>
                  <a:lnTo>
                    <a:pt x="16179" y="18161"/>
                  </a:lnTo>
                  <a:lnTo>
                    <a:pt x="15798" y="17907"/>
                  </a:lnTo>
                  <a:close/>
                </a:path>
                <a:path w="257175" h="118745">
                  <a:moveTo>
                    <a:pt x="28079" y="19177"/>
                  </a:moveTo>
                  <a:lnTo>
                    <a:pt x="26746" y="19177"/>
                  </a:lnTo>
                  <a:lnTo>
                    <a:pt x="27106" y="19409"/>
                  </a:lnTo>
                  <a:lnTo>
                    <a:pt x="27228" y="19685"/>
                  </a:lnTo>
                  <a:lnTo>
                    <a:pt x="27165" y="19431"/>
                  </a:lnTo>
                  <a:lnTo>
                    <a:pt x="27393" y="19431"/>
                  </a:lnTo>
                  <a:lnTo>
                    <a:pt x="28067" y="19304"/>
                  </a:lnTo>
                  <a:close/>
                </a:path>
                <a:path w="257175" h="118745">
                  <a:moveTo>
                    <a:pt x="34493" y="18161"/>
                  </a:moveTo>
                  <a:lnTo>
                    <a:pt x="34102" y="18542"/>
                  </a:lnTo>
                  <a:lnTo>
                    <a:pt x="34089" y="18923"/>
                  </a:lnTo>
                  <a:lnTo>
                    <a:pt x="34442" y="19685"/>
                  </a:lnTo>
                  <a:lnTo>
                    <a:pt x="35280" y="19558"/>
                  </a:lnTo>
                  <a:lnTo>
                    <a:pt x="35331" y="19431"/>
                  </a:lnTo>
                  <a:lnTo>
                    <a:pt x="38999" y="19431"/>
                  </a:lnTo>
                  <a:lnTo>
                    <a:pt x="35991" y="19304"/>
                  </a:lnTo>
                  <a:lnTo>
                    <a:pt x="35801" y="19177"/>
                  </a:lnTo>
                  <a:lnTo>
                    <a:pt x="35509" y="19050"/>
                  </a:lnTo>
                  <a:lnTo>
                    <a:pt x="35433" y="18923"/>
                  </a:lnTo>
                  <a:lnTo>
                    <a:pt x="34493" y="18161"/>
                  </a:lnTo>
                  <a:close/>
                </a:path>
                <a:path w="257175" h="118745">
                  <a:moveTo>
                    <a:pt x="95392" y="18415"/>
                  </a:moveTo>
                  <a:lnTo>
                    <a:pt x="70844" y="18415"/>
                  </a:lnTo>
                  <a:lnTo>
                    <a:pt x="70937" y="18796"/>
                  </a:lnTo>
                  <a:lnTo>
                    <a:pt x="70815" y="19685"/>
                  </a:lnTo>
                  <a:lnTo>
                    <a:pt x="71056" y="19685"/>
                  </a:lnTo>
                  <a:lnTo>
                    <a:pt x="71170" y="19304"/>
                  </a:lnTo>
                  <a:lnTo>
                    <a:pt x="79234" y="19304"/>
                  </a:lnTo>
                  <a:lnTo>
                    <a:pt x="79260" y="18923"/>
                  </a:lnTo>
                  <a:lnTo>
                    <a:pt x="79984" y="18923"/>
                  </a:lnTo>
                  <a:lnTo>
                    <a:pt x="80010" y="18669"/>
                  </a:lnTo>
                  <a:lnTo>
                    <a:pt x="95678" y="18669"/>
                  </a:lnTo>
                  <a:lnTo>
                    <a:pt x="95392" y="18415"/>
                  </a:lnTo>
                  <a:close/>
                </a:path>
                <a:path w="257175" h="118745">
                  <a:moveTo>
                    <a:pt x="39013" y="19492"/>
                  </a:moveTo>
                  <a:lnTo>
                    <a:pt x="38430" y="19558"/>
                  </a:lnTo>
                  <a:lnTo>
                    <a:pt x="39056" y="19678"/>
                  </a:lnTo>
                  <a:lnTo>
                    <a:pt x="39013" y="19492"/>
                  </a:lnTo>
                  <a:close/>
                </a:path>
                <a:path w="257175" h="118745">
                  <a:moveTo>
                    <a:pt x="95678" y="18669"/>
                  </a:moveTo>
                  <a:lnTo>
                    <a:pt x="80010" y="18669"/>
                  </a:lnTo>
                  <a:lnTo>
                    <a:pt x="80585" y="19677"/>
                  </a:lnTo>
                  <a:lnTo>
                    <a:pt x="80899" y="19050"/>
                  </a:lnTo>
                  <a:lnTo>
                    <a:pt x="96107" y="19050"/>
                  </a:lnTo>
                  <a:lnTo>
                    <a:pt x="95678" y="18669"/>
                  </a:lnTo>
                  <a:close/>
                </a:path>
                <a:path w="257175" h="118745">
                  <a:moveTo>
                    <a:pt x="28841" y="19177"/>
                  </a:moveTo>
                  <a:lnTo>
                    <a:pt x="28346" y="19177"/>
                  </a:lnTo>
                  <a:lnTo>
                    <a:pt x="28371" y="19558"/>
                  </a:lnTo>
                  <a:lnTo>
                    <a:pt x="28717" y="19304"/>
                  </a:lnTo>
                  <a:close/>
                </a:path>
                <a:path w="257175" h="118745">
                  <a:moveTo>
                    <a:pt x="28968" y="19177"/>
                  </a:moveTo>
                  <a:lnTo>
                    <a:pt x="28892" y="19558"/>
                  </a:lnTo>
                  <a:lnTo>
                    <a:pt x="28968" y="19177"/>
                  </a:lnTo>
                  <a:close/>
                </a:path>
                <a:path w="257175" h="118745">
                  <a:moveTo>
                    <a:pt x="40469" y="19327"/>
                  </a:moveTo>
                  <a:lnTo>
                    <a:pt x="39747" y="19409"/>
                  </a:lnTo>
                  <a:lnTo>
                    <a:pt x="39687" y="19558"/>
                  </a:lnTo>
                  <a:lnTo>
                    <a:pt x="40532" y="19558"/>
                  </a:lnTo>
                  <a:lnTo>
                    <a:pt x="40469" y="19327"/>
                  </a:lnTo>
                  <a:close/>
                </a:path>
                <a:path w="257175" h="118745">
                  <a:moveTo>
                    <a:pt x="21018" y="19177"/>
                  </a:moveTo>
                  <a:lnTo>
                    <a:pt x="20757" y="19543"/>
                  </a:lnTo>
                  <a:lnTo>
                    <a:pt x="21132" y="19447"/>
                  </a:lnTo>
                  <a:lnTo>
                    <a:pt x="21018" y="19177"/>
                  </a:lnTo>
                  <a:close/>
                </a:path>
                <a:path w="257175" h="118745">
                  <a:moveTo>
                    <a:pt x="65749" y="19431"/>
                  </a:moveTo>
                  <a:close/>
                </a:path>
                <a:path w="257175" h="118745">
                  <a:moveTo>
                    <a:pt x="28067" y="19304"/>
                  </a:moveTo>
                  <a:lnTo>
                    <a:pt x="27520" y="19304"/>
                  </a:lnTo>
                  <a:lnTo>
                    <a:pt x="28054" y="19431"/>
                  </a:lnTo>
                  <a:close/>
                </a:path>
                <a:path w="257175" h="118745">
                  <a:moveTo>
                    <a:pt x="33547" y="18034"/>
                  </a:moveTo>
                  <a:lnTo>
                    <a:pt x="32359" y="18034"/>
                  </a:lnTo>
                  <a:lnTo>
                    <a:pt x="32296" y="18796"/>
                  </a:lnTo>
                  <a:lnTo>
                    <a:pt x="31711" y="18923"/>
                  </a:lnTo>
                  <a:lnTo>
                    <a:pt x="32715" y="19431"/>
                  </a:lnTo>
                  <a:lnTo>
                    <a:pt x="33172" y="18161"/>
                  </a:lnTo>
                  <a:lnTo>
                    <a:pt x="33547" y="18034"/>
                  </a:lnTo>
                  <a:close/>
                </a:path>
                <a:path w="257175" h="118745">
                  <a:moveTo>
                    <a:pt x="69752" y="18415"/>
                  </a:moveTo>
                  <a:lnTo>
                    <a:pt x="67487" y="18415"/>
                  </a:lnTo>
                  <a:lnTo>
                    <a:pt x="67386" y="18669"/>
                  </a:lnTo>
                  <a:lnTo>
                    <a:pt x="66967" y="18669"/>
                  </a:lnTo>
                  <a:lnTo>
                    <a:pt x="67271" y="19431"/>
                  </a:lnTo>
                  <a:lnTo>
                    <a:pt x="67652" y="19050"/>
                  </a:lnTo>
                  <a:lnTo>
                    <a:pt x="67881" y="19050"/>
                  </a:lnTo>
                  <a:lnTo>
                    <a:pt x="67818" y="18669"/>
                  </a:lnTo>
                  <a:lnTo>
                    <a:pt x="67386" y="18669"/>
                  </a:lnTo>
                  <a:lnTo>
                    <a:pt x="66916" y="18542"/>
                  </a:lnTo>
                  <a:lnTo>
                    <a:pt x="69674" y="18542"/>
                  </a:lnTo>
                  <a:lnTo>
                    <a:pt x="69752" y="18415"/>
                  </a:lnTo>
                  <a:close/>
                </a:path>
                <a:path w="257175" h="118745">
                  <a:moveTo>
                    <a:pt x="64236" y="18415"/>
                  </a:moveTo>
                  <a:lnTo>
                    <a:pt x="39077" y="18415"/>
                  </a:lnTo>
                  <a:lnTo>
                    <a:pt x="39281" y="18542"/>
                  </a:lnTo>
                  <a:lnTo>
                    <a:pt x="39446" y="18796"/>
                  </a:lnTo>
                  <a:lnTo>
                    <a:pt x="39644" y="19420"/>
                  </a:lnTo>
                  <a:lnTo>
                    <a:pt x="39890" y="19050"/>
                  </a:lnTo>
                  <a:lnTo>
                    <a:pt x="40157" y="18923"/>
                  </a:lnTo>
                  <a:lnTo>
                    <a:pt x="64757" y="18923"/>
                  </a:lnTo>
                  <a:lnTo>
                    <a:pt x="64681" y="18669"/>
                  </a:lnTo>
                  <a:lnTo>
                    <a:pt x="64465" y="18669"/>
                  </a:lnTo>
                  <a:lnTo>
                    <a:pt x="64325" y="18542"/>
                  </a:lnTo>
                  <a:lnTo>
                    <a:pt x="64236" y="18415"/>
                  </a:lnTo>
                  <a:close/>
                </a:path>
                <a:path w="257175" h="118745">
                  <a:moveTo>
                    <a:pt x="64757" y="18923"/>
                  </a:moveTo>
                  <a:lnTo>
                    <a:pt x="40398" y="18923"/>
                  </a:lnTo>
                  <a:lnTo>
                    <a:pt x="40469" y="19327"/>
                  </a:lnTo>
                  <a:lnTo>
                    <a:pt x="40678" y="19304"/>
                  </a:lnTo>
                  <a:lnTo>
                    <a:pt x="65679" y="19304"/>
                  </a:lnTo>
                  <a:lnTo>
                    <a:pt x="66725" y="19177"/>
                  </a:lnTo>
                  <a:lnTo>
                    <a:pt x="64871" y="19050"/>
                  </a:lnTo>
                  <a:lnTo>
                    <a:pt x="64757" y="18923"/>
                  </a:lnTo>
                  <a:close/>
                </a:path>
                <a:path w="257175" h="118745">
                  <a:moveTo>
                    <a:pt x="30930" y="19050"/>
                  </a:moveTo>
                  <a:lnTo>
                    <a:pt x="30670" y="19050"/>
                  </a:lnTo>
                  <a:lnTo>
                    <a:pt x="30975" y="19304"/>
                  </a:lnTo>
                  <a:lnTo>
                    <a:pt x="30930" y="19050"/>
                  </a:lnTo>
                  <a:close/>
                </a:path>
                <a:path w="257175" h="118745">
                  <a:moveTo>
                    <a:pt x="36068" y="18542"/>
                  </a:moveTo>
                  <a:lnTo>
                    <a:pt x="36093" y="19304"/>
                  </a:lnTo>
                  <a:lnTo>
                    <a:pt x="38970" y="19304"/>
                  </a:lnTo>
                  <a:lnTo>
                    <a:pt x="38911" y="19050"/>
                  </a:lnTo>
                  <a:lnTo>
                    <a:pt x="36537" y="19050"/>
                  </a:lnTo>
                  <a:lnTo>
                    <a:pt x="36068" y="18542"/>
                  </a:lnTo>
                  <a:close/>
                </a:path>
                <a:path w="257175" h="118745">
                  <a:moveTo>
                    <a:pt x="11135" y="18161"/>
                  </a:moveTo>
                  <a:lnTo>
                    <a:pt x="10871" y="18161"/>
                  </a:lnTo>
                  <a:lnTo>
                    <a:pt x="11176" y="19177"/>
                  </a:lnTo>
                  <a:lnTo>
                    <a:pt x="11135" y="18161"/>
                  </a:lnTo>
                  <a:close/>
                </a:path>
                <a:path w="257175" h="118745">
                  <a:moveTo>
                    <a:pt x="30886" y="18796"/>
                  </a:moveTo>
                  <a:lnTo>
                    <a:pt x="28460" y="18796"/>
                  </a:lnTo>
                  <a:lnTo>
                    <a:pt x="28270" y="19050"/>
                  </a:lnTo>
                  <a:lnTo>
                    <a:pt x="28079" y="19177"/>
                  </a:lnTo>
                  <a:lnTo>
                    <a:pt x="28889" y="19177"/>
                  </a:lnTo>
                  <a:lnTo>
                    <a:pt x="29235" y="18923"/>
                  </a:lnTo>
                  <a:lnTo>
                    <a:pt x="30908" y="18923"/>
                  </a:lnTo>
                  <a:close/>
                </a:path>
                <a:path w="257175" h="118745">
                  <a:moveTo>
                    <a:pt x="69519" y="18542"/>
                  </a:moveTo>
                  <a:lnTo>
                    <a:pt x="68605" y="18542"/>
                  </a:lnTo>
                  <a:lnTo>
                    <a:pt x="68910" y="19177"/>
                  </a:lnTo>
                  <a:lnTo>
                    <a:pt x="69519" y="18542"/>
                  </a:lnTo>
                  <a:close/>
                </a:path>
                <a:path w="257175" h="118745">
                  <a:moveTo>
                    <a:pt x="35598" y="18923"/>
                  </a:moveTo>
                  <a:lnTo>
                    <a:pt x="35509" y="19050"/>
                  </a:lnTo>
                  <a:lnTo>
                    <a:pt x="35699" y="19050"/>
                  </a:lnTo>
                  <a:lnTo>
                    <a:pt x="35598" y="18923"/>
                  </a:lnTo>
                  <a:close/>
                </a:path>
                <a:path w="257175" h="118745">
                  <a:moveTo>
                    <a:pt x="36034" y="18236"/>
                  </a:moveTo>
                  <a:lnTo>
                    <a:pt x="36652" y="18923"/>
                  </a:lnTo>
                  <a:lnTo>
                    <a:pt x="36563" y="19050"/>
                  </a:lnTo>
                  <a:lnTo>
                    <a:pt x="38911" y="19050"/>
                  </a:lnTo>
                  <a:lnTo>
                    <a:pt x="38823" y="18669"/>
                  </a:lnTo>
                  <a:lnTo>
                    <a:pt x="36034" y="18236"/>
                  </a:lnTo>
                  <a:close/>
                </a:path>
                <a:path w="257175" h="118745">
                  <a:moveTo>
                    <a:pt x="66903" y="18415"/>
                  </a:moveTo>
                  <a:lnTo>
                    <a:pt x="64535" y="18415"/>
                  </a:lnTo>
                  <a:lnTo>
                    <a:pt x="64465" y="18669"/>
                  </a:lnTo>
                  <a:lnTo>
                    <a:pt x="64744" y="18669"/>
                  </a:lnTo>
                  <a:lnTo>
                    <a:pt x="64871" y="19050"/>
                  </a:lnTo>
                  <a:lnTo>
                    <a:pt x="66738" y="19050"/>
                  </a:lnTo>
                  <a:lnTo>
                    <a:pt x="66789" y="18542"/>
                  </a:lnTo>
                  <a:lnTo>
                    <a:pt x="66903" y="18415"/>
                  </a:lnTo>
                  <a:close/>
                </a:path>
                <a:path w="257175" h="118745">
                  <a:moveTo>
                    <a:pt x="70713" y="18415"/>
                  </a:moveTo>
                  <a:lnTo>
                    <a:pt x="70269" y="18415"/>
                  </a:lnTo>
                  <a:lnTo>
                    <a:pt x="70408" y="18923"/>
                  </a:lnTo>
                  <a:lnTo>
                    <a:pt x="70713" y="18415"/>
                  </a:lnTo>
                  <a:close/>
                </a:path>
                <a:path w="257175" h="118745">
                  <a:moveTo>
                    <a:pt x="10801" y="18383"/>
                  </a:moveTo>
                  <a:lnTo>
                    <a:pt x="11049" y="18796"/>
                  </a:lnTo>
                  <a:lnTo>
                    <a:pt x="10960" y="18542"/>
                  </a:lnTo>
                  <a:lnTo>
                    <a:pt x="10801" y="18383"/>
                  </a:lnTo>
                  <a:close/>
                </a:path>
                <a:path w="257175" h="118745">
                  <a:moveTo>
                    <a:pt x="30844" y="18161"/>
                  </a:moveTo>
                  <a:lnTo>
                    <a:pt x="28740" y="18161"/>
                  </a:lnTo>
                  <a:lnTo>
                    <a:pt x="28740" y="18796"/>
                  </a:lnTo>
                  <a:lnTo>
                    <a:pt x="30695" y="18796"/>
                  </a:lnTo>
                  <a:lnTo>
                    <a:pt x="30844" y="18161"/>
                  </a:lnTo>
                  <a:close/>
                </a:path>
                <a:path w="257175" h="118745">
                  <a:moveTo>
                    <a:pt x="33921" y="17907"/>
                  </a:moveTo>
                  <a:lnTo>
                    <a:pt x="30962" y="17907"/>
                  </a:lnTo>
                  <a:lnTo>
                    <a:pt x="32143" y="18796"/>
                  </a:lnTo>
                  <a:lnTo>
                    <a:pt x="32359" y="18034"/>
                  </a:lnTo>
                  <a:lnTo>
                    <a:pt x="33547" y="18034"/>
                  </a:lnTo>
                  <a:lnTo>
                    <a:pt x="33921" y="17907"/>
                  </a:lnTo>
                  <a:close/>
                </a:path>
                <a:path w="257175" h="118745">
                  <a:moveTo>
                    <a:pt x="96920" y="18415"/>
                  </a:moveTo>
                  <a:lnTo>
                    <a:pt x="96461" y="18415"/>
                  </a:lnTo>
                  <a:lnTo>
                    <a:pt x="96431" y="18796"/>
                  </a:lnTo>
                  <a:lnTo>
                    <a:pt x="97078" y="18796"/>
                  </a:lnTo>
                  <a:lnTo>
                    <a:pt x="96920" y="18415"/>
                  </a:lnTo>
                  <a:close/>
                </a:path>
                <a:path w="257175" h="118745">
                  <a:moveTo>
                    <a:pt x="16446" y="17399"/>
                  </a:moveTo>
                  <a:lnTo>
                    <a:pt x="17233" y="18669"/>
                  </a:lnTo>
                  <a:lnTo>
                    <a:pt x="17741" y="18669"/>
                  </a:lnTo>
                  <a:lnTo>
                    <a:pt x="16446" y="17399"/>
                  </a:lnTo>
                  <a:close/>
                </a:path>
                <a:path w="257175" h="118745">
                  <a:moveTo>
                    <a:pt x="17297" y="17780"/>
                  </a:moveTo>
                  <a:lnTo>
                    <a:pt x="17741" y="18669"/>
                  </a:lnTo>
                  <a:lnTo>
                    <a:pt x="28130" y="18669"/>
                  </a:lnTo>
                  <a:lnTo>
                    <a:pt x="28155" y="18415"/>
                  </a:lnTo>
                  <a:lnTo>
                    <a:pt x="18237" y="18415"/>
                  </a:lnTo>
                  <a:lnTo>
                    <a:pt x="17297" y="17780"/>
                  </a:lnTo>
                  <a:close/>
                </a:path>
                <a:path w="257175" h="118745">
                  <a:moveTo>
                    <a:pt x="69674" y="18542"/>
                  </a:moveTo>
                  <a:lnTo>
                    <a:pt x="69519" y="18542"/>
                  </a:lnTo>
                  <a:lnTo>
                    <a:pt x="69674" y="18542"/>
                  </a:lnTo>
                  <a:close/>
                </a:path>
                <a:path w="257175" h="118745">
                  <a:moveTo>
                    <a:pt x="11125" y="17907"/>
                  </a:moveTo>
                  <a:lnTo>
                    <a:pt x="10147" y="17907"/>
                  </a:lnTo>
                  <a:lnTo>
                    <a:pt x="10604" y="18542"/>
                  </a:lnTo>
                  <a:lnTo>
                    <a:pt x="10706" y="18288"/>
                  </a:lnTo>
                  <a:lnTo>
                    <a:pt x="10871" y="18161"/>
                  </a:lnTo>
                  <a:lnTo>
                    <a:pt x="11135" y="18161"/>
                  </a:lnTo>
                  <a:lnTo>
                    <a:pt x="11125" y="17907"/>
                  </a:lnTo>
                  <a:close/>
                </a:path>
                <a:path w="257175" h="118745">
                  <a:moveTo>
                    <a:pt x="16891" y="18415"/>
                  </a:moveTo>
                  <a:lnTo>
                    <a:pt x="16586" y="18415"/>
                  </a:lnTo>
                  <a:lnTo>
                    <a:pt x="16294" y="18542"/>
                  </a:lnTo>
                  <a:lnTo>
                    <a:pt x="17062" y="18542"/>
                  </a:lnTo>
                  <a:lnTo>
                    <a:pt x="16891" y="18415"/>
                  </a:lnTo>
                  <a:close/>
                </a:path>
                <a:path w="257175" h="118745">
                  <a:moveTo>
                    <a:pt x="11366" y="17272"/>
                  </a:moveTo>
                  <a:lnTo>
                    <a:pt x="9245" y="17272"/>
                  </a:lnTo>
                  <a:lnTo>
                    <a:pt x="9273" y="17503"/>
                  </a:lnTo>
                  <a:lnTo>
                    <a:pt x="10185" y="18415"/>
                  </a:lnTo>
                  <a:lnTo>
                    <a:pt x="10147" y="17907"/>
                  </a:lnTo>
                  <a:lnTo>
                    <a:pt x="11252" y="17907"/>
                  </a:lnTo>
                  <a:lnTo>
                    <a:pt x="11074" y="17780"/>
                  </a:lnTo>
                  <a:lnTo>
                    <a:pt x="11671" y="17780"/>
                  </a:lnTo>
                  <a:lnTo>
                    <a:pt x="11366" y="17272"/>
                  </a:lnTo>
                  <a:close/>
                </a:path>
                <a:path w="257175" h="118745">
                  <a:moveTo>
                    <a:pt x="18435" y="17801"/>
                  </a:moveTo>
                  <a:lnTo>
                    <a:pt x="18357" y="18086"/>
                  </a:lnTo>
                  <a:lnTo>
                    <a:pt x="18237" y="18415"/>
                  </a:lnTo>
                  <a:lnTo>
                    <a:pt x="28155" y="18415"/>
                  </a:lnTo>
                  <a:lnTo>
                    <a:pt x="19367" y="18288"/>
                  </a:lnTo>
                  <a:lnTo>
                    <a:pt x="18745" y="18034"/>
                  </a:lnTo>
                  <a:lnTo>
                    <a:pt x="18435" y="17801"/>
                  </a:lnTo>
                  <a:close/>
                </a:path>
                <a:path w="257175" h="118745">
                  <a:moveTo>
                    <a:pt x="35074" y="17780"/>
                  </a:moveTo>
                  <a:lnTo>
                    <a:pt x="34353" y="17780"/>
                  </a:lnTo>
                  <a:lnTo>
                    <a:pt x="34569" y="17907"/>
                  </a:lnTo>
                  <a:lnTo>
                    <a:pt x="34732" y="18236"/>
                  </a:lnTo>
                  <a:lnTo>
                    <a:pt x="34848" y="18415"/>
                  </a:lnTo>
                  <a:lnTo>
                    <a:pt x="35013" y="18415"/>
                  </a:lnTo>
                  <a:lnTo>
                    <a:pt x="35210" y="18236"/>
                  </a:lnTo>
                  <a:lnTo>
                    <a:pt x="35074" y="17780"/>
                  </a:lnTo>
                  <a:close/>
                </a:path>
                <a:path w="257175" h="118745">
                  <a:moveTo>
                    <a:pt x="49868" y="17907"/>
                  </a:moveTo>
                  <a:lnTo>
                    <a:pt x="36906" y="17907"/>
                  </a:lnTo>
                  <a:lnTo>
                    <a:pt x="37071" y="18034"/>
                  </a:lnTo>
                  <a:lnTo>
                    <a:pt x="37426" y="18034"/>
                  </a:lnTo>
                  <a:lnTo>
                    <a:pt x="37744" y="18161"/>
                  </a:lnTo>
                  <a:lnTo>
                    <a:pt x="38313" y="18312"/>
                  </a:lnTo>
                  <a:lnTo>
                    <a:pt x="38569" y="18415"/>
                  </a:lnTo>
                  <a:lnTo>
                    <a:pt x="50266" y="18415"/>
                  </a:lnTo>
                  <a:lnTo>
                    <a:pt x="49868" y="17907"/>
                  </a:lnTo>
                  <a:close/>
                </a:path>
                <a:path w="257175" h="118745">
                  <a:moveTo>
                    <a:pt x="64355" y="17653"/>
                  </a:moveTo>
                  <a:lnTo>
                    <a:pt x="62541" y="17653"/>
                  </a:lnTo>
                  <a:lnTo>
                    <a:pt x="63403" y="17959"/>
                  </a:lnTo>
                  <a:lnTo>
                    <a:pt x="64236" y="18288"/>
                  </a:lnTo>
                  <a:lnTo>
                    <a:pt x="64535" y="18415"/>
                  </a:lnTo>
                  <a:lnTo>
                    <a:pt x="64604" y="18161"/>
                  </a:lnTo>
                  <a:lnTo>
                    <a:pt x="65201" y="18161"/>
                  </a:lnTo>
                  <a:lnTo>
                    <a:pt x="65296" y="17907"/>
                  </a:lnTo>
                  <a:lnTo>
                    <a:pt x="64312" y="17907"/>
                  </a:lnTo>
                  <a:lnTo>
                    <a:pt x="64355" y="17653"/>
                  </a:lnTo>
                  <a:close/>
                </a:path>
                <a:path w="257175" h="118745">
                  <a:moveTo>
                    <a:pt x="67017" y="18288"/>
                  </a:moveTo>
                  <a:lnTo>
                    <a:pt x="67487" y="18415"/>
                  </a:lnTo>
                  <a:lnTo>
                    <a:pt x="67017" y="18288"/>
                  </a:lnTo>
                  <a:close/>
                </a:path>
                <a:path w="257175" h="118745">
                  <a:moveTo>
                    <a:pt x="70065" y="17907"/>
                  </a:moveTo>
                  <a:lnTo>
                    <a:pt x="69752" y="18415"/>
                  </a:lnTo>
                  <a:lnTo>
                    <a:pt x="70269" y="18415"/>
                  </a:lnTo>
                  <a:lnTo>
                    <a:pt x="70065" y="17907"/>
                  </a:lnTo>
                  <a:close/>
                </a:path>
                <a:path w="257175" h="118745">
                  <a:moveTo>
                    <a:pt x="70789" y="18288"/>
                  </a:moveTo>
                  <a:close/>
                </a:path>
                <a:path w="257175" h="118745">
                  <a:moveTo>
                    <a:pt x="95307" y="17653"/>
                  </a:moveTo>
                  <a:lnTo>
                    <a:pt x="93767" y="17653"/>
                  </a:lnTo>
                  <a:lnTo>
                    <a:pt x="94703" y="18415"/>
                  </a:lnTo>
                  <a:lnTo>
                    <a:pt x="95250" y="18288"/>
                  </a:lnTo>
                  <a:lnTo>
                    <a:pt x="95840" y="18288"/>
                  </a:lnTo>
                  <a:lnTo>
                    <a:pt x="95802" y="18034"/>
                  </a:lnTo>
                  <a:lnTo>
                    <a:pt x="95427" y="18034"/>
                  </a:lnTo>
                  <a:lnTo>
                    <a:pt x="95307" y="17653"/>
                  </a:lnTo>
                  <a:close/>
                </a:path>
                <a:path w="257175" h="118745">
                  <a:moveTo>
                    <a:pt x="95840" y="18288"/>
                  </a:moveTo>
                  <a:lnTo>
                    <a:pt x="95250" y="18288"/>
                  </a:lnTo>
                  <a:lnTo>
                    <a:pt x="95392" y="18415"/>
                  </a:lnTo>
                  <a:lnTo>
                    <a:pt x="95859" y="18415"/>
                  </a:lnTo>
                  <a:close/>
                </a:path>
                <a:path w="257175" h="118745">
                  <a:moveTo>
                    <a:pt x="96522" y="17653"/>
                  </a:moveTo>
                  <a:lnTo>
                    <a:pt x="95859" y="18415"/>
                  </a:lnTo>
                  <a:lnTo>
                    <a:pt x="96461" y="18415"/>
                  </a:lnTo>
                  <a:lnTo>
                    <a:pt x="96522" y="17653"/>
                  </a:lnTo>
                  <a:close/>
                </a:path>
                <a:path w="257175" h="118745">
                  <a:moveTo>
                    <a:pt x="11059" y="16436"/>
                  </a:moveTo>
                  <a:lnTo>
                    <a:pt x="11671" y="17780"/>
                  </a:lnTo>
                  <a:lnTo>
                    <a:pt x="11074" y="17780"/>
                  </a:lnTo>
                  <a:lnTo>
                    <a:pt x="12090" y="17907"/>
                  </a:lnTo>
                  <a:lnTo>
                    <a:pt x="13246" y="18288"/>
                  </a:lnTo>
                  <a:lnTo>
                    <a:pt x="13385" y="17907"/>
                  </a:lnTo>
                  <a:lnTo>
                    <a:pt x="13804" y="17907"/>
                  </a:lnTo>
                  <a:lnTo>
                    <a:pt x="14060" y="17526"/>
                  </a:lnTo>
                  <a:lnTo>
                    <a:pt x="11772" y="17526"/>
                  </a:lnTo>
                  <a:lnTo>
                    <a:pt x="11059" y="16436"/>
                  </a:lnTo>
                  <a:close/>
                </a:path>
                <a:path w="257175" h="118745">
                  <a:moveTo>
                    <a:pt x="59258" y="16383"/>
                  </a:moveTo>
                  <a:lnTo>
                    <a:pt x="18173" y="16383"/>
                  </a:lnTo>
                  <a:lnTo>
                    <a:pt x="18440" y="16764"/>
                  </a:lnTo>
                  <a:lnTo>
                    <a:pt x="19037" y="17145"/>
                  </a:lnTo>
                  <a:lnTo>
                    <a:pt x="19005" y="17907"/>
                  </a:lnTo>
                  <a:lnTo>
                    <a:pt x="19367" y="18288"/>
                  </a:lnTo>
                  <a:lnTo>
                    <a:pt x="28168" y="18288"/>
                  </a:lnTo>
                  <a:lnTo>
                    <a:pt x="30844" y="18161"/>
                  </a:lnTo>
                  <a:lnTo>
                    <a:pt x="30962" y="17907"/>
                  </a:lnTo>
                  <a:lnTo>
                    <a:pt x="33997" y="17907"/>
                  </a:lnTo>
                  <a:lnTo>
                    <a:pt x="34163" y="17780"/>
                  </a:lnTo>
                  <a:lnTo>
                    <a:pt x="35074" y="17780"/>
                  </a:lnTo>
                  <a:lnTo>
                    <a:pt x="35026" y="17272"/>
                  </a:lnTo>
                  <a:lnTo>
                    <a:pt x="61556" y="17272"/>
                  </a:lnTo>
                  <a:lnTo>
                    <a:pt x="60159" y="16891"/>
                  </a:lnTo>
                  <a:lnTo>
                    <a:pt x="59258" y="16383"/>
                  </a:lnTo>
                  <a:close/>
                </a:path>
                <a:path w="257175" h="118745">
                  <a:moveTo>
                    <a:pt x="28740" y="18161"/>
                  </a:moveTo>
                  <a:lnTo>
                    <a:pt x="28181" y="18161"/>
                  </a:lnTo>
                  <a:lnTo>
                    <a:pt x="28409" y="18288"/>
                  </a:lnTo>
                  <a:lnTo>
                    <a:pt x="28740" y="18161"/>
                  </a:lnTo>
                  <a:close/>
                </a:path>
                <a:path w="257175" h="118745">
                  <a:moveTo>
                    <a:pt x="65201" y="18161"/>
                  </a:moveTo>
                  <a:lnTo>
                    <a:pt x="64604" y="18161"/>
                  </a:lnTo>
                  <a:lnTo>
                    <a:pt x="64935" y="18288"/>
                  </a:lnTo>
                  <a:lnTo>
                    <a:pt x="65201" y="18161"/>
                  </a:lnTo>
                  <a:close/>
                </a:path>
                <a:path w="257175" h="118745">
                  <a:moveTo>
                    <a:pt x="35762" y="17959"/>
                  </a:moveTo>
                  <a:lnTo>
                    <a:pt x="35547" y="18161"/>
                  </a:lnTo>
                  <a:lnTo>
                    <a:pt x="36034" y="18236"/>
                  </a:lnTo>
                  <a:lnTo>
                    <a:pt x="35762" y="17959"/>
                  </a:lnTo>
                  <a:close/>
                </a:path>
                <a:path w="257175" h="118745">
                  <a:moveTo>
                    <a:pt x="11252" y="17907"/>
                  </a:moveTo>
                  <a:lnTo>
                    <a:pt x="11125" y="17907"/>
                  </a:lnTo>
                  <a:lnTo>
                    <a:pt x="11531" y="18161"/>
                  </a:lnTo>
                  <a:lnTo>
                    <a:pt x="11252" y="17907"/>
                  </a:lnTo>
                  <a:close/>
                </a:path>
                <a:path w="257175" h="118745">
                  <a:moveTo>
                    <a:pt x="61810" y="17399"/>
                  </a:moveTo>
                  <a:lnTo>
                    <a:pt x="36360" y="17399"/>
                  </a:lnTo>
                  <a:lnTo>
                    <a:pt x="36620" y="17653"/>
                  </a:lnTo>
                  <a:lnTo>
                    <a:pt x="36677" y="18161"/>
                  </a:lnTo>
                  <a:lnTo>
                    <a:pt x="36918" y="18161"/>
                  </a:lnTo>
                  <a:lnTo>
                    <a:pt x="36906" y="17907"/>
                  </a:lnTo>
                  <a:lnTo>
                    <a:pt x="49868" y="17907"/>
                  </a:lnTo>
                  <a:lnTo>
                    <a:pt x="49669" y="17653"/>
                  </a:lnTo>
                  <a:lnTo>
                    <a:pt x="62541" y="17653"/>
                  </a:lnTo>
                  <a:lnTo>
                    <a:pt x="61810" y="17399"/>
                  </a:lnTo>
                  <a:close/>
                </a:path>
                <a:path w="257175" h="118745">
                  <a:moveTo>
                    <a:pt x="69860" y="17653"/>
                  </a:moveTo>
                  <a:lnTo>
                    <a:pt x="69545" y="17653"/>
                  </a:lnTo>
                  <a:lnTo>
                    <a:pt x="69697" y="18161"/>
                  </a:lnTo>
                  <a:lnTo>
                    <a:pt x="69860" y="17653"/>
                  </a:lnTo>
                  <a:close/>
                </a:path>
                <a:path w="257175" h="118745">
                  <a:moveTo>
                    <a:pt x="15845" y="16510"/>
                  </a:moveTo>
                  <a:lnTo>
                    <a:pt x="14249" y="16510"/>
                  </a:lnTo>
                  <a:lnTo>
                    <a:pt x="14757" y="17145"/>
                  </a:lnTo>
                  <a:lnTo>
                    <a:pt x="14909" y="17653"/>
                  </a:lnTo>
                  <a:lnTo>
                    <a:pt x="14512" y="17653"/>
                  </a:lnTo>
                  <a:lnTo>
                    <a:pt x="14579" y="18034"/>
                  </a:lnTo>
                  <a:lnTo>
                    <a:pt x="15068" y="17801"/>
                  </a:lnTo>
                  <a:lnTo>
                    <a:pt x="15080" y="16998"/>
                  </a:lnTo>
                  <a:lnTo>
                    <a:pt x="15845" y="16510"/>
                  </a:lnTo>
                  <a:close/>
                </a:path>
                <a:path w="257175" h="118745">
                  <a:moveTo>
                    <a:pt x="33997" y="17907"/>
                  </a:moveTo>
                  <a:lnTo>
                    <a:pt x="34010" y="18034"/>
                  </a:lnTo>
                  <a:lnTo>
                    <a:pt x="33997" y="17907"/>
                  </a:lnTo>
                  <a:close/>
                </a:path>
                <a:path w="257175" h="118745">
                  <a:moveTo>
                    <a:pt x="95745" y="17653"/>
                  </a:moveTo>
                  <a:lnTo>
                    <a:pt x="95595" y="17653"/>
                  </a:lnTo>
                  <a:lnTo>
                    <a:pt x="95427" y="18034"/>
                  </a:lnTo>
                  <a:lnTo>
                    <a:pt x="95802" y="18034"/>
                  </a:lnTo>
                  <a:lnTo>
                    <a:pt x="95745" y="17653"/>
                  </a:lnTo>
                  <a:close/>
                </a:path>
                <a:path w="257175" h="118745">
                  <a:moveTo>
                    <a:pt x="97891" y="16129"/>
                  </a:moveTo>
                  <a:lnTo>
                    <a:pt x="60502" y="16129"/>
                  </a:lnTo>
                  <a:lnTo>
                    <a:pt x="60845" y="16256"/>
                  </a:lnTo>
                  <a:lnTo>
                    <a:pt x="61188" y="16256"/>
                  </a:lnTo>
                  <a:lnTo>
                    <a:pt x="61506" y="16383"/>
                  </a:lnTo>
                  <a:lnTo>
                    <a:pt x="61556" y="17272"/>
                  </a:lnTo>
                  <a:lnTo>
                    <a:pt x="35026" y="17272"/>
                  </a:lnTo>
                  <a:lnTo>
                    <a:pt x="35762" y="17959"/>
                  </a:lnTo>
                  <a:lnTo>
                    <a:pt x="35623" y="17780"/>
                  </a:lnTo>
                  <a:lnTo>
                    <a:pt x="35962" y="17771"/>
                  </a:lnTo>
                  <a:lnTo>
                    <a:pt x="36360" y="17399"/>
                  </a:lnTo>
                  <a:lnTo>
                    <a:pt x="61810" y="17399"/>
                  </a:lnTo>
                  <a:lnTo>
                    <a:pt x="61683" y="16383"/>
                  </a:lnTo>
                  <a:lnTo>
                    <a:pt x="97751" y="16383"/>
                  </a:lnTo>
                  <a:lnTo>
                    <a:pt x="97891" y="16129"/>
                  </a:lnTo>
                  <a:close/>
                </a:path>
                <a:path w="257175" h="118745">
                  <a:moveTo>
                    <a:pt x="35953" y="17780"/>
                  </a:moveTo>
                  <a:lnTo>
                    <a:pt x="35623" y="17780"/>
                  </a:lnTo>
                  <a:lnTo>
                    <a:pt x="35777" y="17945"/>
                  </a:lnTo>
                  <a:lnTo>
                    <a:pt x="35953" y="17780"/>
                  </a:lnTo>
                  <a:close/>
                </a:path>
                <a:path w="257175" h="118745">
                  <a:moveTo>
                    <a:pt x="65347" y="17771"/>
                  </a:moveTo>
                  <a:lnTo>
                    <a:pt x="65296" y="17907"/>
                  </a:lnTo>
                  <a:lnTo>
                    <a:pt x="65443" y="17907"/>
                  </a:lnTo>
                  <a:lnTo>
                    <a:pt x="65347" y="17771"/>
                  </a:lnTo>
                  <a:close/>
                </a:path>
                <a:path w="257175" h="118745">
                  <a:moveTo>
                    <a:pt x="97921" y="17653"/>
                  </a:moveTo>
                  <a:lnTo>
                    <a:pt x="96604" y="17653"/>
                  </a:lnTo>
                  <a:lnTo>
                    <a:pt x="96709" y="17907"/>
                  </a:lnTo>
                  <a:lnTo>
                    <a:pt x="98082" y="17907"/>
                  </a:lnTo>
                  <a:lnTo>
                    <a:pt x="97921" y="17653"/>
                  </a:lnTo>
                  <a:close/>
                </a:path>
                <a:path w="257175" h="118745">
                  <a:moveTo>
                    <a:pt x="98738" y="17653"/>
                  </a:moveTo>
                  <a:lnTo>
                    <a:pt x="98590" y="17653"/>
                  </a:lnTo>
                  <a:lnTo>
                    <a:pt x="98640" y="17907"/>
                  </a:lnTo>
                  <a:lnTo>
                    <a:pt x="99339" y="17907"/>
                  </a:lnTo>
                  <a:lnTo>
                    <a:pt x="99139" y="17780"/>
                  </a:lnTo>
                  <a:lnTo>
                    <a:pt x="98767" y="17780"/>
                  </a:lnTo>
                  <a:close/>
                </a:path>
                <a:path w="257175" h="118745">
                  <a:moveTo>
                    <a:pt x="18237" y="17653"/>
                  </a:moveTo>
                  <a:lnTo>
                    <a:pt x="18435" y="17801"/>
                  </a:lnTo>
                  <a:lnTo>
                    <a:pt x="18237" y="17653"/>
                  </a:lnTo>
                  <a:close/>
                </a:path>
                <a:path w="257175" h="118745">
                  <a:moveTo>
                    <a:pt x="6781" y="16002"/>
                  </a:moveTo>
                  <a:lnTo>
                    <a:pt x="6697" y="16998"/>
                  </a:lnTo>
                  <a:lnTo>
                    <a:pt x="7099" y="17780"/>
                  </a:lnTo>
                  <a:lnTo>
                    <a:pt x="6870" y="16129"/>
                  </a:lnTo>
                  <a:lnTo>
                    <a:pt x="7543" y="16129"/>
                  </a:lnTo>
                  <a:lnTo>
                    <a:pt x="6781" y="16002"/>
                  </a:lnTo>
                  <a:close/>
                </a:path>
                <a:path w="257175" h="118745">
                  <a:moveTo>
                    <a:pt x="98703" y="17503"/>
                  </a:moveTo>
                  <a:lnTo>
                    <a:pt x="98767" y="17780"/>
                  </a:lnTo>
                  <a:lnTo>
                    <a:pt x="99139" y="17780"/>
                  </a:lnTo>
                  <a:lnTo>
                    <a:pt x="98703" y="17503"/>
                  </a:lnTo>
                  <a:close/>
                </a:path>
                <a:path w="257175" h="118745">
                  <a:moveTo>
                    <a:pt x="65391" y="17653"/>
                  </a:moveTo>
                  <a:lnTo>
                    <a:pt x="65263" y="17653"/>
                  </a:lnTo>
                  <a:lnTo>
                    <a:pt x="65391" y="17653"/>
                  </a:lnTo>
                  <a:close/>
                </a:path>
                <a:path w="257175" h="118745">
                  <a:moveTo>
                    <a:pt x="14401" y="17018"/>
                  </a:moveTo>
                  <a:lnTo>
                    <a:pt x="14312" y="17653"/>
                  </a:lnTo>
                  <a:lnTo>
                    <a:pt x="14512" y="17653"/>
                  </a:lnTo>
                  <a:lnTo>
                    <a:pt x="14401" y="17018"/>
                  </a:lnTo>
                  <a:close/>
                </a:path>
                <a:path w="257175" h="118745">
                  <a:moveTo>
                    <a:pt x="64543" y="16637"/>
                  </a:moveTo>
                  <a:lnTo>
                    <a:pt x="64355" y="17653"/>
                  </a:lnTo>
                  <a:lnTo>
                    <a:pt x="65263" y="17653"/>
                  </a:lnTo>
                  <a:lnTo>
                    <a:pt x="64543" y="16637"/>
                  </a:lnTo>
                  <a:close/>
                </a:path>
                <a:path w="257175" h="118745">
                  <a:moveTo>
                    <a:pt x="98938" y="16129"/>
                  </a:moveTo>
                  <a:lnTo>
                    <a:pt x="97891" y="16129"/>
                  </a:lnTo>
                  <a:lnTo>
                    <a:pt x="97764" y="16383"/>
                  </a:lnTo>
                  <a:lnTo>
                    <a:pt x="64363" y="16383"/>
                  </a:lnTo>
                  <a:lnTo>
                    <a:pt x="65570" y="16510"/>
                  </a:lnTo>
                  <a:lnTo>
                    <a:pt x="65675" y="16891"/>
                  </a:lnTo>
                  <a:lnTo>
                    <a:pt x="65391" y="17653"/>
                  </a:lnTo>
                  <a:lnTo>
                    <a:pt x="69545" y="17653"/>
                  </a:lnTo>
                  <a:lnTo>
                    <a:pt x="69659" y="17399"/>
                  </a:lnTo>
                  <a:lnTo>
                    <a:pt x="93568" y="17399"/>
                  </a:lnTo>
                  <a:lnTo>
                    <a:pt x="93306" y="16637"/>
                  </a:lnTo>
                  <a:lnTo>
                    <a:pt x="98501" y="16637"/>
                  </a:lnTo>
                  <a:lnTo>
                    <a:pt x="98234" y="16256"/>
                  </a:lnTo>
                  <a:lnTo>
                    <a:pt x="98933" y="16256"/>
                  </a:lnTo>
                  <a:close/>
                </a:path>
                <a:path w="257175" h="118745">
                  <a:moveTo>
                    <a:pt x="93568" y="17399"/>
                  </a:moveTo>
                  <a:lnTo>
                    <a:pt x="69748" y="17399"/>
                  </a:lnTo>
                  <a:lnTo>
                    <a:pt x="69860" y="17653"/>
                  </a:lnTo>
                  <a:lnTo>
                    <a:pt x="93767" y="17653"/>
                  </a:lnTo>
                  <a:lnTo>
                    <a:pt x="93611" y="17526"/>
                  </a:lnTo>
                  <a:lnTo>
                    <a:pt x="93568" y="17399"/>
                  </a:lnTo>
                  <a:close/>
                </a:path>
                <a:path w="257175" h="118745">
                  <a:moveTo>
                    <a:pt x="98501" y="16637"/>
                  </a:moveTo>
                  <a:lnTo>
                    <a:pt x="94195" y="16637"/>
                  </a:lnTo>
                  <a:lnTo>
                    <a:pt x="94348" y="17653"/>
                  </a:lnTo>
                  <a:lnTo>
                    <a:pt x="94297" y="17145"/>
                  </a:lnTo>
                  <a:lnTo>
                    <a:pt x="98619" y="17145"/>
                  </a:lnTo>
                  <a:lnTo>
                    <a:pt x="98501" y="16637"/>
                  </a:lnTo>
                  <a:close/>
                </a:path>
                <a:path w="257175" h="118745">
                  <a:moveTo>
                    <a:pt x="96445" y="17272"/>
                  </a:moveTo>
                  <a:lnTo>
                    <a:pt x="95186" y="17272"/>
                  </a:lnTo>
                  <a:lnTo>
                    <a:pt x="95307" y="17653"/>
                  </a:lnTo>
                  <a:lnTo>
                    <a:pt x="95595" y="17653"/>
                  </a:lnTo>
                  <a:lnTo>
                    <a:pt x="95707" y="17399"/>
                  </a:lnTo>
                  <a:lnTo>
                    <a:pt x="96498" y="17399"/>
                  </a:lnTo>
                  <a:close/>
                </a:path>
                <a:path w="257175" h="118745">
                  <a:moveTo>
                    <a:pt x="96498" y="17399"/>
                  </a:moveTo>
                  <a:lnTo>
                    <a:pt x="95707" y="17399"/>
                  </a:lnTo>
                  <a:lnTo>
                    <a:pt x="95745" y="17653"/>
                  </a:lnTo>
                  <a:lnTo>
                    <a:pt x="96436" y="17653"/>
                  </a:lnTo>
                  <a:lnTo>
                    <a:pt x="96498" y="17399"/>
                  </a:lnTo>
                  <a:close/>
                </a:path>
                <a:path w="257175" h="118745">
                  <a:moveTo>
                    <a:pt x="96551" y="17526"/>
                  </a:moveTo>
                  <a:close/>
                </a:path>
                <a:path w="257175" h="118745">
                  <a:moveTo>
                    <a:pt x="98619" y="17145"/>
                  </a:moveTo>
                  <a:lnTo>
                    <a:pt x="97599" y="17145"/>
                  </a:lnTo>
                  <a:lnTo>
                    <a:pt x="97921" y="17653"/>
                  </a:lnTo>
                  <a:lnTo>
                    <a:pt x="98590" y="17653"/>
                  </a:lnTo>
                  <a:lnTo>
                    <a:pt x="98539" y="17399"/>
                  </a:lnTo>
                  <a:lnTo>
                    <a:pt x="98679" y="17399"/>
                  </a:lnTo>
                  <a:lnTo>
                    <a:pt x="98619" y="17145"/>
                  </a:lnTo>
                  <a:close/>
                </a:path>
                <a:path w="257175" h="118745">
                  <a:moveTo>
                    <a:pt x="10858" y="16129"/>
                  </a:moveTo>
                  <a:lnTo>
                    <a:pt x="6870" y="16129"/>
                  </a:lnTo>
                  <a:lnTo>
                    <a:pt x="7480" y="16637"/>
                  </a:lnTo>
                  <a:lnTo>
                    <a:pt x="7493" y="17399"/>
                  </a:lnTo>
                  <a:lnTo>
                    <a:pt x="8001" y="17526"/>
                  </a:lnTo>
                  <a:lnTo>
                    <a:pt x="7734" y="17272"/>
                  </a:lnTo>
                  <a:lnTo>
                    <a:pt x="11366" y="17272"/>
                  </a:lnTo>
                  <a:lnTo>
                    <a:pt x="10845" y="17145"/>
                  </a:lnTo>
                  <a:lnTo>
                    <a:pt x="10957" y="16637"/>
                  </a:lnTo>
                  <a:lnTo>
                    <a:pt x="10858" y="16129"/>
                  </a:lnTo>
                  <a:close/>
                </a:path>
                <a:path w="257175" h="118745">
                  <a:moveTo>
                    <a:pt x="11544" y="16764"/>
                  </a:moveTo>
                  <a:lnTo>
                    <a:pt x="11772" y="17526"/>
                  </a:lnTo>
                  <a:lnTo>
                    <a:pt x="14060" y="17526"/>
                  </a:lnTo>
                  <a:lnTo>
                    <a:pt x="14231" y="17272"/>
                  </a:lnTo>
                  <a:lnTo>
                    <a:pt x="14270" y="17018"/>
                  </a:lnTo>
                  <a:lnTo>
                    <a:pt x="11976" y="17018"/>
                  </a:lnTo>
                  <a:lnTo>
                    <a:pt x="11544" y="16764"/>
                  </a:lnTo>
                  <a:close/>
                </a:path>
                <a:path w="257175" h="118745">
                  <a:moveTo>
                    <a:pt x="98679" y="17399"/>
                  </a:moveTo>
                  <a:lnTo>
                    <a:pt x="98539" y="17399"/>
                  </a:lnTo>
                  <a:lnTo>
                    <a:pt x="98703" y="17503"/>
                  </a:lnTo>
                  <a:close/>
                </a:path>
                <a:path w="257175" h="118745">
                  <a:moveTo>
                    <a:pt x="64453" y="16510"/>
                  </a:moveTo>
                  <a:lnTo>
                    <a:pt x="63030" y="16510"/>
                  </a:lnTo>
                  <a:lnTo>
                    <a:pt x="63385" y="17399"/>
                  </a:lnTo>
                  <a:lnTo>
                    <a:pt x="64528" y="16637"/>
                  </a:lnTo>
                  <a:close/>
                </a:path>
                <a:path w="257175" h="118745">
                  <a:moveTo>
                    <a:pt x="96393" y="17145"/>
                  </a:moveTo>
                  <a:lnTo>
                    <a:pt x="94297" y="17145"/>
                  </a:lnTo>
                  <a:lnTo>
                    <a:pt x="94716" y="17399"/>
                  </a:lnTo>
                  <a:lnTo>
                    <a:pt x="95186" y="17272"/>
                  </a:lnTo>
                  <a:lnTo>
                    <a:pt x="96445" y="17272"/>
                  </a:lnTo>
                  <a:close/>
                </a:path>
                <a:path w="257175" h="118745">
                  <a:moveTo>
                    <a:pt x="97599" y="17145"/>
                  </a:moveTo>
                  <a:lnTo>
                    <a:pt x="96393" y="17145"/>
                  </a:lnTo>
                  <a:lnTo>
                    <a:pt x="97180" y="17399"/>
                  </a:lnTo>
                  <a:lnTo>
                    <a:pt x="97599" y="17145"/>
                  </a:lnTo>
                  <a:close/>
                </a:path>
                <a:path w="257175" h="118745">
                  <a:moveTo>
                    <a:pt x="62852" y="16891"/>
                  </a:moveTo>
                  <a:lnTo>
                    <a:pt x="62585" y="16891"/>
                  </a:lnTo>
                  <a:lnTo>
                    <a:pt x="62771" y="17295"/>
                  </a:lnTo>
                  <a:lnTo>
                    <a:pt x="62852" y="16891"/>
                  </a:lnTo>
                  <a:close/>
                </a:path>
                <a:path w="257175" h="118745">
                  <a:moveTo>
                    <a:pt x="75698" y="15367"/>
                  </a:moveTo>
                  <a:lnTo>
                    <a:pt x="16141" y="15367"/>
                  </a:lnTo>
                  <a:lnTo>
                    <a:pt x="17145" y="15494"/>
                  </a:lnTo>
                  <a:lnTo>
                    <a:pt x="17119" y="17272"/>
                  </a:lnTo>
                  <a:lnTo>
                    <a:pt x="18173" y="16383"/>
                  </a:lnTo>
                  <a:lnTo>
                    <a:pt x="59258" y="16383"/>
                  </a:lnTo>
                  <a:lnTo>
                    <a:pt x="58737" y="15621"/>
                  </a:lnTo>
                  <a:lnTo>
                    <a:pt x="75726" y="15621"/>
                  </a:lnTo>
                  <a:lnTo>
                    <a:pt x="75698" y="15367"/>
                  </a:lnTo>
                  <a:close/>
                </a:path>
                <a:path w="257175" h="118745">
                  <a:moveTo>
                    <a:pt x="11214" y="17018"/>
                  </a:moveTo>
                  <a:lnTo>
                    <a:pt x="11074" y="17145"/>
                  </a:lnTo>
                  <a:lnTo>
                    <a:pt x="11290" y="17145"/>
                  </a:lnTo>
                  <a:close/>
                </a:path>
                <a:path w="257175" h="118745">
                  <a:moveTo>
                    <a:pt x="11954" y="16998"/>
                  </a:moveTo>
                  <a:close/>
                </a:path>
                <a:path w="257175" h="118745">
                  <a:moveTo>
                    <a:pt x="16243" y="16256"/>
                  </a:moveTo>
                  <a:lnTo>
                    <a:pt x="11747" y="16256"/>
                  </a:lnTo>
                  <a:lnTo>
                    <a:pt x="11842" y="16510"/>
                  </a:lnTo>
                  <a:lnTo>
                    <a:pt x="11954" y="16998"/>
                  </a:lnTo>
                  <a:lnTo>
                    <a:pt x="14270" y="17018"/>
                  </a:lnTo>
                  <a:lnTo>
                    <a:pt x="14168" y="16764"/>
                  </a:lnTo>
                  <a:lnTo>
                    <a:pt x="12877" y="16764"/>
                  </a:lnTo>
                  <a:lnTo>
                    <a:pt x="14075" y="16637"/>
                  </a:lnTo>
                  <a:lnTo>
                    <a:pt x="15845" y="16510"/>
                  </a:lnTo>
                  <a:lnTo>
                    <a:pt x="16243" y="16256"/>
                  </a:lnTo>
                  <a:close/>
                </a:path>
                <a:path w="257175" h="118745">
                  <a:moveTo>
                    <a:pt x="64363" y="16383"/>
                  </a:moveTo>
                  <a:lnTo>
                    <a:pt x="61683" y="16383"/>
                  </a:lnTo>
                  <a:lnTo>
                    <a:pt x="62318" y="16637"/>
                  </a:lnTo>
                  <a:lnTo>
                    <a:pt x="62534" y="17018"/>
                  </a:lnTo>
                  <a:lnTo>
                    <a:pt x="62585" y="16891"/>
                  </a:lnTo>
                  <a:lnTo>
                    <a:pt x="62852" y="16891"/>
                  </a:lnTo>
                  <a:lnTo>
                    <a:pt x="62979" y="16510"/>
                  </a:lnTo>
                  <a:lnTo>
                    <a:pt x="64453" y="16510"/>
                  </a:lnTo>
                  <a:close/>
                </a:path>
                <a:path w="257175" h="118745">
                  <a:moveTo>
                    <a:pt x="14075" y="16637"/>
                  </a:moveTo>
                  <a:lnTo>
                    <a:pt x="13081" y="16637"/>
                  </a:lnTo>
                  <a:lnTo>
                    <a:pt x="12877" y="16764"/>
                  </a:lnTo>
                  <a:lnTo>
                    <a:pt x="14168" y="16764"/>
                  </a:lnTo>
                  <a:close/>
                </a:path>
                <a:path w="257175" h="118745">
                  <a:moveTo>
                    <a:pt x="94195" y="16637"/>
                  </a:moveTo>
                  <a:lnTo>
                    <a:pt x="93306" y="16637"/>
                  </a:lnTo>
                  <a:lnTo>
                    <a:pt x="93687" y="16764"/>
                  </a:lnTo>
                  <a:lnTo>
                    <a:pt x="94195" y="16637"/>
                  </a:lnTo>
                  <a:close/>
                </a:path>
                <a:path w="257175" h="118745">
                  <a:moveTo>
                    <a:pt x="75726" y="15621"/>
                  </a:moveTo>
                  <a:lnTo>
                    <a:pt x="60325" y="15621"/>
                  </a:lnTo>
                  <a:lnTo>
                    <a:pt x="60591" y="16637"/>
                  </a:lnTo>
                  <a:lnTo>
                    <a:pt x="60502" y="16129"/>
                  </a:lnTo>
                  <a:lnTo>
                    <a:pt x="98938" y="16129"/>
                  </a:lnTo>
                  <a:lnTo>
                    <a:pt x="98944" y="16002"/>
                  </a:lnTo>
                  <a:lnTo>
                    <a:pt x="93294" y="16002"/>
                  </a:lnTo>
                  <a:lnTo>
                    <a:pt x="75755" y="15875"/>
                  </a:lnTo>
                  <a:lnTo>
                    <a:pt x="75726" y="15621"/>
                  </a:lnTo>
                  <a:close/>
                </a:path>
                <a:path w="257175" h="118745">
                  <a:moveTo>
                    <a:pt x="10858" y="16129"/>
                  </a:moveTo>
                  <a:lnTo>
                    <a:pt x="11026" y="16469"/>
                  </a:lnTo>
                  <a:lnTo>
                    <a:pt x="10941" y="16256"/>
                  </a:lnTo>
                  <a:close/>
                </a:path>
                <a:path w="257175" h="118745">
                  <a:moveTo>
                    <a:pt x="26403" y="12827"/>
                  </a:moveTo>
                  <a:lnTo>
                    <a:pt x="7454" y="12827"/>
                  </a:lnTo>
                  <a:lnTo>
                    <a:pt x="7785" y="13081"/>
                  </a:lnTo>
                  <a:lnTo>
                    <a:pt x="8458" y="13081"/>
                  </a:lnTo>
                  <a:lnTo>
                    <a:pt x="8404" y="13716"/>
                  </a:lnTo>
                  <a:lnTo>
                    <a:pt x="8896" y="14351"/>
                  </a:lnTo>
                  <a:lnTo>
                    <a:pt x="9005" y="14732"/>
                  </a:lnTo>
                  <a:lnTo>
                    <a:pt x="8128" y="16002"/>
                  </a:lnTo>
                  <a:lnTo>
                    <a:pt x="7543" y="16129"/>
                  </a:lnTo>
                  <a:lnTo>
                    <a:pt x="10858" y="16129"/>
                  </a:lnTo>
                  <a:lnTo>
                    <a:pt x="11059" y="16436"/>
                  </a:lnTo>
                  <a:lnTo>
                    <a:pt x="11239" y="16256"/>
                  </a:lnTo>
                  <a:lnTo>
                    <a:pt x="16243" y="16256"/>
                  </a:lnTo>
                  <a:lnTo>
                    <a:pt x="16243" y="15875"/>
                  </a:lnTo>
                  <a:lnTo>
                    <a:pt x="15900" y="15621"/>
                  </a:lnTo>
                  <a:lnTo>
                    <a:pt x="16141" y="15367"/>
                  </a:lnTo>
                  <a:lnTo>
                    <a:pt x="75698" y="15367"/>
                  </a:lnTo>
                  <a:lnTo>
                    <a:pt x="75641" y="14859"/>
                  </a:lnTo>
                  <a:lnTo>
                    <a:pt x="58851" y="14859"/>
                  </a:lnTo>
                  <a:lnTo>
                    <a:pt x="58610" y="14732"/>
                  </a:lnTo>
                  <a:lnTo>
                    <a:pt x="58194" y="13970"/>
                  </a:lnTo>
                  <a:lnTo>
                    <a:pt x="27152" y="13970"/>
                  </a:lnTo>
                  <a:lnTo>
                    <a:pt x="26949" y="12954"/>
                  </a:lnTo>
                  <a:lnTo>
                    <a:pt x="26403" y="12827"/>
                  </a:lnTo>
                  <a:close/>
                </a:path>
                <a:path w="257175" h="118745">
                  <a:moveTo>
                    <a:pt x="98933" y="16256"/>
                  </a:moveTo>
                  <a:lnTo>
                    <a:pt x="98234" y="16256"/>
                  </a:lnTo>
                  <a:lnTo>
                    <a:pt x="98412" y="16383"/>
                  </a:lnTo>
                  <a:lnTo>
                    <a:pt x="98933" y="16256"/>
                  </a:lnTo>
                  <a:close/>
                </a:path>
                <a:path w="257175" h="118745">
                  <a:moveTo>
                    <a:pt x="108619" y="15621"/>
                  </a:moveTo>
                  <a:lnTo>
                    <a:pt x="107759" y="15621"/>
                  </a:lnTo>
                  <a:lnTo>
                    <a:pt x="107994" y="15748"/>
                  </a:lnTo>
                  <a:lnTo>
                    <a:pt x="108115" y="16256"/>
                  </a:lnTo>
                  <a:lnTo>
                    <a:pt x="109105" y="16002"/>
                  </a:lnTo>
                  <a:lnTo>
                    <a:pt x="108619" y="15621"/>
                  </a:lnTo>
                  <a:close/>
                </a:path>
                <a:path w="257175" h="118745">
                  <a:moveTo>
                    <a:pt x="95351" y="14605"/>
                  </a:moveTo>
                  <a:lnTo>
                    <a:pt x="94005" y="14605"/>
                  </a:lnTo>
                  <a:lnTo>
                    <a:pt x="94266" y="14842"/>
                  </a:lnTo>
                  <a:lnTo>
                    <a:pt x="94424" y="14986"/>
                  </a:lnTo>
                  <a:lnTo>
                    <a:pt x="94119" y="15367"/>
                  </a:lnTo>
                  <a:lnTo>
                    <a:pt x="93700" y="15875"/>
                  </a:lnTo>
                  <a:lnTo>
                    <a:pt x="93294" y="16002"/>
                  </a:lnTo>
                  <a:lnTo>
                    <a:pt x="96964" y="16002"/>
                  </a:lnTo>
                  <a:lnTo>
                    <a:pt x="96824" y="15494"/>
                  </a:lnTo>
                  <a:lnTo>
                    <a:pt x="95516" y="15494"/>
                  </a:lnTo>
                  <a:lnTo>
                    <a:pt x="95351" y="14605"/>
                  </a:lnTo>
                  <a:close/>
                </a:path>
                <a:path w="257175" h="118745">
                  <a:moveTo>
                    <a:pt x="96520" y="14605"/>
                  </a:moveTo>
                  <a:lnTo>
                    <a:pt x="96488" y="14961"/>
                  </a:lnTo>
                  <a:lnTo>
                    <a:pt x="96608" y="15240"/>
                  </a:lnTo>
                  <a:lnTo>
                    <a:pt x="96862" y="15494"/>
                  </a:lnTo>
                  <a:lnTo>
                    <a:pt x="96964" y="16002"/>
                  </a:lnTo>
                  <a:lnTo>
                    <a:pt x="98944" y="16002"/>
                  </a:lnTo>
                  <a:lnTo>
                    <a:pt x="98996" y="14859"/>
                  </a:lnTo>
                  <a:lnTo>
                    <a:pt x="104457" y="14859"/>
                  </a:lnTo>
                  <a:lnTo>
                    <a:pt x="96875" y="14732"/>
                  </a:lnTo>
                  <a:lnTo>
                    <a:pt x="96520" y="14605"/>
                  </a:lnTo>
                  <a:close/>
                </a:path>
                <a:path w="257175" h="118745">
                  <a:moveTo>
                    <a:pt x="101212" y="15748"/>
                  </a:moveTo>
                  <a:lnTo>
                    <a:pt x="101092" y="16002"/>
                  </a:lnTo>
                  <a:lnTo>
                    <a:pt x="101212" y="15748"/>
                  </a:lnTo>
                  <a:close/>
                </a:path>
                <a:path w="257175" h="118745">
                  <a:moveTo>
                    <a:pt x="103536" y="15367"/>
                  </a:moveTo>
                  <a:lnTo>
                    <a:pt x="102997" y="15367"/>
                  </a:lnTo>
                  <a:lnTo>
                    <a:pt x="102958" y="15875"/>
                  </a:lnTo>
                  <a:lnTo>
                    <a:pt x="103378" y="15621"/>
                  </a:lnTo>
                  <a:lnTo>
                    <a:pt x="103524" y="15621"/>
                  </a:lnTo>
                  <a:lnTo>
                    <a:pt x="103536" y="15367"/>
                  </a:lnTo>
                  <a:close/>
                </a:path>
                <a:path w="257175" h="118745">
                  <a:moveTo>
                    <a:pt x="76225" y="14351"/>
                  </a:moveTo>
                  <a:lnTo>
                    <a:pt x="76159" y="14961"/>
                  </a:lnTo>
                  <a:lnTo>
                    <a:pt x="75946" y="15240"/>
                  </a:lnTo>
                  <a:lnTo>
                    <a:pt x="76111" y="15494"/>
                  </a:lnTo>
                  <a:lnTo>
                    <a:pt x="75933" y="15875"/>
                  </a:lnTo>
                  <a:lnTo>
                    <a:pt x="93251" y="15875"/>
                  </a:lnTo>
                  <a:lnTo>
                    <a:pt x="92997" y="15113"/>
                  </a:lnTo>
                  <a:lnTo>
                    <a:pt x="77317" y="15113"/>
                  </a:lnTo>
                  <a:lnTo>
                    <a:pt x="77203" y="14732"/>
                  </a:lnTo>
                  <a:lnTo>
                    <a:pt x="92870" y="14732"/>
                  </a:lnTo>
                  <a:lnTo>
                    <a:pt x="76441" y="14605"/>
                  </a:lnTo>
                  <a:lnTo>
                    <a:pt x="76225" y="14351"/>
                  </a:lnTo>
                  <a:close/>
                </a:path>
                <a:path w="257175" h="118745">
                  <a:moveTo>
                    <a:pt x="102108" y="15240"/>
                  </a:moveTo>
                  <a:lnTo>
                    <a:pt x="100888" y="15240"/>
                  </a:lnTo>
                  <a:lnTo>
                    <a:pt x="101015" y="15875"/>
                  </a:lnTo>
                  <a:lnTo>
                    <a:pt x="101212" y="15748"/>
                  </a:lnTo>
                  <a:lnTo>
                    <a:pt x="101333" y="15494"/>
                  </a:lnTo>
                  <a:lnTo>
                    <a:pt x="101600" y="15367"/>
                  </a:lnTo>
                  <a:lnTo>
                    <a:pt x="102092" y="15367"/>
                  </a:lnTo>
                  <a:close/>
                </a:path>
                <a:path w="257175" h="118745">
                  <a:moveTo>
                    <a:pt x="102092" y="15367"/>
                  </a:moveTo>
                  <a:lnTo>
                    <a:pt x="101892" y="15367"/>
                  </a:lnTo>
                  <a:lnTo>
                    <a:pt x="102031" y="15875"/>
                  </a:lnTo>
                  <a:lnTo>
                    <a:pt x="102092" y="15367"/>
                  </a:lnTo>
                  <a:close/>
                </a:path>
                <a:path w="257175" h="118745">
                  <a:moveTo>
                    <a:pt x="60325" y="15621"/>
                  </a:moveTo>
                  <a:lnTo>
                    <a:pt x="58737" y="15621"/>
                  </a:lnTo>
                  <a:lnTo>
                    <a:pt x="59410" y="15748"/>
                  </a:lnTo>
                  <a:lnTo>
                    <a:pt x="60325" y="15621"/>
                  </a:lnTo>
                  <a:close/>
                </a:path>
                <a:path w="257175" h="118745">
                  <a:moveTo>
                    <a:pt x="100838" y="15240"/>
                  </a:moveTo>
                  <a:lnTo>
                    <a:pt x="100190" y="15240"/>
                  </a:lnTo>
                  <a:lnTo>
                    <a:pt x="100736" y="15748"/>
                  </a:lnTo>
                  <a:lnTo>
                    <a:pt x="100914" y="15748"/>
                  </a:lnTo>
                  <a:lnTo>
                    <a:pt x="100838" y="15240"/>
                  </a:lnTo>
                  <a:close/>
                </a:path>
                <a:path w="257175" h="118745">
                  <a:moveTo>
                    <a:pt x="103524" y="15621"/>
                  </a:moveTo>
                  <a:lnTo>
                    <a:pt x="103378" y="15621"/>
                  </a:lnTo>
                  <a:lnTo>
                    <a:pt x="103517" y="15748"/>
                  </a:lnTo>
                  <a:close/>
                </a:path>
                <a:path w="257175" h="118745">
                  <a:moveTo>
                    <a:pt x="108356" y="15240"/>
                  </a:moveTo>
                  <a:lnTo>
                    <a:pt x="107391" y="15240"/>
                  </a:lnTo>
                  <a:lnTo>
                    <a:pt x="107569" y="15494"/>
                  </a:lnTo>
                  <a:lnTo>
                    <a:pt x="107721" y="15621"/>
                  </a:lnTo>
                  <a:lnTo>
                    <a:pt x="108619" y="15621"/>
                  </a:lnTo>
                  <a:lnTo>
                    <a:pt x="108458" y="15494"/>
                  </a:lnTo>
                  <a:lnTo>
                    <a:pt x="108356" y="15240"/>
                  </a:lnTo>
                  <a:close/>
                </a:path>
                <a:path w="257175" h="118745">
                  <a:moveTo>
                    <a:pt x="105244" y="14986"/>
                  </a:moveTo>
                  <a:lnTo>
                    <a:pt x="102590" y="14986"/>
                  </a:lnTo>
                  <a:lnTo>
                    <a:pt x="102260" y="15494"/>
                  </a:lnTo>
                  <a:lnTo>
                    <a:pt x="102704" y="15621"/>
                  </a:lnTo>
                  <a:lnTo>
                    <a:pt x="102781" y="15367"/>
                  </a:lnTo>
                  <a:lnTo>
                    <a:pt x="103536" y="15367"/>
                  </a:lnTo>
                  <a:lnTo>
                    <a:pt x="108356" y="15240"/>
                  </a:lnTo>
                  <a:lnTo>
                    <a:pt x="105524" y="15113"/>
                  </a:lnTo>
                  <a:lnTo>
                    <a:pt x="105244" y="14986"/>
                  </a:lnTo>
                  <a:close/>
                </a:path>
                <a:path w="257175" h="118745">
                  <a:moveTo>
                    <a:pt x="102793" y="15494"/>
                  </a:moveTo>
                  <a:close/>
                </a:path>
                <a:path w="257175" h="118745">
                  <a:moveTo>
                    <a:pt x="106680" y="15240"/>
                  </a:moveTo>
                  <a:lnTo>
                    <a:pt x="105168" y="15240"/>
                  </a:lnTo>
                  <a:lnTo>
                    <a:pt x="106045" y="15494"/>
                  </a:lnTo>
                  <a:lnTo>
                    <a:pt x="106845" y="15621"/>
                  </a:lnTo>
                  <a:lnTo>
                    <a:pt x="107022" y="15494"/>
                  </a:lnTo>
                  <a:lnTo>
                    <a:pt x="106819" y="15367"/>
                  </a:lnTo>
                  <a:lnTo>
                    <a:pt x="106680" y="15240"/>
                  </a:lnTo>
                  <a:close/>
                </a:path>
                <a:path w="257175" h="118745">
                  <a:moveTo>
                    <a:pt x="96202" y="15113"/>
                  </a:moveTo>
                  <a:lnTo>
                    <a:pt x="95821" y="15113"/>
                  </a:lnTo>
                  <a:lnTo>
                    <a:pt x="95516" y="15494"/>
                  </a:lnTo>
                  <a:lnTo>
                    <a:pt x="96824" y="15494"/>
                  </a:lnTo>
                  <a:lnTo>
                    <a:pt x="96202" y="15113"/>
                  </a:lnTo>
                  <a:close/>
                </a:path>
                <a:path w="257175" h="118745">
                  <a:moveTo>
                    <a:pt x="104279" y="15240"/>
                  </a:moveTo>
                  <a:lnTo>
                    <a:pt x="103771" y="15240"/>
                  </a:lnTo>
                  <a:lnTo>
                    <a:pt x="104254" y="15494"/>
                  </a:lnTo>
                  <a:lnTo>
                    <a:pt x="104279" y="15240"/>
                  </a:lnTo>
                  <a:close/>
                </a:path>
                <a:path w="257175" h="118745">
                  <a:moveTo>
                    <a:pt x="104457" y="14859"/>
                  </a:moveTo>
                  <a:lnTo>
                    <a:pt x="98996" y="14859"/>
                  </a:lnTo>
                  <a:lnTo>
                    <a:pt x="99542" y="15367"/>
                  </a:lnTo>
                  <a:lnTo>
                    <a:pt x="100190" y="15240"/>
                  </a:lnTo>
                  <a:lnTo>
                    <a:pt x="102108" y="15240"/>
                  </a:lnTo>
                  <a:lnTo>
                    <a:pt x="102108" y="14986"/>
                  </a:lnTo>
                  <a:lnTo>
                    <a:pt x="104635" y="14986"/>
                  </a:lnTo>
                  <a:lnTo>
                    <a:pt x="104457" y="14859"/>
                  </a:lnTo>
                  <a:close/>
                </a:path>
                <a:path w="257175" h="118745">
                  <a:moveTo>
                    <a:pt x="92870" y="14732"/>
                  </a:moveTo>
                  <a:lnTo>
                    <a:pt x="77292" y="14732"/>
                  </a:lnTo>
                  <a:lnTo>
                    <a:pt x="77317" y="15113"/>
                  </a:lnTo>
                  <a:lnTo>
                    <a:pt x="92997" y="15113"/>
                  </a:lnTo>
                  <a:lnTo>
                    <a:pt x="92870" y="14732"/>
                  </a:lnTo>
                  <a:close/>
                </a:path>
                <a:path w="257175" h="118745">
                  <a:moveTo>
                    <a:pt x="107530" y="14224"/>
                  </a:moveTo>
                  <a:lnTo>
                    <a:pt x="107492" y="14478"/>
                  </a:lnTo>
                  <a:lnTo>
                    <a:pt x="106603" y="14605"/>
                  </a:lnTo>
                  <a:lnTo>
                    <a:pt x="105867" y="14605"/>
                  </a:lnTo>
                  <a:lnTo>
                    <a:pt x="105397" y="14732"/>
                  </a:lnTo>
                  <a:lnTo>
                    <a:pt x="105575" y="14859"/>
                  </a:lnTo>
                  <a:lnTo>
                    <a:pt x="105524" y="15113"/>
                  </a:lnTo>
                  <a:lnTo>
                    <a:pt x="108305" y="15113"/>
                  </a:lnTo>
                  <a:lnTo>
                    <a:pt x="108191" y="14842"/>
                  </a:lnTo>
                  <a:lnTo>
                    <a:pt x="107823" y="14351"/>
                  </a:lnTo>
                  <a:lnTo>
                    <a:pt x="107530" y="14224"/>
                  </a:lnTo>
                  <a:close/>
                </a:path>
                <a:path w="257175" h="118745">
                  <a:moveTo>
                    <a:pt x="94332" y="14961"/>
                  </a:moveTo>
                  <a:close/>
                </a:path>
                <a:path w="257175" h="118745">
                  <a:moveTo>
                    <a:pt x="105105" y="14605"/>
                  </a:moveTo>
                  <a:lnTo>
                    <a:pt x="104914" y="14732"/>
                  </a:lnTo>
                  <a:lnTo>
                    <a:pt x="104635" y="14986"/>
                  </a:lnTo>
                  <a:lnTo>
                    <a:pt x="105168" y="14986"/>
                  </a:lnTo>
                  <a:lnTo>
                    <a:pt x="105105" y="14605"/>
                  </a:lnTo>
                  <a:close/>
                </a:path>
                <a:path w="257175" h="118745">
                  <a:moveTo>
                    <a:pt x="93459" y="14732"/>
                  </a:moveTo>
                  <a:lnTo>
                    <a:pt x="94332" y="14961"/>
                  </a:lnTo>
                  <a:lnTo>
                    <a:pt x="93459" y="14732"/>
                  </a:lnTo>
                  <a:close/>
                </a:path>
                <a:path w="257175" h="118745">
                  <a:moveTo>
                    <a:pt x="60611" y="13945"/>
                  </a:moveTo>
                  <a:lnTo>
                    <a:pt x="60236" y="14351"/>
                  </a:lnTo>
                  <a:lnTo>
                    <a:pt x="59550" y="14732"/>
                  </a:lnTo>
                  <a:lnTo>
                    <a:pt x="58851" y="14859"/>
                  </a:lnTo>
                  <a:lnTo>
                    <a:pt x="75641" y="14859"/>
                  </a:lnTo>
                  <a:lnTo>
                    <a:pt x="75031" y="14605"/>
                  </a:lnTo>
                  <a:lnTo>
                    <a:pt x="62725" y="14478"/>
                  </a:lnTo>
                  <a:lnTo>
                    <a:pt x="62572" y="13970"/>
                  </a:lnTo>
                  <a:lnTo>
                    <a:pt x="60759" y="13966"/>
                  </a:lnTo>
                  <a:lnTo>
                    <a:pt x="60611" y="13945"/>
                  </a:lnTo>
                  <a:close/>
                </a:path>
                <a:path w="257175" h="118745">
                  <a:moveTo>
                    <a:pt x="8270" y="13720"/>
                  </a:moveTo>
                  <a:lnTo>
                    <a:pt x="7360" y="13827"/>
                  </a:lnTo>
                  <a:lnTo>
                    <a:pt x="7334" y="13966"/>
                  </a:lnTo>
                  <a:lnTo>
                    <a:pt x="8001" y="14732"/>
                  </a:lnTo>
                  <a:lnTo>
                    <a:pt x="8270" y="13720"/>
                  </a:lnTo>
                  <a:close/>
                </a:path>
                <a:path w="257175" h="118745">
                  <a:moveTo>
                    <a:pt x="93786" y="13966"/>
                  </a:moveTo>
                  <a:lnTo>
                    <a:pt x="93874" y="14478"/>
                  </a:lnTo>
                  <a:lnTo>
                    <a:pt x="93992" y="14732"/>
                  </a:lnTo>
                  <a:lnTo>
                    <a:pt x="93786" y="13966"/>
                  </a:lnTo>
                  <a:close/>
                </a:path>
                <a:path w="257175" h="118745">
                  <a:moveTo>
                    <a:pt x="98539" y="11938"/>
                  </a:moveTo>
                  <a:lnTo>
                    <a:pt x="98288" y="12700"/>
                  </a:lnTo>
                  <a:lnTo>
                    <a:pt x="98183" y="13081"/>
                  </a:lnTo>
                  <a:lnTo>
                    <a:pt x="97294" y="13081"/>
                  </a:lnTo>
                  <a:lnTo>
                    <a:pt x="97212" y="13407"/>
                  </a:lnTo>
                  <a:lnTo>
                    <a:pt x="96994" y="14097"/>
                  </a:lnTo>
                  <a:lnTo>
                    <a:pt x="96875" y="14732"/>
                  </a:lnTo>
                  <a:lnTo>
                    <a:pt x="104165" y="14732"/>
                  </a:lnTo>
                  <a:lnTo>
                    <a:pt x="103835" y="14605"/>
                  </a:lnTo>
                  <a:lnTo>
                    <a:pt x="104876" y="14478"/>
                  </a:lnTo>
                  <a:lnTo>
                    <a:pt x="104559" y="14351"/>
                  </a:lnTo>
                  <a:lnTo>
                    <a:pt x="103720" y="14351"/>
                  </a:lnTo>
                  <a:lnTo>
                    <a:pt x="101498" y="14224"/>
                  </a:lnTo>
                  <a:lnTo>
                    <a:pt x="98780" y="14097"/>
                  </a:lnTo>
                  <a:lnTo>
                    <a:pt x="98547" y="13945"/>
                  </a:lnTo>
                  <a:lnTo>
                    <a:pt x="98907" y="13843"/>
                  </a:lnTo>
                  <a:lnTo>
                    <a:pt x="98945" y="13208"/>
                  </a:lnTo>
                  <a:lnTo>
                    <a:pt x="99936" y="13208"/>
                  </a:lnTo>
                  <a:lnTo>
                    <a:pt x="100012" y="12954"/>
                  </a:lnTo>
                  <a:lnTo>
                    <a:pt x="100126" y="12827"/>
                  </a:lnTo>
                  <a:lnTo>
                    <a:pt x="99237" y="12827"/>
                  </a:lnTo>
                  <a:lnTo>
                    <a:pt x="99044" y="12319"/>
                  </a:lnTo>
                  <a:lnTo>
                    <a:pt x="98691" y="12319"/>
                  </a:lnTo>
                  <a:lnTo>
                    <a:pt x="98570" y="11977"/>
                  </a:lnTo>
                  <a:close/>
                </a:path>
                <a:path w="257175" h="118745">
                  <a:moveTo>
                    <a:pt x="105105" y="14224"/>
                  </a:moveTo>
                  <a:lnTo>
                    <a:pt x="104876" y="14478"/>
                  </a:lnTo>
                  <a:lnTo>
                    <a:pt x="104178" y="14478"/>
                  </a:lnTo>
                  <a:lnTo>
                    <a:pt x="104165" y="14732"/>
                  </a:lnTo>
                  <a:lnTo>
                    <a:pt x="104355" y="14732"/>
                  </a:lnTo>
                  <a:lnTo>
                    <a:pt x="105105" y="14605"/>
                  </a:lnTo>
                  <a:lnTo>
                    <a:pt x="105105" y="14224"/>
                  </a:lnTo>
                  <a:close/>
                </a:path>
                <a:path w="257175" h="118745">
                  <a:moveTo>
                    <a:pt x="104990" y="14605"/>
                  </a:moveTo>
                  <a:lnTo>
                    <a:pt x="104648" y="14605"/>
                  </a:lnTo>
                  <a:lnTo>
                    <a:pt x="104813" y="14732"/>
                  </a:lnTo>
                  <a:lnTo>
                    <a:pt x="104990" y="14605"/>
                  </a:lnTo>
                  <a:close/>
                </a:path>
                <a:path w="257175" h="118745">
                  <a:moveTo>
                    <a:pt x="104990" y="14605"/>
                  </a:moveTo>
                  <a:close/>
                </a:path>
                <a:path w="257175" h="118745">
                  <a:moveTo>
                    <a:pt x="82823" y="13589"/>
                  </a:moveTo>
                  <a:lnTo>
                    <a:pt x="76669" y="13589"/>
                  </a:lnTo>
                  <a:lnTo>
                    <a:pt x="77142" y="13903"/>
                  </a:lnTo>
                  <a:lnTo>
                    <a:pt x="77190" y="14478"/>
                  </a:lnTo>
                  <a:lnTo>
                    <a:pt x="92828" y="14605"/>
                  </a:lnTo>
                  <a:lnTo>
                    <a:pt x="92830" y="14224"/>
                  </a:lnTo>
                  <a:lnTo>
                    <a:pt x="83172" y="14224"/>
                  </a:lnTo>
                  <a:lnTo>
                    <a:pt x="83286" y="13970"/>
                  </a:lnTo>
                  <a:lnTo>
                    <a:pt x="83604" y="13970"/>
                  </a:lnTo>
                  <a:lnTo>
                    <a:pt x="83705" y="13716"/>
                  </a:lnTo>
                  <a:lnTo>
                    <a:pt x="82994" y="13716"/>
                  </a:lnTo>
                  <a:lnTo>
                    <a:pt x="82823" y="13589"/>
                  </a:lnTo>
                  <a:close/>
                </a:path>
                <a:path w="257175" h="118745">
                  <a:moveTo>
                    <a:pt x="93992" y="13081"/>
                  </a:moveTo>
                  <a:lnTo>
                    <a:pt x="93484" y="13208"/>
                  </a:lnTo>
                  <a:lnTo>
                    <a:pt x="93765" y="13452"/>
                  </a:lnTo>
                  <a:lnTo>
                    <a:pt x="93891" y="13716"/>
                  </a:lnTo>
                  <a:lnTo>
                    <a:pt x="94109" y="13945"/>
                  </a:lnTo>
                  <a:lnTo>
                    <a:pt x="94297" y="14605"/>
                  </a:lnTo>
                  <a:lnTo>
                    <a:pt x="94742" y="14605"/>
                  </a:lnTo>
                  <a:lnTo>
                    <a:pt x="94665" y="14224"/>
                  </a:lnTo>
                  <a:lnTo>
                    <a:pt x="94411" y="14224"/>
                  </a:lnTo>
                  <a:lnTo>
                    <a:pt x="94297" y="13843"/>
                  </a:lnTo>
                  <a:lnTo>
                    <a:pt x="94509" y="13843"/>
                  </a:lnTo>
                  <a:lnTo>
                    <a:pt x="94297" y="13335"/>
                  </a:lnTo>
                  <a:lnTo>
                    <a:pt x="93992" y="13081"/>
                  </a:lnTo>
                  <a:close/>
                </a:path>
                <a:path w="257175" h="118745">
                  <a:moveTo>
                    <a:pt x="106200" y="14277"/>
                  </a:moveTo>
                  <a:lnTo>
                    <a:pt x="106070" y="14478"/>
                  </a:lnTo>
                  <a:lnTo>
                    <a:pt x="105930" y="14605"/>
                  </a:lnTo>
                  <a:lnTo>
                    <a:pt x="106603" y="14605"/>
                  </a:lnTo>
                  <a:lnTo>
                    <a:pt x="106200" y="14277"/>
                  </a:lnTo>
                  <a:close/>
                </a:path>
                <a:path w="257175" h="118745">
                  <a:moveTo>
                    <a:pt x="63652" y="14097"/>
                  </a:moveTo>
                  <a:lnTo>
                    <a:pt x="63296" y="14097"/>
                  </a:lnTo>
                  <a:lnTo>
                    <a:pt x="62725" y="14478"/>
                  </a:lnTo>
                  <a:lnTo>
                    <a:pt x="64528" y="14478"/>
                  </a:lnTo>
                  <a:lnTo>
                    <a:pt x="64109" y="14224"/>
                  </a:lnTo>
                  <a:lnTo>
                    <a:pt x="63652" y="14097"/>
                  </a:lnTo>
                  <a:close/>
                </a:path>
                <a:path w="257175" h="118745">
                  <a:moveTo>
                    <a:pt x="69964" y="5080"/>
                  </a:moveTo>
                  <a:lnTo>
                    <a:pt x="69913" y="5588"/>
                  </a:lnTo>
                  <a:lnTo>
                    <a:pt x="70034" y="5969"/>
                  </a:lnTo>
                  <a:lnTo>
                    <a:pt x="64528" y="14478"/>
                  </a:lnTo>
                  <a:lnTo>
                    <a:pt x="75012" y="14478"/>
                  </a:lnTo>
                  <a:lnTo>
                    <a:pt x="74888" y="13716"/>
                  </a:lnTo>
                  <a:lnTo>
                    <a:pt x="74676" y="13716"/>
                  </a:lnTo>
                  <a:lnTo>
                    <a:pt x="74795" y="13081"/>
                  </a:lnTo>
                  <a:lnTo>
                    <a:pt x="74663" y="13081"/>
                  </a:lnTo>
                  <a:lnTo>
                    <a:pt x="74523" y="12954"/>
                  </a:lnTo>
                  <a:lnTo>
                    <a:pt x="74714" y="11557"/>
                  </a:lnTo>
                  <a:lnTo>
                    <a:pt x="74955" y="11557"/>
                  </a:lnTo>
                  <a:lnTo>
                    <a:pt x="74987" y="10160"/>
                  </a:lnTo>
                  <a:lnTo>
                    <a:pt x="74498" y="9906"/>
                  </a:lnTo>
                  <a:lnTo>
                    <a:pt x="74460" y="9144"/>
                  </a:lnTo>
                  <a:lnTo>
                    <a:pt x="73964" y="9144"/>
                  </a:lnTo>
                  <a:lnTo>
                    <a:pt x="73863" y="8763"/>
                  </a:lnTo>
                  <a:lnTo>
                    <a:pt x="73660" y="8509"/>
                  </a:lnTo>
                  <a:lnTo>
                    <a:pt x="71208" y="8509"/>
                  </a:lnTo>
                  <a:lnTo>
                    <a:pt x="70942" y="7493"/>
                  </a:lnTo>
                  <a:lnTo>
                    <a:pt x="70383" y="7493"/>
                  </a:lnTo>
                  <a:lnTo>
                    <a:pt x="70599" y="6858"/>
                  </a:lnTo>
                  <a:lnTo>
                    <a:pt x="71005" y="6858"/>
                  </a:lnTo>
                  <a:lnTo>
                    <a:pt x="71056" y="6350"/>
                  </a:lnTo>
                  <a:lnTo>
                    <a:pt x="71310" y="6350"/>
                  </a:lnTo>
                  <a:lnTo>
                    <a:pt x="71666" y="6223"/>
                  </a:lnTo>
                  <a:lnTo>
                    <a:pt x="71450" y="6096"/>
                  </a:lnTo>
                  <a:lnTo>
                    <a:pt x="70802" y="5969"/>
                  </a:lnTo>
                  <a:lnTo>
                    <a:pt x="70949" y="5715"/>
                  </a:lnTo>
                  <a:lnTo>
                    <a:pt x="70192" y="5715"/>
                  </a:lnTo>
                  <a:lnTo>
                    <a:pt x="70040" y="5588"/>
                  </a:lnTo>
                  <a:lnTo>
                    <a:pt x="69964" y="5080"/>
                  </a:lnTo>
                  <a:close/>
                </a:path>
                <a:path w="257175" h="118745">
                  <a:moveTo>
                    <a:pt x="104241" y="14224"/>
                  </a:moveTo>
                  <a:lnTo>
                    <a:pt x="103720" y="14351"/>
                  </a:lnTo>
                  <a:lnTo>
                    <a:pt x="104559" y="14351"/>
                  </a:lnTo>
                  <a:lnTo>
                    <a:pt x="104241" y="14224"/>
                  </a:lnTo>
                  <a:close/>
                </a:path>
                <a:path w="257175" h="118745">
                  <a:moveTo>
                    <a:pt x="106235" y="14224"/>
                  </a:moveTo>
                  <a:close/>
                </a:path>
                <a:path w="257175" h="118745">
                  <a:moveTo>
                    <a:pt x="75539" y="13081"/>
                  </a:moveTo>
                  <a:lnTo>
                    <a:pt x="75095" y="13407"/>
                  </a:lnTo>
                  <a:lnTo>
                    <a:pt x="75028" y="13581"/>
                  </a:lnTo>
                  <a:lnTo>
                    <a:pt x="75615" y="14224"/>
                  </a:lnTo>
                  <a:lnTo>
                    <a:pt x="75539" y="13081"/>
                  </a:lnTo>
                  <a:close/>
                </a:path>
                <a:path w="257175" h="118745">
                  <a:moveTo>
                    <a:pt x="84391" y="14097"/>
                  </a:moveTo>
                  <a:lnTo>
                    <a:pt x="84709" y="14224"/>
                  </a:lnTo>
                  <a:lnTo>
                    <a:pt x="84391" y="14097"/>
                  </a:lnTo>
                  <a:close/>
                </a:path>
                <a:path w="257175" h="118745">
                  <a:moveTo>
                    <a:pt x="84950" y="13208"/>
                  </a:moveTo>
                  <a:lnTo>
                    <a:pt x="84937" y="14224"/>
                  </a:lnTo>
                  <a:lnTo>
                    <a:pt x="86550" y="14224"/>
                  </a:lnTo>
                  <a:lnTo>
                    <a:pt x="86321" y="13843"/>
                  </a:lnTo>
                  <a:lnTo>
                    <a:pt x="92964" y="13843"/>
                  </a:lnTo>
                  <a:lnTo>
                    <a:pt x="86258" y="13716"/>
                  </a:lnTo>
                  <a:lnTo>
                    <a:pt x="85280" y="13589"/>
                  </a:lnTo>
                  <a:lnTo>
                    <a:pt x="84950" y="13208"/>
                  </a:lnTo>
                  <a:close/>
                </a:path>
                <a:path w="257175" h="118745">
                  <a:moveTo>
                    <a:pt x="86398" y="14033"/>
                  </a:moveTo>
                  <a:lnTo>
                    <a:pt x="86550" y="14224"/>
                  </a:lnTo>
                  <a:lnTo>
                    <a:pt x="86398" y="14033"/>
                  </a:lnTo>
                  <a:close/>
                </a:path>
                <a:path w="257175" h="118745">
                  <a:moveTo>
                    <a:pt x="92964" y="13843"/>
                  </a:moveTo>
                  <a:lnTo>
                    <a:pt x="86321" y="13843"/>
                  </a:lnTo>
                  <a:lnTo>
                    <a:pt x="86436" y="14097"/>
                  </a:lnTo>
                  <a:lnTo>
                    <a:pt x="92830" y="14224"/>
                  </a:lnTo>
                  <a:lnTo>
                    <a:pt x="92921" y="13903"/>
                  </a:lnTo>
                  <a:close/>
                </a:path>
                <a:path w="257175" h="118745">
                  <a:moveTo>
                    <a:pt x="94509" y="13843"/>
                  </a:moveTo>
                  <a:lnTo>
                    <a:pt x="94297" y="13843"/>
                  </a:lnTo>
                  <a:lnTo>
                    <a:pt x="94475" y="14224"/>
                  </a:lnTo>
                  <a:lnTo>
                    <a:pt x="94509" y="13843"/>
                  </a:lnTo>
                  <a:close/>
                </a:path>
                <a:path w="257175" h="118745">
                  <a:moveTo>
                    <a:pt x="94729" y="14097"/>
                  </a:moveTo>
                  <a:lnTo>
                    <a:pt x="94564" y="14224"/>
                  </a:lnTo>
                  <a:lnTo>
                    <a:pt x="94729" y="14097"/>
                  </a:lnTo>
                  <a:close/>
                </a:path>
                <a:path w="257175" h="118745">
                  <a:moveTo>
                    <a:pt x="102171" y="13462"/>
                  </a:moveTo>
                  <a:lnTo>
                    <a:pt x="102128" y="13903"/>
                  </a:lnTo>
                  <a:lnTo>
                    <a:pt x="101498" y="14224"/>
                  </a:lnTo>
                  <a:lnTo>
                    <a:pt x="103801" y="14224"/>
                  </a:lnTo>
                  <a:lnTo>
                    <a:pt x="103479" y="14097"/>
                  </a:lnTo>
                  <a:lnTo>
                    <a:pt x="103403" y="13589"/>
                  </a:lnTo>
                  <a:lnTo>
                    <a:pt x="102399" y="13581"/>
                  </a:lnTo>
                  <a:lnTo>
                    <a:pt x="102171" y="13462"/>
                  </a:lnTo>
                  <a:close/>
                </a:path>
                <a:path w="257175" h="118745">
                  <a:moveTo>
                    <a:pt x="77787" y="11938"/>
                  </a:moveTo>
                  <a:lnTo>
                    <a:pt x="76123" y="11938"/>
                  </a:lnTo>
                  <a:lnTo>
                    <a:pt x="76064" y="12192"/>
                  </a:lnTo>
                  <a:lnTo>
                    <a:pt x="75946" y="12446"/>
                  </a:lnTo>
                  <a:lnTo>
                    <a:pt x="75849" y="12954"/>
                  </a:lnTo>
                  <a:lnTo>
                    <a:pt x="75971" y="13335"/>
                  </a:lnTo>
                  <a:lnTo>
                    <a:pt x="76403" y="14097"/>
                  </a:lnTo>
                  <a:lnTo>
                    <a:pt x="76669" y="13589"/>
                  </a:lnTo>
                  <a:lnTo>
                    <a:pt x="82823" y="13589"/>
                  </a:lnTo>
                  <a:lnTo>
                    <a:pt x="82651" y="13462"/>
                  </a:lnTo>
                  <a:lnTo>
                    <a:pt x="83134" y="13462"/>
                  </a:lnTo>
                  <a:lnTo>
                    <a:pt x="84829" y="13335"/>
                  </a:lnTo>
                  <a:lnTo>
                    <a:pt x="84486" y="13081"/>
                  </a:lnTo>
                  <a:lnTo>
                    <a:pt x="78295" y="13081"/>
                  </a:lnTo>
                  <a:lnTo>
                    <a:pt x="77784" y="12192"/>
                  </a:lnTo>
                  <a:lnTo>
                    <a:pt x="77787" y="11938"/>
                  </a:lnTo>
                  <a:close/>
                </a:path>
                <a:path w="257175" h="118745">
                  <a:moveTo>
                    <a:pt x="96405" y="13335"/>
                  </a:moveTo>
                  <a:lnTo>
                    <a:pt x="96202" y="13843"/>
                  </a:lnTo>
                  <a:lnTo>
                    <a:pt x="96316" y="14097"/>
                  </a:lnTo>
                  <a:lnTo>
                    <a:pt x="96723" y="13970"/>
                  </a:lnTo>
                  <a:lnTo>
                    <a:pt x="96771" y="13716"/>
                  </a:lnTo>
                  <a:lnTo>
                    <a:pt x="96405" y="13335"/>
                  </a:lnTo>
                  <a:close/>
                </a:path>
                <a:path w="257175" h="118745">
                  <a:moveTo>
                    <a:pt x="101917" y="13208"/>
                  </a:moveTo>
                  <a:lnTo>
                    <a:pt x="101319" y="13452"/>
                  </a:lnTo>
                  <a:lnTo>
                    <a:pt x="101155" y="13589"/>
                  </a:lnTo>
                  <a:lnTo>
                    <a:pt x="101125" y="13720"/>
                  </a:lnTo>
                  <a:lnTo>
                    <a:pt x="100838" y="13970"/>
                  </a:lnTo>
                  <a:lnTo>
                    <a:pt x="98983" y="13970"/>
                  </a:lnTo>
                  <a:lnTo>
                    <a:pt x="98894" y="14097"/>
                  </a:lnTo>
                  <a:lnTo>
                    <a:pt x="101550" y="14097"/>
                  </a:lnTo>
                  <a:lnTo>
                    <a:pt x="101917" y="13208"/>
                  </a:lnTo>
                  <a:close/>
                </a:path>
                <a:path w="257175" h="118745">
                  <a:moveTo>
                    <a:pt x="103962" y="13970"/>
                  </a:moveTo>
                  <a:lnTo>
                    <a:pt x="103708" y="13970"/>
                  </a:lnTo>
                  <a:lnTo>
                    <a:pt x="103479" y="14097"/>
                  </a:lnTo>
                  <a:lnTo>
                    <a:pt x="103881" y="14097"/>
                  </a:lnTo>
                  <a:lnTo>
                    <a:pt x="103962" y="13970"/>
                  </a:lnTo>
                  <a:close/>
                </a:path>
                <a:path w="257175" h="118745">
                  <a:moveTo>
                    <a:pt x="41579" y="12192"/>
                  </a:moveTo>
                  <a:lnTo>
                    <a:pt x="41529" y="13462"/>
                  </a:lnTo>
                  <a:lnTo>
                    <a:pt x="27305" y="13462"/>
                  </a:lnTo>
                  <a:lnTo>
                    <a:pt x="27813" y="13716"/>
                  </a:lnTo>
                  <a:lnTo>
                    <a:pt x="27482" y="13970"/>
                  </a:lnTo>
                  <a:lnTo>
                    <a:pt x="58194" y="13970"/>
                  </a:lnTo>
                  <a:lnTo>
                    <a:pt x="57888" y="13407"/>
                  </a:lnTo>
                  <a:lnTo>
                    <a:pt x="57886" y="13208"/>
                  </a:lnTo>
                  <a:lnTo>
                    <a:pt x="42354" y="13208"/>
                  </a:lnTo>
                  <a:lnTo>
                    <a:pt x="41579" y="12192"/>
                  </a:lnTo>
                  <a:close/>
                </a:path>
                <a:path w="257175" h="118745">
                  <a:moveTo>
                    <a:pt x="62458" y="13589"/>
                  </a:moveTo>
                  <a:lnTo>
                    <a:pt x="60020" y="13589"/>
                  </a:lnTo>
                  <a:lnTo>
                    <a:pt x="60496" y="13827"/>
                  </a:lnTo>
                  <a:lnTo>
                    <a:pt x="60706" y="13843"/>
                  </a:lnTo>
                  <a:lnTo>
                    <a:pt x="62572" y="13970"/>
                  </a:lnTo>
                  <a:lnTo>
                    <a:pt x="62458" y="13589"/>
                  </a:lnTo>
                  <a:close/>
                </a:path>
                <a:path w="257175" h="118745">
                  <a:moveTo>
                    <a:pt x="98907" y="13843"/>
                  </a:moveTo>
                  <a:lnTo>
                    <a:pt x="98526" y="13843"/>
                  </a:lnTo>
                  <a:lnTo>
                    <a:pt x="98983" y="13970"/>
                  </a:lnTo>
                  <a:close/>
                </a:path>
                <a:path w="257175" h="118745">
                  <a:moveTo>
                    <a:pt x="99936" y="13208"/>
                  </a:moveTo>
                  <a:lnTo>
                    <a:pt x="98945" y="13208"/>
                  </a:lnTo>
                  <a:lnTo>
                    <a:pt x="98996" y="13970"/>
                  </a:lnTo>
                  <a:lnTo>
                    <a:pt x="100838" y="13970"/>
                  </a:lnTo>
                  <a:lnTo>
                    <a:pt x="100658" y="13335"/>
                  </a:lnTo>
                  <a:lnTo>
                    <a:pt x="99898" y="13335"/>
                  </a:lnTo>
                  <a:close/>
                </a:path>
                <a:path w="257175" h="118745">
                  <a:moveTo>
                    <a:pt x="103987" y="13462"/>
                  </a:moveTo>
                  <a:lnTo>
                    <a:pt x="103517" y="13462"/>
                  </a:lnTo>
                  <a:lnTo>
                    <a:pt x="103543" y="13970"/>
                  </a:lnTo>
                  <a:lnTo>
                    <a:pt x="104056" y="13720"/>
                  </a:lnTo>
                  <a:lnTo>
                    <a:pt x="103987" y="13462"/>
                  </a:lnTo>
                  <a:close/>
                </a:path>
                <a:path w="257175" h="118745">
                  <a:moveTo>
                    <a:pt x="93649" y="13462"/>
                  </a:moveTo>
                  <a:lnTo>
                    <a:pt x="93786" y="13966"/>
                  </a:lnTo>
                  <a:lnTo>
                    <a:pt x="93692" y="13506"/>
                  </a:lnTo>
                  <a:close/>
                </a:path>
                <a:path w="257175" h="118745">
                  <a:moveTo>
                    <a:pt x="59016" y="13716"/>
                  </a:moveTo>
                  <a:lnTo>
                    <a:pt x="60611" y="13945"/>
                  </a:lnTo>
                  <a:lnTo>
                    <a:pt x="59016" y="13716"/>
                  </a:lnTo>
                  <a:close/>
                </a:path>
                <a:path w="257175" h="118745">
                  <a:moveTo>
                    <a:pt x="93530" y="13589"/>
                  </a:moveTo>
                  <a:lnTo>
                    <a:pt x="93141" y="13589"/>
                  </a:lnTo>
                  <a:lnTo>
                    <a:pt x="93560" y="13843"/>
                  </a:lnTo>
                  <a:lnTo>
                    <a:pt x="93530" y="13589"/>
                  </a:lnTo>
                  <a:close/>
                </a:path>
                <a:path w="257175" h="118745">
                  <a:moveTo>
                    <a:pt x="74858" y="13581"/>
                  </a:moveTo>
                  <a:lnTo>
                    <a:pt x="74676" y="13716"/>
                  </a:lnTo>
                  <a:lnTo>
                    <a:pt x="74888" y="13716"/>
                  </a:lnTo>
                  <a:lnTo>
                    <a:pt x="74858" y="13581"/>
                  </a:lnTo>
                  <a:close/>
                </a:path>
                <a:path w="257175" h="118745">
                  <a:moveTo>
                    <a:pt x="83335" y="13407"/>
                  </a:moveTo>
                  <a:lnTo>
                    <a:pt x="83170" y="13452"/>
                  </a:lnTo>
                  <a:lnTo>
                    <a:pt x="82994" y="13716"/>
                  </a:lnTo>
                  <a:lnTo>
                    <a:pt x="83705" y="13716"/>
                  </a:lnTo>
                  <a:lnTo>
                    <a:pt x="83335" y="13407"/>
                  </a:lnTo>
                  <a:close/>
                </a:path>
                <a:path w="257175" h="118745">
                  <a:moveTo>
                    <a:pt x="86621" y="13462"/>
                  </a:moveTo>
                  <a:lnTo>
                    <a:pt x="86245" y="13462"/>
                  </a:lnTo>
                  <a:lnTo>
                    <a:pt x="86258" y="13716"/>
                  </a:lnTo>
                  <a:lnTo>
                    <a:pt x="86779" y="13716"/>
                  </a:lnTo>
                  <a:lnTo>
                    <a:pt x="86621" y="13462"/>
                  </a:lnTo>
                  <a:close/>
                </a:path>
                <a:path w="257175" h="118745">
                  <a:moveTo>
                    <a:pt x="93969" y="12319"/>
                  </a:moveTo>
                  <a:lnTo>
                    <a:pt x="87477" y="12319"/>
                  </a:lnTo>
                  <a:lnTo>
                    <a:pt x="87414" y="13335"/>
                  </a:lnTo>
                  <a:lnTo>
                    <a:pt x="86804" y="13335"/>
                  </a:lnTo>
                  <a:lnTo>
                    <a:pt x="86779" y="13716"/>
                  </a:lnTo>
                  <a:lnTo>
                    <a:pt x="93052" y="13716"/>
                  </a:lnTo>
                  <a:lnTo>
                    <a:pt x="93530" y="13589"/>
                  </a:lnTo>
                  <a:lnTo>
                    <a:pt x="93459" y="12954"/>
                  </a:lnTo>
                  <a:lnTo>
                    <a:pt x="94094" y="12827"/>
                  </a:lnTo>
                  <a:lnTo>
                    <a:pt x="93969" y="12319"/>
                  </a:lnTo>
                  <a:close/>
                </a:path>
                <a:path w="257175" h="118745">
                  <a:moveTo>
                    <a:pt x="84829" y="13335"/>
                  </a:moveTo>
                  <a:lnTo>
                    <a:pt x="83604" y="13335"/>
                  </a:lnTo>
                  <a:lnTo>
                    <a:pt x="83959" y="13589"/>
                  </a:lnTo>
                  <a:lnTo>
                    <a:pt x="84954" y="13467"/>
                  </a:lnTo>
                  <a:lnTo>
                    <a:pt x="84829" y="13335"/>
                  </a:lnTo>
                  <a:close/>
                </a:path>
                <a:path w="257175" h="118745">
                  <a:moveTo>
                    <a:pt x="85966" y="12827"/>
                  </a:moveTo>
                  <a:lnTo>
                    <a:pt x="85725" y="12954"/>
                  </a:lnTo>
                  <a:lnTo>
                    <a:pt x="85280" y="13589"/>
                  </a:lnTo>
                  <a:lnTo>
                    <a:pt x="86224" y="13589"/>
                  </a:lnTo>
                  <a:lnTo>
                    <a:pt x="86144" y="12954"/>
                  </a:lnTo>
                  <a:lnTo>
                    <a:pt x="85966" y="12827"/>
                  </a:lnTo>
                  <a:close/>
                </a:path>
                <a:path w="257175" h="118745">
                  <a:moveTo>
                    <a:pt x="103720" y="12573"/>
                  </a:moveTo>
                  <a:lnTo>
                    <a:pt x="102628" y="13208"/>
                  </a:lnTo>
                  <a:lnTo>
                    <a:pt x="102336" y="13208"/>
                  </a:lnTo>
                  <a:lnTo>
                    <a:pt x="102412" y="13589"/>
                  </a:lnTo>
                  <a:lnTo>
                    <a:pt x="103403" y="13589"/>
                  </a:lnTo>
                  <a:lnTo>
                    <a:pt x="103987" y="13462"/>
                  </a:lnTo>
                  <a:lnTo>
                    <a:pt x="103720" y="12573"/>
                  </a:lnTo>
                  <a:close/>
                </a:path>
                <a:path w="257175" h="118745">
                  <a:moveTo>
                    <a:pt x="28028" y="12573"/>
                  </a:moveTo>
                  <a:lnTo>
                    <a:pt x="28054" y="13462"/>
                  </a:lnTo>
                  <a:lnTo>
                    <a:pt x="41529" y="13462"/>
                  </a:lnTo>
                  <a:lnTo>
                    <a:pt x="41027" y="13335"/>
                  </a:lnTo>
                  <a:lnTo>
                    <a:pt x="29972" y="13335"/>
                  </a:lnTo>
                  <a:lnTo>
                    <a:pt x="29749" y="12954"/>
                  </a:lnTo>
                  <a:lnTo>
                    <a:pt x="28625" y="12954"/>
                  </a:lnTo>
                  <a:lnTo>
                    <a:pt x="28028" y="12573"/>
                  </a:lnTo>
                  <a:close/>
                </a:path>
                <a:path w="257175" h="118745">
                  <a:moveTo>
                    <a:pt x="86385" y="13081"/>
                  </a:moveTo>
                  <a:lnTo>
                    <a:pt x="86621" y="13462"/>
                  </a:lnTo>
                  <a:lnTo>
                    <a:pt x="86385" y="13081"/>
                  </a:lnTo>
                  <a:close/>
                </a:path>
                <a:path w="257175" h="118745">
                  <a:moveTo>
                    <a:pt x="83248" y="13335"/>
                  </a:moveTo>
                  <a:close/>
                </a:path>
                <a:path w="257175" h="118745">
                  <a:moveTo>
                    <a:pt x="83604" y="13335"/>
                  </a:moveTo>
                  <a:lnTo>
                    <a:pt x="83248" y="13335"/>
                  </a:lnTo>
                  <a:lnTo>
                    <a:pt x="83604" y="13335"/>
                  </a:lnTo>
                  <a:close/>
                </a:path>
                <a:path w="257175" h="118745">
                  <a:moveTo>
                    <a:pt x="39509" y="11684"/>
                  </a:moveTo>
                  <a:lnTo>
                    <a:pt x="28841" y="11684"/>
                  </a:lnTo>
                  <a:lnTo>
                    <a:pt x="29857" y="12192"/>
                  </a:lnTo>
                  <a:lnTo>
                    <a:pt x="29972" y="13335"/>
                  </a:lnTo>
                  <a:lnTo>
                    <a:pt x="41027" y="13335"/>
                  </a:lnTo>
                  <a:lnTo>
                    <a:pt x="40525" y="13208"/>
                  </a:lnTo>
                  <a:lnTo>
                    <a:pt x="40170" y="12319"/>
                  </a:lnTo>
                  <a:lnTo>
                    <a:pt x="41370" y="12319"/>
                  </a:lnTo>
                  <a:lnTo>
                    <a:pt x="40157" y="12192"/>
                  </a:lnTo>
                  <a:lnTo>
                    <a:pt x="39484" y="11811"/>
                  </a:lnTo>
                  <a:close/>
                </a:path>
                <a:path w="257175" h="118745">
                  <a:moveTo>
                    <a:pt x="100622" y="13208"/>
                  </a:moveTo>
                  <a:lnTo>
                    <a:pt x="100266" y="13335"/>
                  </a:lnTo>
                  <a:lnTo>
                    <a:pt x="100658" y="13335"/>
                  </a:lnTo>
                  <a:close/>
                </a:path>
                <a:path w="257175" h="118745">
                  <a:moveTo>
                    <a:pt x="20915" y="1243"/>
                  </a:moveTo>
                  <a:lnTo>
                    <a:pt x="19342" y="1397"/>
                  </a:lnTo>
                  <a:lnTo>
                    <a:pt x="19850" y="1524"/>
                  </a:lnTo>
                  <a:lnTo>
                    <a:pt x="5867" y="13208"/>
                  </a:lnTo>
                  <a:lnTo>
                    <a:pt x="7454" y="12827"/>
                  </a:lnTo>
                  <a:lnTo>
                    <a:pt x="26403" y="12827"/>
                  </a:lnTo>
                  <a:lnTo>
                    <a:pt x="25857" y="12700"/>
                  </a:lnTo>
                  <a:lnTo>
                    <a:pt x="25619" y="11811"/>
                  </a:lnTo>
                  <a:lnTo>
                    <a:pt x="25247" y="11811"/>
                  </a:lnTo>
                  <a:lnTo>
                    <a:pt x="25485" y="11176"/>
                  </a:lnTo>
                  <a:lnTo>
                    <a:pt x="25222" y="11176"/>
                  </a:lnTo>
                  <a:lnTo>
                    <a:pt x="24968" y="11049"/>
                  </a:lnTo>
                  <a:lnTo>
                    <a:pt x="25031" y="10287"/>
                  </a:lnTo>
                  <a:lnTo>
                    <a:pt x="25176" y="10287"/>
                  </a:lnTo>
                  <a:lnTo>
                    <a:pt x="25349" y="9652"/>
                  </a:lnTo>
                  <a:lnTo>
                    <a:pt x="26022" y="9652"/>
                  </a:lnTo>
                  <a:lnTo>
                    <a:pt x="25776" y="8890"/>
                  </a:lnTo>
                  <a:lnTo>
                    <a:pt x="25806" y="8366"/>
                  </a:lnTo>
                  <a:lnTo>
                    <a:pt x="26060" y="8128"/>
                  </a:lnTo>
                  <a:lnTo>
                    <a:pt x="25022" y="8007"/>
                  </a:lnTo>
                  <a:lnTo>
                    <a:pt x="24930" y="7239"/>
                  </a:lnTo>
                  <a:lnTo>
                    <a:pt x="24015" y="7239"/>
                  </a:lnTo>
                  <a:lnTo>
                    <a:pt x="23863" y="6858"/>
                  </a:lnTo>
                  <a:lnTo>
                    <a:pt x="23304" y="6477"/>
                  </a:lnTo>
                  <a:lnTo>
                    <a:pt x="19062" y="6477"/>
                  </a:lnTo>
                  <a:lnTo>
                    <a:pt x="18618" y="5461"/>
                  </a:lnTo>
                  <a:lnTo>
                    <a:pt x="17614" y="5461"/>
                  </a:lnTo>
                  <a:lnTo>
                    <a:pt x="18008" y="4826"/>
                  </a:lnTo>
                  <a:lnTo>
                    <a:pt x="18694" y="4826"/>
                  </a:lnTo>
                  <a:lnTo>
                    <a:pt x="18774" y="4445"/>
                  </a:lnTo>
                  <a:lnTo>
                    <a:pt x="18415" y="4445"/>
                  </a:lnTo>
                  <a:lnTo>
                    <a:pt x="18902" y="3937"/>
                  </a:lnTo>
                  <a:lnTo>
                    <a:pt x="18402" y="3937"/>
                  </a:lnTo>
                  <a:lnTo>
                    <a:pt x="19062" y="3429"/>
                  </a:lnTo>
                  <a:lnTo>
                    <a:pt x="19223" y="3429"/>
                  </a:lnTo>
                  <a:lnTo>
                    <a:pt x="19634" y="3175"/>
                  </a:lnTo>
                  <a:lnTo>
                    <a:pt x="21369" y="3175"/>
                  </a:lnTo>
                  <a:lnTo>
                    <a:pt x="21793" y="2413"/>
                  </a:lnTo>
                  <a:lnTo>
                    <a:pt x="20915" y="1243"/>
                  </a:lnTo>
                  <a:close/>
                </a:path>
                <a:path w="257175" h="118745">
                  <a:moveTo>
                    <a:pt x="42595" y="12700"/>
                  </a:moveTo>
                  <a:lnTo>
                    <a:pt x="42354" y="13208"/>
                  </a:lnTo>
                  <a:lnTo>
                    <a:pt x="57886" y="13208"/>
                  </a:lnTo>
                  <a:lnTo>
                    <a:pt x="43446" y="13081"/>
                  </a:lnTo>
                  <a:lnTo>
                    <a:pt x="42595" y="12700"/>
                  </a:lnTo>
                  <a:close/>
                </a:path>
                <a:path w="257175" h="118745">
                  <a:moveTo>
                    <a:pt x="43751" y="11684"/>
                  </a:moveTo>
                  <a:lnTo>
                    <a:pt x="43684" y="12700"/>
                  </a:lnTo>
                  <a:lnTo>
                    <a:pt x="43446" y="13081"/>
                  </a:lnTo>
                  <a:lnTo>
                    <a:pt x="57924" y="13081"/>
                  </a:lnTo>
                  <a:lnTo>
                    <a:pt x="58000" y="12827"/>
                  </a:lnTo>
                  <a:lnTo>
                    <a:pt x="58153" y="12700"/>
                  </a:lnTo>
                  <a:lnTo>
                    <a:pt x="46418" y="12700"/>
                  </a:lnTo>
                  <a:lnTo>
                    <a:pt x="46189" y="12446"/>
                  </a:lnTo>
                  <a:lnTo>
                    <a:pt x="59176" y="12446"/>
                  </a:lnTo>
                  <a:lnTo>
                    <a:pt x="46113" y="12319"/>
                  </a:lnTo>
                  <a:lnTo>
                    <a:pt x="45980" y="11938"/>
                  </a:lnTo>
                  <a:lnTo>
                    <a:pt x="44043" y="11938"/>
                  </a:lnTo>
                  <a:lnTo>
                    <a:pt x="43751" y="11684"/>
                  </a:lnTo>
                  <a:close/>
                </a:path>
                <a:path w="257175" h="118745">
                  <a:moveTo>
                    <a:pt x="74891" y="12573"/>
                  </a:moveTo>
                  <a:lnTo>
                    <a:pt x="74663" y="13081"/>
                  </a:lnTo>
                  <a:lnTo>
                    <a:pt x="74795" y="13081"/>
                  </a:lnTo>
                  <a:lnTo>
                    <a:pt x="74891" y="12573"/>
                  </a:lnTo>
                  <a:close/>
                </a:path>
                <a:path w="257175" h="118745">
                  <a:moveTo>
                    <a:pt x="79032" y="11049"/>
                  </a:moveTo>
                  <a:lnTo>
                    <a:pt x="78938" y="11515"/>
                  </a:lnTo>
                  <a:lnTo>
                    <a:pt x="78816" y="11811"/>
                  </a:lnTo>
                  <a:lnTo>
                    <a:pt x="78727" y="11938"/>
                  </a:lnTo>
                  <a:lnTo>
                    <a:pt x="78628" y="12319"/>
                  </a:lnTo>
                  <a:lnTo>
                    <a:pt x="78943" y="12827"/>
                  </a:lnTo>
                  <a:lnTo>
                    <a:pt x="78295" y="13081"/>
                  </a:lnTo>
                  <a:lnTo>
                    <a:pt x="84486" y="13081"/>
                  </a:lnTo>
                  <a:lnTo>
                    <a:pt x="84315" y="12954"/>
                  </a:lnTo>
                  <a:lnTo>
                    <a:pt x="84117" y="12573"/>
                  </a:lnTo>
                  <a:lnTo>
                    <a:pt x="80746" y="12573"/>
                  </a:lnTo>
                  <a:lnTo>
                    <a:pt x="79768" y="12446"/>
                  </a:lnTo>
                  <a:lnTo>
                    <a:pt x="79032" y="11049"/>
                  </a:lnTo>
                  <a:close/>
                </a:path>
                <a:path w="257175" h="118745">
                  <a:moveTo>
                    <a:pt x="97358" y="12446"/>
                  </a:moveTo>
                  <a:lnTo>
                    <a:pt x="97294" y="13081"/>
                  </a:lnTo>
                  <a:lnTo>
                    <a:pt x="97358" y="12446"/>
                  </a:lnTo>
                  <a:close/>
                </a:path>
                <a:path w="257175" h="118745">
                  <a:moveTo>
                    <a:pt x="99148" y="11811"/>
                  </a:moveTo>
                  <a:lnTo>
                    <a:pt x="99301" y="12827"/>
                  </a:lnTo>
                  <a:lnTo>
                    <a:pt x="100126" y="12827"/>
                  </a:lnTo>
                  <a:lnTo>
                    <a:pt x="100291" y="13081"/>
                  </a:lnTo>
                  <a:lnTo>
                    <a:pt x="100698" y="12573"/>
                  </a:lnTo>
                  <a:lnTo>
                    <a:pt x="101130" y="12573"/>
                  </a:lnTo>
                  <a:lnTo>
                    <a:pt x="101104" y="12319"/>
                  </a:lnTo>
                  <a:lnTo>
                    <a:pt x="99390" y="12319"/>
                  </a:lnTo>
                  <a:lnTo>
                    <a:pt x="99508" y="12065"/>
                  </a:lnTo>
                  <a:lnTo>
                    <a:pt x="99326" y="12065"/>
                  </a:lnTo>
                  <a:lnTo>
                    <a:pt x="99148" y="11811"/>
                  </a:lnTo>
                  <a:close/>
                </a:path>
                <a:path w="257175" h="118745">
                  <a:moveTo>
                    <a:pt x="101130" y="12573"/>
                  </a:moveTo>
                  <a:lnTo>
                    <a:pt x="100698" y="12573"/>
                  </a:lnTo>
                  <a:lnTo>
                    <a:pt x="100799" y="12827"/>
                  </a:lnTo>
                  <a:lnTo>
                    <a:pt x="101180" y="13081"/>
                  </a:lnTo>
                  <a:lnTo>
                    <a:pt x="101130" y="12573"/>
                  </a:lnTo>
                  <a:close/>
                </a:path>
                <a:path w="257175" h="118745">
                  <a:moveTo>
                    <a:pt x="29527" y="12573"/>
                  </a:moveTo>
                  <a:lnTo>
                    <a:pt x="28625" y="12954"/>
                  </a:lnTo>
                  <a:lnTo>
                    <a:pt x="29749" y="12954"/>
                  </a:lnTo>
                  <a:lnTo>
                    <a:pt x="29527" y="12573"/>
                  </a:lnTo>
                  <a:close/>
                </a:path>
                <a:path w="257175" h="118745">
                  <a:moveTo>
                    <a:pt x="74625" y="12206"/>
                  </a:moveTo>
                  <a:lnTo>
                    <a:pt x="74523" y="12954"/>
                  </a:lnTo>
                  <a:lnTo>
                    <a:pt x="74667" y="12954"/>
                  </a:lnTo>
                  <a:lnTo>
                    <a:pt x="74625" y="12206"/>
                  </a:lnTo>
                  <a:close/>
                </a:path>
                <a:path w="257175" h="118745">
                  <a:moveTo>
                    <a:pt x="87185" y="9652"/>
                  </a:moveTo>
                  <a:lnTo>
                    <a:pt x="87045" y="9652"/>
                  </a:lnTo>
                  <a:lnTo>
                    <a:pt x="86896" y="10287"/>
                  </a:lnTo>
                  <a:lnTo>
                    <a:pt x="87131" y="10541"/>
                  </a:lnTo>
                  <a:lnTo>
                    <a:pt x="87170" y="10795"/>
                  </a:lnTo>
                  <a:lnTo>
                    <a:pt x="86855" y="11303"/>
                  </a:lnTo>
                  <a:lnTo>
                    <a:pt x="87706" y="11938"/>
                  </a:lnTo>
                  <a:lnTo>
                    <a:pt x="86588" y="12192"/>
                  </a:lnTo>
                  <a:lnTo>
                    <a:pt x="86652" y="12827"/>
                  </a:lnTo>
                  <a:lnTo>
                    <a:pt x="86893" y="12954"/>
                  </a:lnTo>
                  <a:lnTo>
                    <a:pt x="87477" y="12319"/>
                  </a:lnTo>
                  <a:lnTo>
                    <a:pt x="93969" y="12319"/>
                  </a:lnTo>
                  <a:lnTo>
                    <a:pt x="93750" y="11430"/>
                  </a:lnTo>
                  <a:lnTo>
                    <a:pt x="92481" y="11430"/>
                  </a:lnTo>
                  <a:lnTo>
                    <a:pt x="92269" y="11049"/>
                  </a:lnTo>
                  <a:lnTo>
                    <a:pt x="91033" y="11049"/>
                  </a:lnTo>
                  <a:lnTo>
                    <a:pt x="90284" y="10922"/>
                  </a:lnTo>
                  <a:lnTo>
                    <a:pt x="90210" y="10795"/>
                  </a:lnTo>
                  <a:lnTo>
                    <a:pt x="87718" y="10795"/>
                  </a:lnTo>
                  <a:lnTo>
                    <a:pt x="87731" y="10414"/>
                  </a:lnTo>
                  <a:lnTo>
                    <a:pt x="89987" y="10414"/>
                  </a:lnTo>
                  <a:lnTo>
                    <a:pt x="89839" y="10160"/>
                  </a:lnTo>
                  <a:lnTo>
                    <a:pt x="87490" y="10160"/>
                  </a:lnTo>
                  <a:lnTo>
                    <a:pt x="87350" y="10033"/>
                  </a:lnTo>
                  <a:lnTo>
                    <a:pt x="87185" y="9652"/>
                  </a:lnTo>
                  <a:close/>
                </a:path>
                <a:path w="257175" h="118745">
                  <a:moveTo>
                    <a:pt x="59203" y="12573"/>
                  </a:moveTo>
                  <a:lnTo>
                    <a:pt x="58496" y="12573"/>
                  </a:lnTo>
                  <a:lnTo>
                    <a:pt x="59258" y="12827"/>
                  </a:lnTo>
                  <a:lnTo>
                    <a:pt x="59203" y="12573"/>
                  </a:lnTo>
                  <a:close/>
                </a:path>
                <a:path w="257175" h="118745">
                  <a:moveTo>
                    <a:pt x="59176" y="12446"/>
                  </a:moveTo>
                  <a:lnTo>
                    <a:pt x="46189" y="12446"/>
                  </a:lnTo>
                  <a:lnTo>
                    <a:pt x="46621" y="12700"/>
                  </a:lnTo>
                  <a:lnTo>
                    <a:pt x="58153" y="12700"/>
                  </a:lnTo>
                  <a:lnTo>
                    <a:pt x="58496" y="12573"/>
                  </a:lnTo>
                  <a:lnTo>
                    <a:pt x="59203" y="12573"/>
                  </a:lnTo>
                  <a:close/>
                </a:path>
                <a:path w="257175" h="118745">
                  <a:moveTo>
                    <a:pt x="77236" y="10922"/>
                  </a:moveTo>
                  <a:lnTo>
                    <a:pt x="75717" y="10922"/>
                  </a:lnTo>
                  <a:lnTo>
                    <a:pt x="76073" y="11176"/>
                  </a:lnTo>
                  <a:lnTo>
                    <a:pt x="76174" y="11430"/>
                  </a:lnTo>
                  <a:lnTo>
                    <a:pt x="75793" y="12065"/>
                  </a:lnTo>
                  <a:lnTo>
                    <a:pt x="75438" y="12700"/>
                  </a:lnTo>
                  <a:lnTo>
                    <a:pt x="76123" y="11938"/>
                  </a:lnTo>
                  <a:lnTo>
                    <a:pt x="77787" y="11938"/>
                  </a:lnTo>
                  <a:lnTo>
                    <a:pt x="77863" y="11811"/>
                  </a:lnTo>
                  <a:lnTo>
                    <a:pt x="77692" y="11725"/>
                  </a:lnTo>
                  <a:lnTo>
                    <a:pt x="77647" y="11303"/>
                  </a:lnTo>
                  <a:lnTo>
                    <a:pt x="77520" y="11303"/>
                  </a:lnTo>
                  <a:lnTo>
                    <a:pt x="77368" y="11176"/>
                  </a:lnTo>
                  <a:lnTo>
                    <a:pt x="77236" y="10922"/>
                  </a:lnTo>
                  <a:close/>
                </a:path>
                <a:path w="257175" h="118745">
                  <a:moveTo>
                    <a:pt x="81102" y="10414"/>
                  </a:moveTo>
                  <a:lnTo>
                    <a:pt x="80837" y="10414"/>
                  </a:lnTo>
                  <a:lnTo>
                    <a:pt x="80975" y="10541"/>
                  </a:lnTo>
                  <a:lnTo>
                    <a:pt x="81084" y="11811"/>
                  </a:lnTo>
                  <a:lnTo>
                    <a:pt x="80746" y="12573"/>
                  </a:lnTo>
                  <a:lnTo>
                    <a:pt x="84117" y="12573"/>
                  </a:lnTo>
                  <a:lnTo>
                    <a:pt x="83985" y="12319"/>
                  </a:lnTo>
                  <a:lnTo>
                    <a:pt x="82994" y="12319"/>
                  </a:lnTo>
                  <a:lnTo>
                    <a:pt x="82994" y="11557"/>
                  </a:lnTo>
                  <a:lnTo>
                    <a:pt x="82016" y="11430"/>
                  </a:lnTo>
                  <a:lnTo>
                    <a:pt x="82217" y="10795"/>
                  </a:lnTo>
                  <a:lnTo>
                    <a:pt x="81470" y="10795"/>
                  </a:lnTo>
                  <a:lnTo>
                    <a:pt x="81102" y="10414"/>
                  </a:lnTo>
                  <a:close/>
                </a:path>
                <a:path w="257175" h="118745">
                  <a:moveTo>
                    <a:pt x="41370" y="12319"/>
                  </a:moveTo>
                  <a:lnTo>
                    <a:pt x="40170" y="12319"/>
                  </a:lnTo>
                  <a:lnTo>
                    <a:pt x="41249" y="12446"/>
                  </a:lnTo>
                  <a:close/>
                </a:path>
                <a:path w="257175" h="118745">
                  <a:moveTo>
                    <a:pt x="84315" y="12319"/>
                  </a:moveTo>
                  <a:lnTo>
                    <a:pt x="83985" y="12319"/>
                  </a:lnTo>
                  <a:lnTo>
                    <a:pt x="84277" y="12446"/>
                  </a:lnTo>
                  <a:close/>
                </a:path>
                <a:path w="257175" h="118745">
                  <a:moveTo>
                    <a:pt x="26822" y="11176"/>
                  </a:moveTo>
                  <a:lnTo>
                    <a:pt x="25980" y="11515"/>
                  </a:lnTo>
                  <a:lnTo>
                    <a:pt x="25888" y="11680"/>
                  </a:lnTo>
                  <a:lnTo>
                    <a:pt x="26936" y="12319"/>
                  </a:lnTo>
                  <a:lnTo>
                    <a:pt x="26822" y="11176"/>
                  </a:lnTo>
                  <a:close/>
                </a:path>
                <a:path w="257175" h="118745">
                  <a:moveTo>
                    <a:pt x="46748" y="12065"/>
                  </a:moveTo>
                  <a:lnTo>
                    <a:pt x="46075" y="12065"/>
                  </a:lnTo>
                  <a:lnTo>
                    <a:pt x="46113" y="12319"/>
                  </a:lnTo>
                  <a:lnTo>
                    <a:pt x="47028" y="12319"/>
                  </a:lnTo>
                  <a:lnTo>
                    <a:pt x="46748" y="12065"/>
                  </a:lnTo>
                  <a:close/>
                </a:path>
                <a:path w="257175" h="118745">
                  <a:moveTo>
                    <a:pt x="59880" y="10922"/>
                  </a:moveTo>
                  <a:lnTo>
                    <a:pt x="48336" y="10922"/>
                  </a:lnTo>
                  <a:lnTo>
                    <a:pt x="48196" y="11938"/>
                  </a:lnTo>
                  <a:lnTo>
                    <a:pt x="47091" y="11938"/>
                  </a:lnTo>
                  <a:lnTo>
                    <a:pt x="47028" y="12319"/>
                  </a:lnTo>
                  <a:lnTo>
                    <a:pt x="59149" y="12319"/>
                  </a:lnTo>
                  <a:lnTo>
                    <a:pt x="59067" y="11938"/>
                  </a:lnTo>
                  <a:lnTo>
                    <a:pt x="60236" y="11811"/>
                  </a:lnTo>
                  <a:lnTo>
                    <a:pt x="59880" y="10922"/>
                  </a:lnTo>
                  <a:close/>
                </a:path>
                <a:path w="257175" h="118745">
                  <a:moveTo>
                    <a:pt x="74955" y="11557"/>
                  </a:moveTo>
                  <a:lnTo>
                    <a:pt x="74714" y="11557"/>
                  </a:lnTo>
                  <a:lnTo>
                    <a:pt x="74691" y="12220"/>
                  </a:lnTo>
                  <a:lnTo>
                    <a:pt x="75196" y="12319"/>
                  </a:lnTo>
                  <a:lnTo>
                    <a:pt x="74955" y="11557"/>
                  </a:lnTo>
                  <a:close/>
                </a:path>
                <a:path w="257175" h="118745">
                  <a:moveTo>
                    <a:pt x="84061" y="10795"/>
                  </a:moveTo>
                  <a:lnTo>
                    <a:pt x="83235" y="10922"/>
                  </a:lnTo>
                  <a:lnTo>
                    <a:pt x="83845" y="11430"/>
                  </a:lnTo>
                  <a:lnTo>
                    <a:pt x="83937" y="11603"/>
                  </a:lnTo>
                  <a:lnTo>
                    <a:pt x="83667" y="11811"/>
                  </a:lnTo>
                  <a:lnTo>
                    <a:pt x="83637" y="11938"/>
                  </a:lnTo>
                  <a:lnTo>
                    <a:pt x="83519" y="12220"/>
                  </a:lnTo>
                  <a:lnTo>
                    <a:pt x="83312" y="12319"/>
                  </a:lnTo>
                  <a:lnTo>
                    <a:pt x="83959" y="12319"/>
                  </a:lnTo>
                  <a:lnTo>
                    <a:pt x="83841" y="12065"/>
                  </a:lnTo>
                  <a:lnTo>
                    <a:pt x="83850" y="11680"/>
                  </a:lnTo>
                  <a:lnTo>
                    <a:pt x="84493" y="11303"/>
                  </a:lnTo>
                  <a:lnTo>
                    <a:pt x="84061" y="10795"/>
                  </a:lnTo>
                  <a:close/>
                </a:path>
                <a:path w="257175" h="118745">
                  <a:moveTo>
                    <a:pt x="98996" y="12192"/>
                  </a:moveTo>
                  <a:lnTo>
                    <a:pt x="98691" y="12319"/>
                  </a:lnTo>
                  <a:lnTo>
                    <a:pt x="99044" y="12319"/>
                  </a:lnTo>
                  <a:close/>
                </a:path>
                <a:path w="257175" h="118745">
                  <a:moveTo>
                    <a:pt x="100180" y="10650"/>
                  </a:moveTo>
                  <a:lnTo>
                    <a:pt x="99783" y="11557"/>
                  </a:lnTo>
                  <a:lnTo>
                    <a:pt x="100228" y="11557"/>
                  </a:lnTo>
                  <a:lnTo>
                    <a:pt x="99669" y="11811"/>
                  </a:lnTo>
                  <a:lnTo>
                    <a:pt x="100291" y="12319"/>
                  </a:lnTo>
                  <a:lnTo>
                    <a:pt x="101104" y="12319"/>
                  </a:lnTo>
                  <a:lnTo>
                    <a:pt x="101079" y="12065"/>
                  </a:lnTo>
                  <a:lnTo>
                    <a:pt x="100634" y="11938"/>
                  </a:lnTo>
                  <a:lnTo>
                    <a:pt x="100253" y="11176"/>
                  </a:lnTo>
                  <a:lnTo>
                    <a:pt x="100180" y="10650"/>
                  </a:lnTo>
                  <a:close/>
                </a:path>
                <a:path w="257175" h="118745">
                  <a:moveTo>
                    <a:pt x="74627" y="12192"/>
                  </a:moveTo>
                  <a:close/>
                </a:path>
                <a:path w="257175" h="118745">
                  <a:moveTo>
                    <a:pt x="29893" y="9144"/>
                  </a:moveTo>
                  <a:lnTo>
                    <a:pt x="27178" y="9144"/>
                  </a:lnTo>
                  <a:lnTo>
                    <a:pt x="28117" y="9525"/>
                  </a:lnTo>
                  <a:lnTo>
                    <a:pt x="27292" y="10160"/>
                  </a:lnTo>
                  <a:lnTo>
                    <a:pt x="27876" y="10160"/>
                  </a:lnTo>
                  <a:lnTo>
                    <a:pt x="27724" y="10414"/>
                  </a:lnTo>
                  <a:lnTo>
                    <a:pt x="27416" y="10650"/>
                  </a:lnTo>
                  <a:lnTo>
                    <a:pt x="27299" y="10922"/>
                  </a:lnTo>
                  <a:lnTo>
                    <a:pt x="27584" y="11430"/>
                  </a:lnTo>
                  <a:lnTo>
                    <a:pt x="28346" y="12192"/>
                  </a:lnTo>
                  <a:lnTo>
                    <a:pt x="28841" y="11684"/>
                  </a:lnTo>
                  <a:lnTo>
                    <a:pt x="39509" y="11684"/>
                  </a:lnTo>
                  <a:lnTo>
                    <a:pt x="39607" y="11303"/>
                  </a:lnTo>
                  <a:lnTo>
                    <a:pt x="31762" y="11303"/>
                  </a:lnTo>
                  <a:lnTo>
                    <a:pt x="30734" y="10287"/>
                  </a:lnTo>
                  <a:lnTo>
                    <a:pt x="31026" y="10033"/>
                  </a:lnTo>
                  <a:lnTo>
                    <a:pt x="30568" y="9779"/>
                  </a:lnTo>
                  <a:lnTo>
                    <a:pt x="30619" y="9525"/>
                  </a:lnTo>
                  <a:lnTo>
                    <a:pt x="30403" y="9525"/>
                  </a:lnTo>
                  <a:lnTo>
                    <a:pt x="30149" y="9398"/>
                  </a:lnTo>
                  <a:lnTo>
                    <a:pt x="29893" y="9144"/>
                  </a:lnTo>
                  <a:close/>
                </a:path>
                <a:path w="257175" h="118745">
                  <a:moveTo>
                    <a:pt x="40640" y="11684"/>
                  </a:moveTo>
                  <a:lnTo>
                    <a:pt x="40157" y="12192"/>
                  </a:lnTo>
                  <a:lnTo>
                    <a:pt x="41490" y="12192"/>
                  </a:lnTo>
                  <a:lnTo>
                    <a:pt x="40640" y="11684"/>
                  </a:lnTo>
                  <a:close/>
                </a:path>
                <a:path w="257175" h="118745">
                  <a:moveTo>
                    <a:pt x="46329" y="11684"/>
                  </a:moveTo>
                  <a:lnTo>
                    <a:pt x="46748" y="12065"/>
                  </a:lnTo>
                  <a:lnTo>
                    <a:pt x="46329" y="11684"/>
                  </a:lnTo>
                  <a:close/>
                </a:path>
                <a:path w="257175" h="118745">
                  <a:moveTo>
                    <a:pt x="99568" y="11938"/>
                  </a:moveTo>
                  <a:lnTo>
                    <a:pt x="99326" y="12065"/>
                  </a:lnTo>
                  <a:lnTo>
                    <a:pt x="99508" y="12065"/>
                  </a:lnTo>
                  <a:close/>
                </a:path>
                <a:path w="257175" h="118745">
                  <a:moveTo>
                    <a:pt x="98437" y="11430"/>
                  </a:moveTo>
                  <a:lnTo>
                    <a:pt x="98505" y="11811"/>
                  </a:lnTo>
                  <a:lnTo>
                    <a:pt x="98594" y="11977"/>
                  </a:lnTo>
                  <a:lnTo>
                    <a:pt x="98437" y="11430"/>
                  </a:lnTo>
                  <a:close/>
                </a:path>
                <a:path w="257175" h="118745">
                  <a:moveTo>
                    <a:pt x="44780" y="11430"/>
                  </a:moveTo>
                  <a:lnTo>
                    <a:pt x="44691" y="11811"/>
                  </a:lnTo>
                  <a:lnTo>
                    <a:pt x="44373" y="11938"/>
                  </a:lnTo>
                  <a:lnTo>
                    <a:pt x="45980" y="11938"/>
                  </a:lnTo>
                  <a:lnTo>
                    <a:pt x="45878" y="11557"/>
                  </a:lnTo>
                  <a:lnTo>
                    <a:pt x="45046" y="11557"/>
                  </a:lnTo>
                  <a:lnTo>
                    <a:pt x="44780" y="11430"/>
                  </a:lnTo>
                  <a:close/>
                </a:path>
                <a:path w="257175" h="118745">
                  <a:moveTo>
                    <a:pt x="25570" y="11680"/>
                  </a:moveTo>
                  <a:lnTo>
                    <a:pt x="25247" y="11811"/>
                  </a:lnTo>
                  <a:lnTo>
                    <a:pt x="25619" y="11811"/>
                  </a:lnTo>
                  <a:lnTo>
                    <a:pt x="25570" y="11680"/>
                  </a:lnTo>
                  <a:close/>
                </a:path>
                <a:path w="257175" h="118745">
                  <a:moveTo>
                    <a:pt x="98437" y="11684"/>
                  </a:moveTo>
                  <a:lnTo>
                    <a:pt x="98259" y="11684"/>
                  </a:lnTo>
                  <a:lnTo>
                    <a:pt x="98399" y="11811"/>
                  </a:lnTo>
                  <a:close/>
                </a:path>
                <a:path w="257175" h="118745">
                  <a:moveTo>
                    <a:pt x="25476" y="11430"/>
                  </a:moveTo>
                  <a:lnTo>
                    <a:pt x="25570" y="11680"/>
                  </a:lnTo>
                  <a:lnTo>
                    <a:pt x="25616" y="11515"/>
                  </a:lnTo>
                  <a:lnTo>
                    <a:pt x="25476" y="11430"/>
                  </a:lnTo>
                  <a:close/>
                </a:path>
                <a:path w="257175" h="118745">
                  <a:moveTo>
                    <a:pt x="45834" y="11430"/>
                  </a:moveTo>
                  <a:lnTo>
                    <a:pt x="45478" y="11430"/>
                  </a:lnTo>
                  <a:lnTo>
                    <a:pt x="45250" y="11557"/>
                  </a:lnTo>
                  <a:lnTo>
                    <a:pt x="45878" y="11557"/>
                  </a:lnTo>
                  <a:close/>
                </a:path>
                <a:path w="257175" h="118745">
                  <a:moveTo>
                    <a:pt x="47586" y="8255"/>
                  </a:moveTo>
                  <a:lnTo>
                    <a:pt x="47104" y="8763"/>
                  </a:lnTo>
                  <a:lnTo>
                    <a:pt x="47942" y="9271"/>
                  </a:lnTo>
                  <a:lnTo>
                    <a:pt x="47205" y="9906"/>
                  </a:lnTo>
                  <a:lnTo>
                    <a:pt x="48729" y="10541"/>
                  </a:lnTo>
                  <a:lnTo>
                    <a:pt x="46723" y="10668"/>
                  </a:lnTo>
                  <a:lnTo>
                    <a:pt x="46837" y="11430"/>
                  </a:lnTo>
                  <a:lnTo>
                    <a:pt x="47256" y="11557"/>
                  </a:lnTo>
                  <a:lnTo>
                    <a:pt x="48336" y="10922"/>
                  </a:lnTo>
                  <a:lnTo>
                    <a:pt x="59880" y="10922"/>
                  </a:lnTo>
                  <a:lnTo>
                    <a:pt x="59626" y="10287"/>
                  </a:lnTo>
                  <a:lnTo>
                    <a:pt x="57353" y="10287"/>
                  </a:lnTo>
                  <a:lnTo>
                    <a:pt x="56856" y="9779"/>
                  </a:lnTo>
                  <a:lnTo>
                    <a:pt x="54749" y="9779"/>
                  </a:lnTo>
                  <a:lnTo>
                    <a:pt x="53403" y="9652"/>
                  </a:lnTo>
                  <a:lnTo>
                    <a:pt x="53145" y="9398"/>
                  </a:lnTo>
                  <a:lnTo>
                    <a:pt x="48539" y="9398"/>
                  </a:lnTo>
                  <a:lnTo>
                    <a:pt x="48025" y="8395"/>
                  </a:lnTo>
                  <a:lnTo>
                    <a:pt x="47586" y="8255"/>
                  </a:lnTo>
                  <a:close/>
                </a:path>
                <a:path w="257175" h="118745">
                  <a:moveTo>
                    <a:pt x="75323" y="11430"/>
                  </a:moveTo>
                  <a:lnTo>
                    <a:pt x="75075" y="11515"/>
                  </a:lnTo>
                  <a:lnTo>
                    <a:pt x="75323" y="11430"/>
                  </a:lnTo>
                  <a:close/>
                </a:path>
                <a:path w="257175" h="118745">
                  <a:moveTo>
                    <a:pt x="93687" y="11176"/>
                  </a:moveTo>
                  <a:lnTo>
                    <a:pt x="92481" y="11430"/>
                  </a:lnTo>
                  <a:lnTo>
                    <a:pt x="93750" y="11430"/>
                  </a:lnTo>
                  <a:lnTo>
                    <a:pt x="93687" y="11176"/>
                  </a:lnTo>
                  <a:close/>
                </a:path>
                <a:path w="257175" h="118745">
                  <a:moveTo>
                    <a:pt x="33134" y="9271"/>
                  </a:moveTo>
                  <a:lnTo>
                    <a:pt x="32946" y="9765"/>
                  </a:lnTo>
                  <a:lnTo>
                    <a:pt x="32821" y="9960"/>
                  </a:lnTo>
                  <a:lnTo>
                    <a:pt x="32232" y="10414"/>
                  </a:lnTo>
                  <a:lnTo>
                    <a:pt x="32931" y="11049"/>
                  </a:lnTo>
                  <a:lnTo>
                    <a:pt x="31762" y="11303"/>
                  </a:lnTo>
                  <a:lnTo>
                    <a:pt x="39607" y="11303"/>
                  </a:lnTo>
                  <a:lnTo>
                    <a:pt x="39700" y="11049"/>
                  </a:lnTo>
                  <a:lnTo>
                    <a:pt x="40220" y="11049"/>
                  </a:lnTo>
                  <a:lnTo>
                    <a:pt x="36195" y="10922"/>
                  </a:lnTo>
                  <a:lnTo>
                    <a:pt x="34429" y="10668"/>
                  </a:lnTo>
                  <a:lnTo>
                    <a:pt x="33832" y="10160"/>
                  </a:lnTo>
                  <a:lnTo>
                    <a:pt x="33134" y="9271"/>
                  </a:lnTo>
                  <a:close/>
                </a:path>
                <a:path w="257175" h="118745">
                  <a:moveTo>
                    <a:pt x="40220" y="11049"/>
                  </a:moveTo>
                  <a:lnTo>
                    <a:pt x="39700" y="11049"/>
                  </a:lnTo>
                  <a:lnTo>
                    <a:pt x="40208" y="11303"/>
                  </a:lnTo>
                  <a:lnTo>
                    <a:pt x="40220" y="11049"/>
                  </a:lnTo>
                  <a:close/>
                </a:path>
                <a:path w="257175" h="118745">
                  <a:moveTo>
                    <a:pt x="75768" y="9271"/>
                  </a:moveTo>
                  <a:lnTo>
                    <a:pt x="75708" y="11049"/>
                  </a:lnTo>
                  <a:lnTo>
                    <a:pt x="75920" y="11303"/>
                  </a:lnTo>
                  <a:lnTo>
                    <a:pt x="75717" y="10922"/>
                  </a:lnTo>
                  <a:lnTo>
                    <a:pt x="77236" y="10922"/>
                  </a:lnTo>
                  <a:lnTo>
                    <a:pt x="77114" y="10541"/>
                  </a:lnTo>
                  <a:lnTo>
                    <a:pt x="76923" y="10541"/>
                  </a:lnTo>
                  <a:lnTo>
                    <a:pt x="75926" y="9960"/>
                  </a:lnTo>
                  <a:lnTo>
                    <a:pt x="75768" y="9271"/>
                  </a:lnTo>
                  <a:close/>
                </a:path>
                <a:path w="257175" h="118745">
                  <a:moveTo>
                    <a:pt x="25628" y="10795"/>
                  </a:moveTo>
                  <a:lnTo>
                    <a:pt x="25222" y="11176"/>
                  </a:lnTo>
                  <a:lnTo>
                    <a:pt x="25485" y="11176"/>
                  </a:lnTo>
                  <a:lnTo>
                    <a:pt x="25628" y="10795"/>
                  </a:lnTo>
                  <a:close/>
                </a:path>
                <a:path w="257175" h="118745">
                  <a:moveTo>
                    <a:pt x="25171" y="10302"/>
                  </a:moveTo>
                  <a:lnTo>
                    <a:pt x="24968" y="11049"/>
                  </a:lnTo>
                  <a:lnTo>
                    <a:pt x="25232" y="11049"/>
                  </a:lnTo>
                  <a:lnTo>
                    <a:pt x="25171" y="10302"/>
                  </a:lnTo>
                  <a:close/>
                </a:path>
                <a:path w="257175" h="118745">
                  <a:moveTo>
                    <a:pt x="91846" y="10287"/>
                  </a:moveTo>
                  <a:lnTo>
                    <a:pt x="91033" y="11049"/>
                  </a:lnTo>
                  <a:lnTo>
                    <a:pt x="92269" y="11049"/>
                  </a:lnTo>
                  <a:lnTo>
                    <a:pt x="91846" y="10287"/>
                  </a:lnTo>
                  <a:close/>
                </a:path>
                <a:path w="257175" h="118745">
                  <a:moveTo>
                    <a:pt x="27876" y="10160"/>
                  </a:moveTo>
                  <a:lnTo>
                    <a:pt x="27622" y="10160"/>
                  </a:lnTo>
                  <a:lnTo>
                    <a:pt x="26644" y="10922"/>
                  </a:lnTo>
                  <a:lnTo>
                    <a:pt x="27876" y="10160"/>
                  </a:lnTo>
                  <a:close/>
                </a:path>
                <a:path w="257175" h="118745">
                  <a:moveTo>
                    <a:pt x="36880" y="8763"/>
                  </a:moveTo>
                  <a:lnTo>
                    <a:pt x="36426" y="8763"/>
                  </a:lnTo>
                  <a:lnTo>
                    <a:pt x="36639" y="8890"/>
                  </a:lnTo>
                  <a:lnTo>
                    <a:pt x="36701" y="9144"/>
                  </a:lnTo>
                  <a:lnTo>
                    <a:pt x="36815" y="10160"/>
                  </a:lnTo>
                  <a:lnTo>
                    <a:pt x="36195" y="10922"/>
                  </a:lnTo>
                  <a:lnTo>
                    <a:pt x="40227" y="10922"/>
                  </a:lnTo>
                  <a:lnTo>
                    <a:pt x="40271" y="10033"/>
                  </a:lnTo>
                  <a:lnTo>
                    <a:pt x="38493" y="9779"/>
                  </a:lnTo>
                  <a:lnTo>
                    <a:pt x="38874" y="9144"/>
                  </a:lnTo>
                  <a:lnTo>
                    <a:pt x="37515" y="9144"/>
                  </a:lnTo>
                  <a:lnTo>
                    <a:pt x="36880" y="8763"/>
                  </a:lnTo>
                  <a:close/>
                </a:path>
                <a:path w="257175" h="118745">
                  <a:moveTo>
                    <a:pt x="81597" y="10541"/>
                  </a:moveTo>
                  <a:lnTo>
                    <a:pt x="81470" y="10795"/>
                  </a:lnTo>
                  <a:lnTo>
                    <a:pt x="82217" y="10795"/>
                  </a:lnTo>
                  <a:lnTo>
                    <a:pt x="81775" y="10668"/>
                  </a:lnTo>
                  <a:lnTo>
                    <a:pt x="81597" y="10541"/>
                  </a:lnTo>
                  <a:close/>
                </a:path>
                <a:path w="257175" h="118745">
                  <a:moveTo>
                    <a:pt x="89987" y="10414"/>
                  </a:moveTo>
                  <a:lnTo>
                    <a:pt x="87731" y="10414"/>
                  </a:lnTo>
                  <a:lnTo>
                    <a:pt x="87834" y="10650"/>
                  </a:lnTo>
                  <a:lnTo>
                    <a:pt x="87718" y="10795"/>
                  </a:lnTo>
                  <a:lnTo>
                    <a:pt x="90210" y="10795"/>
                  </a:lnTo>
                  <a:lnTo>
                    <a:pt x="89987" y="10414"/>
                  </a:lnTo>
                  <a:close/>
                </a:path>
                <a:path w="257175" h="118745">
                  <a:moveTo>
                    <a:pt x="99898" y="10160"/>
                  </a:moveTo>
                  <a:lnTo>
                    <a:pt x="99805" y="10414"/>
                  </a:lnTo>
                  <a:lnTo>
                    <a:pt x="99682" y="10668"/>
                  </a:lnTo>
                  <a:lnTo>
                    <a:pt x="100130" y="10563"/>
                  </a:lnTo>
                  <a:lnTo>
                    <a:pt x="99898" y="10160"/>
                  </a:lnTo>
                  <a:close/>
                </a:path>
                <a:path w="257175" h="118745">
                  <a:moveTo>
                    <a:pt x="77137" y="9975"/>
                  </a:moveTo>
                  <a:lnTo>
                    <a:pt x="77050" y="10160"/>
                  </a:lnTo>
                  <a:lnTo>
                    <a:pt x="76923" y="10541"/>
                  </a:lnTo>
                  <a:lnTo>
                    <a:pt x="77114" y="10541"/>
                  </a:lnTo>
                  <a:lnTo>
                    <a:pt x="77137" y="9975"/>
                  </a:lnTo>
                  <a:close/>
                </a:path>
                <a:path w="257175" h="118745">
                  <a:moveTo>
                    <a:pt x="26104" y="9652"/>
                  </a:moveTo>
                  <a:lnTo>
                    <a:pt x="25349" y="9652"/>
                  </a:lnTo>
                  <a:lnTo>
                    <a:pt x="25293" y="10315"/>
                  </a:lnTo>
                  <a:lnTo>
                    <a:pt x="26212" y="10414"/>
                  </a:lnTo>
                  <a:lnTo>
                    <a:pt x="25857" y="9906"/>
                  </a:lnTo>
                  <a:lnTo>
                    <a:pt x="25803" y="9765"/>
                  </a:lnTo>
                  <a:lnTo>
                    <a:pt x="26104" y="9652"/>
                  </a:lnTo>
                  <a:close/>
                </a:path>
                <a:path w="257175" h="118745">
                  <a:moveTo>
                    <a:pt x="80289" y="9652"/>
                  </a:moveTo>
                  <a:lnTo>
                    <a:pt x="80010" y="9652"/>
                  </a:lnTo>
                  <a:lnTo>
                    <a:pt x="80837" y="10414"/>
                  </a:lnTo>
                  <a:lnTo>
                    <a:pt x="80822" y="9906"/>
                  </a:lnTo>
                  <a:lnTo>
                    <a:pt x="80441" y="9906"/>
                  </a:lnTo>
                  <a:lnTo>
                    <a:pt x="80289" y="9652"/>
                  </a:lnTo>
                  <a:close/>
                </a:path>
                <a:path w="257175" h="118745">
                  <a:moveTo>
                    <a:pt x="25176" y="10287"/>
                  </a:moveTo>
                  <a:lnTo>
                    <a:pt x="25031" y="10287"/>
                  </a:lnTo>
                  <a:lnTo>
                    <a:pt x="25171" y="10302"/>
                  </a:lnTo>
                  <a:close/>
                </a:path>
                <a:path w="257175" h="118745">
                  <a:moveTo>
                    <a:pt x="59524" y="10033"/>
                  </a:moveTo>
                  <a:lnTo>
                    <a:pt x="57353" y="10287"/>
                  </a:lnTo>
                  <a:lnTo>
                    <a:pt x="59626" y="10287"/>
                  </a:lnTo>
                  <a:lnTo>
                    <a:pt x="59524" y="10033"/>
                  </a:lnTo>
                  <a:close/>
                </a:path>
                <a:path w="257175" h="118745">
                  <a:moveTo>
                    <a:pt x="78778" y="9398"/>
                  </a:moveTo>
                  <a:lnTo>
                    <a:pt x="77685" y="9398"/>
                  </a:lnTo>
                  <a:lnTo>
                    <a:pt x="77660" y="10287"/>
                  </a:lnTo>
                  <a:lnTo>
                    <a:pt x="77838" y="9779"/>
                  </a:lnTo>
                  <a:lnTo>
                    <a:pt x="78974" y="9779"/>
                  </a:lnTo>
                  <a:lnTo>
                    <a:pt x="78844" y="9652"/>
                  </a:lnTo>
                  <a:lnTo>
                    <a:pt x="78778" y="9398"/>
                  </a:lnTo>
                  <a:close/>
                </a:path>
                <a:path w="257175" h="118745">
                  <a:moveTo>
                    <a:pt x="79707" y="9960"/>
                  </a:moveTo>
                  <a:lnTo>
                    <a:pt x="79387" y="10287"/>
                  </a:lnTo>
                  <a:lnTo>
                    <a:pt x="79743" y="10033"/>
                  </a:lnTo>
                  <a:close/>
                </a:path>
                <a:path w="257175" h="118745">
                  <a:moveTo>
                    <a:pt x="78397" y="9779"/>
                  </a:moveTo>
                  <a:lnTo>
                    <a:pt x="77838" y="9779"/>
                  </a:lnTo>
                  <a:lnTo>
                    <a:pt x="78397" y="10160"/>
                  </a:lnTo>
                  <a:lnTo>
                    <a:pt x="78397" y="9779"/>
                  </a:lnTo>
                  <a:close/>
                </a:path>
                <a:path w="257175" h="118745">
                  <a:moveTo>
                    <a:pt x="87757" y="10033"/>
                  </a:moveTo>
                  <a:close/>
                </a:path>
                <a:path w="257175" h="118745">
                  <a:moveTo>
                    <a:pt x="88620" y="9906"/>
                  </a:moveTo>
                  <a:lnTo>
                    <a:pt x="88239" y="10160"/>
                  </a:lnTo>
                  <a:lnTo>
                    <a:pt x="89839" y="10160"/>
                  </a:lnTo>
                  <a:lnTo>
                    <a:pt x="89458" y="10033"/>
                  </a:lnTo>
                  <a:lnTo>
                    <a:pt x="88620" y="9906"/>
                  </a:lnTo>
                  <a:close/>
                </a:path>
                <a:path w="257175" h="118745">
                  <a:moveTo>
                    <a:pt x="78974" y="9779"/>
                  </a:moveTo>
                  <a:lnTo>
                    <a:pt x="78397" y="9779"/>
                  </a:lnTo>
                  <a:lnTo>
                    <a:pt x="79235" y="10033"/>
                  </a:lnTo>
                  <a:lnTo>
                    <a:pt x="78974" y="9779"/>
                  </a:lnTo>
                  <a:close/>
                </a:path>
                <a:path w="257175" h="118745">
                  <a:moveTo>
                    <a:pt x="89484" y="9652"/>
                  </a:moveTo>
                  <a:lnTo>
                    <a:pt x="89369" y="10033"/>
                  </a:lnTo>
                  <a:lnTo>
                    <a:pt x="89484" y="9652"/>
                  </a:lnTo>
                  <a:close/>
                </a:path>
                <a:path w="257175" h="118745">
                  <a:moveTo>
                    <a:pt x="79552" y="9271"/>
                  </a:moveTo>
                  <a:lnTo>
                    <a:pt x="79432" y="9525"/>
                  </a:lnTo>
                  <a:lnTo>
                    <a:pt x="79707" y="9960"/>
                  </a:lnTo>
                  <a:lnTo>
                    <a:pt x="79885" y="9779"/>
                  </a:lnTo>
                  <a:lnTo>
                    <a:pt x="79787" y="9525"/>
                  </a:lnTo>
                  <a:lnTo>
                    <a:pt x="79552" y="9271"/>
                  </a:lnTo>
                  <a:close/>
                </a:path>
                <a:path w="257175" h="118745">
                  <a:moveTo>
                    <a:pt x="80759" y="9271"/>
                  </a:moveTo>
                  <a:lnTo>
                    <a:pt x="80441" y="9906"/>
                  </a:lnTo>
                  <a:lnTo>
                    <a:pt x="80822" y="9906"/>
                  </a:lnTo>
                  <a:lnTo>
                    <a:pt x="80759" y="9271"/>
                  </a:lnTo>
                  <a:close/>
                </a:path>
                <a:path w="257175" h="118745">
                  <a:moveTo>
                    <a:pt x="56235" y="9144"/>
                  </a:moveTo>
                  <a:lnTo>
                    <a:pt x="54749" y="9779"/>
                  </a:lnTo>
                  <a:lnTo>
                    <a:pt x="56856" y="9779"/>
                  </a:lnTo>
                  <a:lnTo>
                    <a:pt x="56235" y="9144"/>
                  </a:lnTo>
                  <a:close/>
                </a:path>
                <a:path w="257175" h="118745">
                  <a:moveTo>
                    <a:pt x="77339" y="9525"/>
                  </a:moveTo>
                  <a:lnTo>
                    <a:pt x="76936" y="9525"/>
                  </a:lnTo>
                  <a:lnTo>
                    <a:pt x="77213" y="9765"/>
                  </a:lnTo>
                  <a:lnTo>
                    <a:pt x="77339" y="9525"/>
                  </a:lnTo>
                  <a:close/>
                </a:path>
                <a:path w="257175" h="118745">
                  <a:moveTo>
                    <a:pt x="79908" y="9017"/>
                  </a:moveTo>
                  <a:lnTo>
                    <a:pt x="80004" y="9657"/>
                  </a:lnTo>
                  <a:lnTo>
                    <a:pt x="80289" y="9652"/>
                  </a:lnTo>
                  <a:lnTo>
                    <a:pt x="79908" y="9017"/>
                  </a:lnTo>
                  <a:close/>
                </a:path>
                <a:path w="257175" h="118745">
                  <a:moveTo>
                    <a:pt x="26441" y="9525"/>
                  </a:moveTo>
                  <a:lnTo>
                    <a:pt x="26022" y="9652"/>
                  </a:lnTo>
                  <a:lnTo>
                    <a:pt x="26441" y="9525"/>
                  </a:lnTo>
                  <a:close/>
                </a:path>
                <a:path w="257175" h="118745">
                  <a:moveTo>
                    <a:pt x="76390" y="7747"/>
                  </a:moveTo>
                  <a:lnTo>
                    <a:pt x="76466" y="8128"/>
                  </a:lnTo>
                  <a:lnTo>
                    <a:pt x="76714" y="8890"/>
                  </a:lnTo>
                  <a:lnTo>
                    <a:pt x="76822" y="9652"/>
                  </a:lnTo>
                  <a:lnTo>
                    <a:pt x="77339" y="9525"/>
                  </a:lnTo>
                  <a:lnTo>
                    <a:pt x="78778" y="9398"/>
                  </a:lnTo>
                  <a:lnTo>
                    <a:pt x="79129" y="9271"/>
                  </a:lnTo>
                  <a:lnTo>
                    <a:pt x="79046" y="8890"/>
                  </a:lnTo>
                  <a:lnTo>
                    <a:pt x="77495" y="8890"/>
                  </a:lnTo>
                  <a:lnTo>
                    <a:pt x="76390" y="7747"/>
                  </a:lnTo>
                  <a:close/>
                </a:path>
                <a:path w="257175" h="118745">
                  <a:moveTo>
                    <a:pt x="79129" y="9271"/>
                  </a:moveTo>
                  <a:lnTo>
                    <a:pt x="79184" y="9525"/>
                  </a:lnTo>
                  <a:lnTo>
                    <a:pt x="79129" y="9271"/>
                  </a:lnTo>
                  <a:close/>
                </a:path>
                <a:path w="257175" h="118745">
                  <a:moveTo>
                    <a:pt x="27279" y="7493"/>
                  </a:moveTo>
                  <a:lnTo>
                    <a:pt x="27133" y="8007"/>
                  </a:lnTo>
                  <a:lnTo>
                    <a:pt x="27330" y="8366"/>
                  </a:lnTo>
                  <a:lnTo>
                    <a:pt x="26974" y="9144"/>
                  </a:lnTo>
                  <a:lnTo>
                    <a:pt x="27520" y="9398"/>
                  </a:lnTo>
                  <a:lnTo>
                    <a:pt x="27178" y="9144"/>
                  </a:lnTo>
                  <a:lnTo>
                    <a:pt x="29893" y="9144"/>
                  </a:lnTo>
                  <a:lnTo>
                    <a:pt x="29679" y="8763"/>
                  </a:lnTo>
                  <a:lnTo>
                    <a:pt x="29349" y="8763"/>
                  </a:lnTo>
                  <a:lnTo>
                    <a:pt x="27422" y="8007"/>
                  </a:lnTo>
                  <a:lnTo>
                    <a:pt x="27279" y="7493"/>
                  </a:lnTo>
                  <a:close/>
                </a:path>
                <a:path w="257175" h="118745">
                  <a:moveTo>
                    <a:pt x="48856" y="8636"/>
                  </a:moveTo>
                  <a:lnTo>
                    <a:pt x="48539" y="9398"/>
                  </a:lnTo>
                  <a:lnTo>
                    <a:pt x="48793" y="9398"/>
                  </a:lnTo>
                  <a:lnTo>
                    <a:pt x="48856" y="8636"/>
                  </a:lnTo>
                  <a:close/>
                </a:path>
                <a:path w="257175" h="118745">
                  <a:moveTo>
                    <a:pt x="50025" y="8128"/>
                  </a:moveTo>
                  <a:lnTo>
                    <a:pt x="48793" y="9398"/>
                  </a:lnTo>
                  <a:lnTo>
                    <a:pt x="53145" y="9398"/>
                  </a:lnTo>
                  <a:lnTo>
                    <a:pt x="52628" y="8890"/>
                  </a:lnTo>
                  <a:lnTo>
                    <a:pt x="51536" y="8763"/>
                  </a:lnTo>
                  <a:lnTo>
                    <a:pt x="50025" y="8128"/>
                  </a:lnTo>
                  <a:close/>
                </a:path>
                <a:path w="257175" h="118745">
                  <a:moveTo>
                    <a:pt x="37769" y="8890"/>
                  </a:moveTo>
                  <a:lnTo>
                    <a:pt x="37515" y="9144"/>
                  </a:lnTo>
                  <a:lnTo>
                    <a:pt x="38874" y="9144"/>
                  </a:lnTo>
                  <a:lnTo>
                    <a:pt x="38061" y="9017"/>
                  </a:lnTo>
                  <a:lnTo>
                    <a:pt x="37769" y="8890"/>
                  </a:lnTo>
                  <a:close/>
                </a:path>
                <a:path w="257175" h="118745">
                  <a:moveTo>
                    <a:pt x="74142" y="8509"/>
                  </a:moveTo>
                  <a:lnTo>
                    <a:pt x="73964" y="9144"/>
                  </a:lnTo>
                  <a:lnTo>
                    <a:pt x="74460" y="9144"/>
                  </a:lnTo>
                  <a:lnTo>
                    <a:pt x="74142" y="8509"/>
                  </a:lnTo>
                  <a:close/>
                </a:path>
                <a:path w="257175" h="118745">
                  <a:moveTo>
                    <a:pt x="78854" y="7874"/>
                  </a:moveTo>
                  <a:lnTo>
                    <a:pt x="77495" y="8890"/>
                  </a:lnTo>
                  <a:lnTo>
                    <a:pt x="79046" y="8890"/>
                  </a:lnTo>
                  <a:lnTo>
                    <a:pt x="80085" y="8395"/>
                  </a:lnTo>
                  <a:lnTo>
                    <a:pt x="78854" y="7874"/>
                  </a:lnTo>
                  <a:close/>
                </a:path>
                <a:path w="257175" h="118745">
                  <a:moveTo>
                    <a:pt x="29742" y="8133"/>
                  </a:moveTo>
                  <a:lnTo>
                    <a:pt x="29591" y="8255"/>
                  </a:lnTo>
                  <a:lnTo>
                    <a:pt x="29349" y="8763"/>
                  </a:lnTo>
                  <a:lnTo>
                    <a:pt x="29679" y="8763"/>
                  </a:lnTo>
                  <a:lnTo>
                    <a:pt x="29742" y="8133"/>
                  </a:lnTo>
                  <a:close/>
                </a:path>
                <a:path w="257175" h="118745">
                  <a:moveTo>
                    <a:pt x="35418" y="7874"/>
                  </a:moveTo>
                  <a:lnTo>
                    <a:pt x="34937" y="7874"/>
                  </a:lnTo>
                  <a:lnTo>
                    <a:pt x="36426" y="8763"/>
                  </a:lnTo>
                  <a:lnTo>
                    <a:pt x="36354" y="8128"/>
                  </a:lnTo>
                  <a:lnTo>
                    <a:pt x="35687" y="8128"/>
                  </a:lnTo>
                  <a:lnTo>
                    <a:pt x="35418" y="7874"/>
                  </a:lnTo>
                  <a:close/>
                </a:path>
                <a:path w="257175" h="118745">
                  <a:moveTo>
                    <a:pt x="34411" y="8220"/>
                  </a:moveTo>
                  <a:lnTo>
                    <a:pt x="33782" y="8636"/>
                  </a:lnTo>
                  <a:lnTo>
                    <a:pt x="34442" y="8255"/>
                  </a:lnTo>
                  <a:close/>
                </a:path>
                <a:path w="257175" h="118745">
                  <a:moveTo>
                    <a:pt x="32708" y="7620"/>
                  </a:moveTo>
                  <a:lnTo>
                    <a:pt x="30746" y="7620"/>
                  </a:lnTo>
                  <a:lnTo>
                    <a:pt x="30797" y="8128"/>
                  </a:lnTo>
                  <a:lnTo>
                    <a:pt x="30683" y="8509"/>
                  </a:lnTo>
                  <a:lnTo>
                    <a:pt x="31000" y="8001"/>
                  </a:lnTo>
                  <a:lnTo>
                    <a:pt x="32964" y="8001"/>
                  </a:lnTo>
                  <a:lnTo>
                    <a:pt x="32776" y="7874"/>
                  </a:lnTo>
                  <a:lnTo>
                    <a:pt x="32708" y="7620"/>
                  </a:lnTo>
                  <a:close/>
                </a:path>
                <a:path w="257175" h="118745">
                  <a:moveTo>
                    <a:pt x="72377" y="7620"/>
                  </a:moveTo>
                  <a:lnTo>
                    <a:pt x="72021" y="7747"/>
                  </a:lnTo>
                  <a:lnTo>
                    <a:pt x="71704" y="7874"/>
                  </a:lnTo>
                  <a:lnTo>
                    <a:pt x="71755" y="8509"/>
                  </a:lnTo>
                  <a:lnTo>
                    <a:pt x="73291" y="8509"/>
                  </a:lnTo>
                  <a:lnTo>
                    <a:pt x="72783" y="8382"/>
                  </a:lnTo>
                  <a:lnTo>
                    <a:pt x="72377" y="7620"/>
                  </a:lnTo>
                  <a:close/>
                </a:path>
                <a:path w="257175" h="118745">
                  <a:moveTo>
                    <a:pt x="73569" y="8395"/>
                  </a:moveTo>
                  <a:close/>
                </a:path>
                <a:path w="257175" h="118745">
                  <a:moveTo>
                    <a:pt x="32004" y="8001"/>
                  </a:moveTo>
                  <a:lnTo>
                    <a:pt x="31000" y="8001"/>
                  </a:lnTo>
                  <a:lnTo>
                    <a:pt x="32016" y="8382"/>
                  </a:lnTo>
                  <a:lnTo>
                    <a:pt x="32004" y="8001"/>
                  </a:lnTo>
                  <a:close/>
                </a:path>
                <a:path w="257175" h="118745">
                  <a:moveTo>
                    <a:pt x="32964" y="8001"/>
                  </a:moveTo>
                  <a:lnTo>
                    <a:pt x="32004" y="8001"/>
                  </a:lnTo>
                  <a:lnTo>
                    <a:pt x="33528" y="8382"/>
                  </a:lnTo>
                  <a:lnTo>
                    <a:pt x="32964" y="8001"/>
                  </a:lnTo>
                  <a:close/>
                </a:path>
                <a:path w="257175" h="118745">
                  <a:moveTo>
                    <a:pt x="73126" y="8001"/>
                  </a:moveTo>
                  <a:lnTo>
                    <a:pt x="72961" y="8382"/>
                  </a:lnTo>
                  <a:lnTo>
                    <a:pt x="73250" y="8382"/>
                  </a:lnTo>
                  <a:lnTo>
                    <a:pt x="73126" y="8001"/>
                  </a:lnTo>
                  <a:close/>
                </a:path>
                <a:path w="257175" h="118745">
                  <a:moveTo>
                    <a:pt x="73558" y="7747"/>
                  </a:moveTo>
                  <a:lnTo>
                    <a:pt x="73568" y="8366"/>
                  </a:lnTo>
                  <a:lnTo>
                    <a:pt x="73663" y="8220"/>
                  </a:lnTo>
                  <a:lnTo>
                    <a:pt x="73558" y="7747"/>
                  </a:lnTo>
                  <a:close/>
                </a:path>
                <a:path w="257175" h="118745">
                  <a:moveTo>
                    <a:pt x="71297" y="7366"/>
                  </a:moveTo>
                  <a:lnTo>
                    <a:pt x="71653" y="8255"/>
                  </a:lnTo>
                  <a:lnTo>
                    <a:pt x="71297" y="7366"/>
                  </a:lnTo>
                  <a:close/>
                </a:path>
                <a:path w="257175" h="118745">
                  <a:moveTo>
                    <a:pt x="34086" y="7620"/>
                  </a:moveTo>
                  <a:lnTo>
                    <a:pt x="33667" y="7620"/>
                  </a:lnTo>
                  <a:lnTo>
                    <a:pt x="34099" y="7874"/>
                  </a:lnTo>
                  <a:lnTo>
                    <a:pt x="34411" y="8220"/>
                  </a:lnTo>
                  <a:lnTo>
                    <a:pt x="34735" y="8007"/>
                  </a:lnTo>
                  <a:lnTo>
                    <a:pt x="34086" y="7620"/>
                  </a:lnTo>
                  <a:close/>
                </a:path>
                <a:path w="257175" h="118745">
                  <a:moveTo>
                    <a:pt x="29884" y="7983"/>
                  </a:moveTo>
                  <a:lnTo>
                    <a:pt x="29742" y="8133"/>
                  </a:lnTo>
                  <a:lnTo>
                    <a:pt x="29900" y="8007"/>
                  </a:lnTo>
                  <a:close/>
                </a:path>
                <a:path w="257175" h="118745">
                  <a:moveTo>
                    <a:pt x="34890" y="7905"/>
                  </a:moveTo>
                  <a:lnTo>
                    <a:pt x="34735" y="8007"/>
                  </a:lnTo>
                  <a:lnTo>
                    <a:pt x="34937" y="8128"/>
                  </a:lnTo>
                  <a:lnTo>
                    <a:pt x="34890" y="7905"/>
                  </a:lnTo>
                  <a:close/>
                </a:path>
                <a:path w="257175" h="118745">
                  <a:moveTo>
                    <a:pt x="36258" y="7620"/>
                  </a:moveTo>
                  <a:lnTo>
                    <a:pt x="35687" y="8128"/>
                  </a:lnTo>
                  <a:lnTo>
                    <a:pt x="36354" y="8128"/>
                  </a:lnTo>
                  <a:lnTo>
                    <a:pt x="36258" y="7620"/>
                  </a:lnTo>
                  <a:close/>
                </a:path>
                <a:path w="257175" h="118745">
                  <a:moveTo>
                    <a:pt x="30238" y="7620"/>
                  </a:moveTo>
                  <a:lnTo>
                    <a:pt x="29400" y="7620"/>
                  </a:lnTo>
                  <a:lnTo>
                    <a:pt x="29884" y="7983"/>
                  </a:lnTo>
                  <a:lnTo>
                    <a:pt x="30238" y="7620"/>
                  </a:lnTo>
                  <a:close/>
                </a:path>
                <a:path w="257175" h="118745">
                  <a:moveTo>
                    <a:pt x="34747" y="7239"/>
                  </a:moveTo>
                  <a:lnTo>
                    <a:pt x="34890" y="7905"/>
                  </a:lnTo>
                  <a:lnTo>
                    <a:pt x="35418" y="7874"/>
                  </a:lnTo>
                  <a:lnTo>
                    <a:pt x="34747" y="7239"/>
                  </a:lnTo>
                  <a:close/>
                </a:path>
                <a:path w="257175" h="118745">
                  <a:moveTo>
                    <a:pt x="28435" y="5842"/>
                  </a:moveTo>
                  <a:lnTo>
                    <a:pt x="28616" y="6446"/>
                  </a:lnTo>
                  <a:lnTo>
                    <a:pt x="29062" y="7239"/>
                  </a:lnTo>
                  <a:lnTo>
                    <a:pt x="29184" y="7747"/>
                  </a:lnTo>
                  <a:lnTo>
                    <a:pt x="29400" y="7620"/>
                  </a:lnTo>
                  <a:lnTo>
                    <a:pt x="32708" y="7620"/>
                  </a:lnTo>
                  <a:lnTo>
                    <a:pt x="33333" y="7493"/>
                  </a:lnTo>
                  <a:lnTo>
                    <a:pt x="33193" y="7112"/>
                  </a:lnTo>
                  <a:lnTo>
                    <a:pt x="30391" y="7112"/>
                  </a:lnTo>
                  <a:lnTo>
                    <a:pt x="28435" y="5842"/>
                  </a:lnTo>
                  <a:close/>
                </a:path>
                <a:path w="257175" h="118745">
                  <a:moveTo>
                    <a:pt x="33333" y="7493"/>
                  </a:moveTo>
                  <a:lnTo>
                    <a:pt x="33172" y="7493"/>
                  </a:lnTo>
                  <a:lnTo>
                    <a:pt x="33426" y="7747"/>
                  </a:lnTo>
                  <a:lnTo>
                    <a:pt x="33333" y="7493"/>
                  </a:lnTo>
                  <a:close/>
                </a:path>
                <a:path w="257175" h="118745">
                  <a:moveTo>
                    <a:pt x="24358" y="6604"/>
                  </a:moveTo>
                  <a:lnTo>
                    <a:pt x="24028" y="7239"/>
                  </a:lnTo>
                  <a:lnTo>
                    <a:pt x="24930" y="7239"/>
                  </a:lnTo>
                  <a:lnTo>
                    <a:pt x="24358" y="6604"/>
                  </a:lnTo>
                  <a:close/>
                </a:path>
                <a:path w="257175" h="118745">
                  <a:moveTo>
                    <a:pt x="71005" y="6858"/>
                  </a:moveTo>
                  <a:lnTo>
                    <a:pt x="70599" y="6858"/>
                  </a:lnTo>
                  <a:lnTo>
                    <a:pt x="70954" y="7239"/>
                  </a:lnTo>
                  <a:lnTo>
                    <a:pt x="70980" y="6985"/>
                  </a:lnTo>
                  <a:close/>
                </a:path>
                <a:path w="257175" h="118745">
                  <a:moveTo>
                    <a:pt x="32867" y="6096"/>
                  </a:moveTo>
                  <a:lnTo>
                    <a:pt x="30391" y="7112"/>
                  </a:lnTo>
                  <a:lnTo>
                    <a:pt x="33193" y="7112"/>
                  </a:lnTo>
                  <a:lnTo>
                    <a:pt x="35153" y="6604"/>
                  </a:lnTo>
                  <a:lnTo>
                    <a:pt x="32867" y="6096"/>
                  </a:lnTo>
                  <a:close/>
                </a:path>
                <a:path w="257175" h="118745">
                  <a:moveTo>
                    <a:pt x="19202" y="5334"/>
                  </a:moveTo>
                  <a:lnTo>
                    <a:pt x="20066" y="6477"/>
                  </a:lnTo>
                  <a:lnTo>
                    <a:pt x="21907" y="6477"/>
                  </a:lnTo>
                  <a:lnTo>
                    <a:pt x="20154" y="6350"/>
                  </a:lnTo>
                  <a:lnTo>
                    <a:pt x="19202" y="5334"/>
                  </a:lnTo>
                  <a:close/>
                </a:path>
                <a:path w="257175" h="118745">
                  <a:moveTo>
                    <a:pt x="23341" y="6446"/>
                  </a:moveTo>
                  <a:close/>
                </a:path>
                <a:path w="257175" h="118745">
                  <a:moveTo>
                    <a:pt x="23317" y="5842"/>
                  </a:moveTo>
                  <a:lnTo>
                    <a:pt x="23341" y="6446"/>
                  </a:lnTo>
                  <a:lnTo>
                    <a:pt x="23414" y="5969"/>
                  </a:lnTo>
                  <a:close/>
                </a:path>
                <a:path w="257175" h="118745">
                  <a:moveTo>
                    <a:pt x="21209" y="5588"/>
                  </a:moveTo>
                  <a:lnTo>
                    <a:pt x="20142" y="5842"/>
                  </a:lnTo>
                  <a:lnTo>
                    <a:pt x="20154" y="6350"/>
                  </a:lnTo>
                  <a:lnTo>
                    <a:pt x="21807" y="6350"/>
                  </a:lnTo>
                  <a:lnTo>
                    <a:pt x="21209" y="5588"/>
                  </a:lnTo>
                  <a:close/>
                </a:path>
                <a:path w="257175" h="118745">
                  <a:moveTo>
                    <a:pt x="71221" y="5402"/>
                  </a:moveTo>
                  <a:lnTo>
                    <a:pt x="70802" y="5969"/>
                  </a:lnTo>
                  <a:lnTo>
                    <a:pt x="71120" y="5969"/>
                  </a:lnTo>
                  <a:lnTo>
                    <a:pt x="71221" y="5402"/>
                  </a:lnTo>
                  <a:close/>
                </a:path>
                <a:path w="257175" h="118745">
                  <a:moveTo>
                    <a:pt x="72136" y="5715"/>
                  </a:moveTo>
                  <a:lnTo>
                    <a:pt x="72072" y="5969"/>
                  </a:lnTo>
                  <a:lnTo>
                    <a:pt x="72136" y="5715"/>
                  </a:lnTo>
                  <a:close/>
                </a:path>
                <a:path w="257175" h="118745">
                  <a:moveTo>
                    <a:pt x="72415" y="5334"/>
                  </a:moveTo>
                  <a:lnTo>
                    <a:pt x="71272" y="5334"/>
                  </a:lnTo>
                  <a:lnTo>
                    <a:pt x="71357" y="5588"/>
                  </a:lnTo>
                  <a:lnTo>
                    <a:pt x="71729" y="5842"/>
                  </a:lnTo>
                  <a:lnTo>
                    <a:pt x="72021" y="5715"/>
                  </a:lnTo>
                  <a:lnTo>
                    <a:pt x="72186" y="5715"/>
                  </a:lnTo>
                  <a:lnTo>
                    <a:pt x="72339" y="5588"/>
                  </a:lnTo>
                  <a:lnTo>
                    <a:pt x="72415" y="5334"/>
                  </a:lnTo>
                  <a:close/>
                </a:path>
                <a:path w="257175" h="118745">
                  <a:moveTo>
                    <a:pt x="70764" y="4191"/>
                  </a:moveTo>
                  <a:lnTo>
                    <a:pt x="70612" y="4191"/>
                  </a:lnTo>
                  <a:lnTo>
                    <a:pt x="70628" y="4953"/>
                  </a:lnTo>
                  <a:lnTo>
                    <a:pt x="70192" y="5715"/>
                  </a:lnTo>
                  <a:lnTo>
                    <a:pt x="70949" y="5715"/>
                  </a:lnTo>
                  <a:lnTo>
                    <a:pt x="71170" y="5334"/>
                  </a:lnTo>
                  <a:lnTo>
                    <a:pt x="72644" y="5334"/>
                  </a:lnTo>
                  <a:lnTo>
                    <a:pt x="72644" y="5080"/>
                  </a:lnTo>
                  <a:lnTo>
                    <a:pt x="72491" y="5080"/>
                  </a:lnTo>
                  <a:lnTo>
                    <a:pt x="72650" y="4445"/>
                  </a:lnTo>
                  <a:lnTo>
                    <a:pt x="70954" y="4445"/>
                  </a:lnTo>
                  <a:lnTo>
                    <a:pt x="70764" y="4191"/>
                  </a:lnTo>
                  <a:close/>
                </a:path>
                <a:path w="257175" h="118745">
                  <a:moveTo>
                    <a:pt x="72644" y="5334"/>
                  </a:moveTo>
                  <a:lnTo>
                    <a:pt x="72415" y="5334"/>
                  </a:lnTo>
                  <a:lnTo>
                    <a:pt x="72555" y="5461"/>
                  </a:lnTo>
                  <a:close/>
                </a:path>
                <a:path w="257175" h="118745">
                  <a:moveTo>
                    <a:pt x="71272" y="5334"/>
                  </a:moveTo>
                  <a:close/>
                </a:path>
                <a:path w="257175" h="118745">
                  <a:moveTo>
                    <a:pt x="18694" y="4826"/>
                  </a:moveTo>
                  <a:lnTo>
                    <a:pt x="18008" y="4826"/>
                  </a:lnTo>
                  <a:lnTo>
                    <a:pt x="18630" y="5207"/>
                  </a:lnTo>
                  <a:lnTo>
                    <a:pt x="18732" y="4953"/>
                  </a:lnTo>
                  <a:close/>
                </a:path>
                <a:path w="257175" h="118745">
                  <a:moveTo>
                    <a:pt x="19329" y="3937"/>
                  </a:moveTo>
                  <a:lnTo>
                    <a:pt x="18415" y="4445"/>
                  </a:lnTo>
                  <a:lnTo>
                    <a:pt x="18774" y="4445"/>
                  </a:lnTo>
                  <a:lnTo>
                    <a:pt x="19462" y="4318"/>
                  </a:lnTo>
                  <a:lnTo>
                    <a:pt x="19329" y="3937"/>
                  </a:lnTo>
                  <a:close/>
                </a:path>
                <a:path w="257175" h="118745">
                  <a:moveTo>
                    <a:pt x="19462" y="4318"/>
                  </a:moveTo>
                  <a:lnTo>
                    <a:pt x="19177" y="4318"/>
                  </a:lnTo>
                  <a:lnTo>
                    <a:pt x="19507" y="4445"/>
                  </a:lnTo>
                  <a:close/>
                </a:path>
                <a:path w="257175" h="118745">
                  <a:moveTo>
                    <a:pt x="72139" y="3181"/>
                  </a:moveTo>
                  <a:lnTo>
                    <a:pt x="71310" y="3302"/>
                  </a:lnTo>
                  <a:lnTo>
                    <a:pt x="71509" y="3483"/>
                  </a:lnTo>
                  <a:lnTo>
                    <a:pt x="70954" y="4445"/>
                  </a:lnTo>
                  <a:lnTo>
                    <a:pt x="72650" y="4445"/>
                  </a:lnTo>
                  <a:lnTo>
                    <a:pt x="72621" y="4191"/>
                  </a:lnTo>
                  <a:lnTo>
                    <a:pt x="72139" y="3181"/>
                  </a:lnTo>
                  <a:close/>
                </a:path>
                <a:path w="257175" h="118745">
                  <a:moveTo>
                    <a:pt x="19135" y="3483"/>
                  </a:moveTo>
                  <a:lnTo>
                    <a:pt x="18402" y="3937"/>
                  </a:lnTo>
                  <a:lnTo>
                    <a:pt x="18902" y="3937"/>
                  </a:lnTo>
                  <a:lnTo>
                    <a:pt x="19254" y="3570"/>
                  </a:lnTo>
                  <a:close/>
                </a:path>
                <a:path w="257175" h="118745">
                  <a:moveTo>
                    <a:pt x="21369" y="3175"/>
                  </a:moveTo>
                  <a:lnTo>
                    <a:pt x="19634" y="3175"/>
                  </a:lnTo>
                  <a:lnTo>
                    <a:pt x="19254" y="3570"/>
                  </a:lnTo>
                  <a:lnTo>
                    <a:pt x="19748" y="3937"/>
                  </a:lnTo>
                  <a:lnTo>
                    <a:pt x="20421" y="3810"/>
                  </a:lnTo>
                  <a:lnTo>
                    <a:pt x="21115" y="3570"/>
                  </a:lnTo>
                  <a:lnTo>
                    <a:pt x="21228" y="3429"/>
                  </a:lnTo>
                  <a:lnTo>
                    <a:pt x="21369" y="3175"/>
                  </a:lnTo>
                  <a:close/>
                </a:path>
                <a:path w="257175" h="118745">
                  <a:moveTo>
                    <a:pt x="19634" y="3175"/>
                  </a:moveTo>
                  <a:lnTo>
                    <a:pt x="19223" y="3429"/>
                  </a:lnTo>
                  <a:lnTo>
                    <a:pt x="19254" y="3570"/>
                  </a:lnTo>
                  <a:lnTo>
                    <a:pt x="19634" y="3175"/>
                  </a:lnTo>
                  <a:close/>
                </a:path>
                <a:path w="257175" h="118745">
                  <a:moveTo>
                    <a:pt x="71932" y="2286"/>
                  </a:moveTo>
                  <a:lnTo>
                    <a:pt x="72041" y="2667"/>
                  </a:lnTo>
                  <a:lnTo>
                    <a:pt x="72152" y="3181"/>
                  </a:lnTo>
                  <a:lnTo>
                    <a:pt x="73075" y="3556"/>
                  </a:lnTo>
                  <a:lnTo>
                    <a:pt x="73583" y="3302"/>
                  </a:lnTo>
                  <a:lnTo>
                    <a:pt x="73194" y="2667"/>
                  </a:lnTo>
                  <a:lnTo>
                    <a:pt x="72351" y="2667"/>
                  </a:lnTo>
                  <a:lnTo>
                    <a:pt x="71932" y="2286"/>
                  </a:lnTo>
                  <a:close/>
                </a:path>
                <a:path w="257175" h="118745">
                  <a:moveTo>
                    <a:pt x="19223" y="3429"/>
                  </a:moveTo>
                  <a:lnTo>
                    <a:pt x="19062" y="3429"/>
                  </a:lnTo>
                  <a:lnTo>
                    <a:pt x="19223" y="3429"/>
                  </a:lnTo>
                  <a:close/>
                </a:path>
                <a:path w="257175" h="118745">
                  <a:moveTo>
                    <a:pt x="73088" y="2032"/>
                  </a:moveTo>
                  <a:lnTo>
                    <a:pt x="72351" y="2667"/>
                  </a:lnTo>
                  <a:lnTo>
                    <a:pt x="73194" y="2667"/>
                  </a:lnTo>
                  <a:lnTo>
                    <a:pt x="72961" y="2286"/>
                  </a:lnTo>
                  <a:lnTo>
                    <a:pt x="73088" y="2032"/>
                  </a:lnTo>
                  <a:close/>
                </a:path>
                <a:path w="257175" h="118745">
                  <a:moveTo>
                    <a:pt x="20472" y="381"/>
                  </a:moveTo>
                  <a:lnTo>
                    <a:pt x="20868" y="1151"/>
                  </a:lnTo>
                  <a:lnTo>
                    <a:pt x="22529" y="1651"/>
                  </a:lnTo>
                  <a:lnTo>
                    <a:pt x="23444" y="1397"/>
                  </a:lnTo>
                  <a:lnTo>
                    <a:pt x="22823" y="762"/>
                  </a:lnTo>
                  <a:lnTo>
                    <a:pt x="21247" y="762"/>
                  </a:lnTo>
                  <a:lnTo>
                    <a:pt x="20472" y="381"/>
                  </a:lnTo>
                  <a:close/>
                </a:path>
                <a:path w="257175" h="118745">
                  <a:moveTo>
                    <a:pt x="22567" y="0"/>
                  </a:moveTo>
                  <a:lnTo>
                    <a:pt x="21247" y="762"/>
                  </a:lnTo>
                  <a:lnTo>
                    <a:pt x="22823" y="762"/>
                  </a:lnTo>
                  <a:lnTo>
                    <a:pt x="22326" y="254"/>
                  </a:lnTo>
                  <a:lnTo>
                    <a:pt x="22567" y="0"/>
                  </a:lnTo>
                  <a:close/>
                </a:path>
              </a:pathLst>
            </a:custGeom>
            <a:solidFill>
              <a:srgbClr val="231848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75" name="object 75"/>
            <p:cNvSpPr/>
            <p:nvPr/>
          </p:nvSpPr>
          <p:spPr>
            <a:xfrm>
              <a:off x="12771894" y="6878231"/>
              <a:ext cx="241896" cy="12759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pic>
        <p:nvPicPr>
          <p:cNvPr id="76" name="Picture 75" descr="A picture containing logo&#10;&#10;Description automatically generated">
            <a:extLst>
              <a:ext uri="{FF2B5EF4-FFF2-40B4-BE49-F238E27FC236}">
                <a16:creationId xmlns:a16="http://schemas.microsoft.com/office/drawing/2014/main" id="{45FE161F-7F7D-488B-A202-1E5C87EF887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06" y="-127372"/>
            <a:ext cx="2401829" cy="12466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41236" y="1091755"/>
            <a:ext cx="309880" cy="57150"/>
          </a:xfrm>
          <a:custGeom>
            <a:avLst/>
            <a:gdLst/>
            <a:ahLst/>
            <a:cxnLst/>
            <a:rect l="l" t="t" r="r" b="b"/>
            <a:pathLst>
              <a:path w="309880" h="57150">
                <a:moveTo>
                  <a:pt x="35191" y="41719"/>
                </a:moveTo>
                <a:lnTo>
                  <a:pt x="31635" y="44361"/>
                </a:lnTo>
                <a:lnTo>
                  <a:pt x="27940" y="46164"/>
                </a:lnTo>
                <a:lnTo>
                  <a:pt x="16967" y="46164"/>
                </a:lnTo>
                <a:lnTo>
                  <a:pt x="12750" y="39789"/>
                </a:lnTo>
                <a:lnTo>
                  <a:pt x="12750" y="15976"/>
                </a:lnTo>
                <a:lnTo>
                  <a:pt x="18173" y="10414"/>
                </a:lnTo>
                <a:lnTo>
                  <a:pt x="28079" y="10414"/>
                </a:lnTo>
                <a:lnTo>
                  <a:pt x="30759" y="11303"/>
                </a:lnTo>
                <a:lnTo>
                  <a:pt x="34823" y="13665"/>
                </a:lnTo>
                <a:lnTo>
                  <a:pt x="34823" y="3048"/>
                </a:lnTo>
                <a:lnTo>
                  <a:pt x="30899" y="1028"/>
                </a:lnTo>
                <a:lnTo>
                  <a:pt x="26631" y="0"/>
                </a:lnTo>
                <a:lnTo>
                  <a:pt x="22390" y="0"/>
                </a:lnTo>
                <a:lnTo>
                  <a:pt x="13157" y="2044"/>
                </a:lnTo>
                <a:lnTo>
                  <a:pt x="6096" y="7861"/>
                </a:lnTo>
                <a:lnTo>
                  <a:pt x="1587" y="16941"/>
                </a:lnTo>
                <a:lnTo>
                  <a:pt x="0" y="28790"/>
                </a:lnTo>
                <a:lnTo>
                  <a:pt x="1638" y="40297"/>
                </a:lnTo>
                <a:lnTo>
                  <a:pt x="6235" y="49047"/>
                </a:lnTo>
                <a:lnTo>
                  <a:pt x="13322" y="54622"/>
                </a:lnTo>
                <a:lnTo>
                  <a:pt x="22390" y="56578"/>
                </a:lnTo>
                <a:lnTo>
                  <a:pt x="27597" y="56578"/>
                </a:lnTo>
                <a:lnTo>
                  <a:pt x="31496" y="55372"/>
                </a:lnTo>
                <a:lnTo>
                  <a:pt x="35191" y="52463"/>
                </a:lnTo>
                <a:lnTo>
                  <a:pt x="35191" y="41719"/>
                </a:lnTo>
                <a:close/>
              </a:path>
              <a:path w="309880" h="57150">
                <a:moveTo>
                  <a:pt x="89662" y="28346"/>
                </a:moveTo>
                <a:lnTo>
                  <a:pt x="87706" y="15201"/>
                </a:lnTo>
                <a:lnTo>
                  <a:pt x="85191" y="10820"/>
                </a:lnTo>
                <a:lnTo>
                  <a:pt x="82651" y="6426"/>
                </a:lnTo>
                <a:lnTo>
                  <a:pt x="76923" y="2413"/>
                </a:lnTo>
                <a:lnTo>
                  <a:pt x="76923" y="18732"/>
                </a:lnTo>
                <a:lnTo>
                  <a:pt x="76923" y="41465"/>
                </a:lnTo>
                <a:lnTo>
                  <a:pt x="73774" y="45770"/>
                </a:lnTo>
                <a:lnTo>
                  <a:pt x="61112" y="45770"/>
                </a:lnTo>
                <a:lnTo>
                  <a:pt x="59004" y="39230"/>
                </a:lnTo>
                <a:lnTo>
                  <a:pt x="59004" y="17437"/>
                </a:lnTo>
                <a:lnTo>
                  <a:pt x="61188" y="10820"/>
                </a:lnTo>
                <a:lnTo>
                  <a:pt x="75387" y="10820"/>
                </a:lnTo>
                <a:lnTo>
                  <a:pt x="76923" y="18732"/>
                </a:lnTo>
                <a:lnTo>
                  <a:pt x="76923" y="2413"/>
                </a:lnTo>
                <a:lnTo>
                  <a:pt x="75666" y="1524"/>
                </a:lnTo>
                <a:lnTo>
                  <a:pt x="67957" y="0"/>
                </a:lnTo>
                <a:lnTo>
                  <a:pt x="60032" y="1714"/>
                </a:lnTo>
                <a:lnTo>
                  <a:pt x="53086" y="6870"/>
                </a:lnTo>
                <a:lnTo>
                  <a:pt x="48133" y="15532"/>
                </a:lnTo>
                <a:lnTo>
                  <a:pt x="46253" y="27762"/>
                </a:lnTo>
                <a:lnTo>
                  <a:pt x="48145" y="40970"/>
                </a:lnTo>
                <a:lnTo>
                  <a:pt x="53111" y="49911"/>
                </a:lnTo>
                <a:lnTo>
                  <a:pt x="60071" y="54991"/>
                </a:lnTo>
                <a:lnTo>
                  <a:pt x="67957" y="56591"/>
                </a:lnTo>
                <a:lnTo>
                  <a:pt x="75285" y="55206"/>
                </a:lnTo>
                <a:lnTo>
                  <a:pt x="82308" y="50546"/>
                </a:lnTo>
                <a:lnTo>
                  <a:pt x="85204" y="45770"/>
                </a:lnTo>
                <a:lnTo>
                  <a:pt x="87579" y="41846"/>
                </a:lnTo>
                <a:lnTo>
                  <a:pt x="89662" y="28346"/>
                </a:lnTo>
                <a:close/>
              </a:path>
              <a:path w="309880" h="57150">
                <a:moveTo>
                  <a:pt x="140868" y="723"/>
                </a:moveTo>
                <a:lnTo>
                  <a:pt x="129057" y="723"/>
                </a:lnTo>
                <a:lnTo>
                  <a:pt x="129057" y="31877"/>
                </a:lnTo>
                <a:lnTo>
                  <a:pt x="128905" y="31877"/>
                </a:lnTo>
                <a:lnTo>
                  <a:pt x="113944" y="723"/>
                </a:lnTo>
                <a:lnTo>
                  <a:pt x="102374" y="723"/>
                </a:lnTo>
                <a:lnTo>
                  <a:pt x="102374" y="55829"/>
                </a:lnTo>
                <a:lnTo>
                  <a:pt x="114160" y="55829"/>
                </a:lnTo>
                <a:lnTo>
                  <a:pt x="114160" y="23355"/>
                </a:lnTo>
                <a:lnTo>
                  <a:pt x="129984" y="55829"/>
                </a:lnTo>
                <a:lnTo>
                  <a:pt x="140868" y="55829"/>
                </a:lnTo>
                <a:lnTo>
                  <a:pt x="140868" y="723"/>
                </a:lnTo>
                <a:close/>
              </a:path>
              <a:path w="309880" h="57150">
                <a:moveTo>
                  <a:pt x="197027" y="28346"/>
                </a:moveTo>
                <a:lnTo>
                  <a:pt x="195059" y="15201"/>
                </a:lnTo>
                <a:lnTo>
                  <a:pt x="192532" y="10820"/>
                </a:lnTo>
                <a:lnTo>
                  <a:pt x="189992" y="6426"/>
                </a:lnTo>
                <a:lnTo>
                  <a:pt x="184238" y="2400"/>
                </a:lnTo>
                <a:lnTo>
                  <a:pt x="184238" y="18732"/>
                </a:lnTo>
                <a:lnTo>
                  <a:pt x="184238" y="41465"/>
                </a:lnTo>
                <a:lnTo>
                  <a:pt x="181127" y="45770"/>
                </a:lnTo>
                <a:lnTo>
                  <a:pt x="168427" y="45770"/>
                </a:lnTo>
                <a:lnTo>
                  <a:pt x="166331" y="39230"/>
                </a:lnTo>
                <a:lnTo>
                  <a:pt x="166331" y="17437"/>
                </a:lnTo>
                <a:lnTo>
                  <a:pt x="168503" y="10820"/>
                </a:lnTo>
                <a:lnTo>
                  <a:pt x="182753" y="10820"/>
                </a:lnTo>
                <a:lnTo>
                  <a:pt x="184238" y="18732"/>
                </a:lnTo>
                <a:lnTo>
                  <a:pt x="184238" y="2400"/>
                </a:lnTo>
                <a:lnTo>
                  <a:pt x="182994" y="1524"/>
                </a:lnTo>
                <a:lnTo>
                  <a:pt x="175272" y="0"/>
                </a:lnTo>
                <a:lnTo>
                  <a:pt x="167360" y="1714"/>
                </a:lnTo>
                <a:lnTo>
                  <a:pt x="160426" y="6870"/>
                </a:lnTo>
                <a:lnTo>
                  <a:pt x="155486" y="15532"/>
                </a:lnTo>
                <a:lnTo>
                  <a:pt x="153619" y="27762"/>
                </a:lnTo>
                <a:lnTo>
                  <a:pt x="155498" y="40970"/>
                </a:lnTo>
                <a:lnTo>
                  <a:pt x="160464" y="49911"/>
                </a:lnTo>
                <a:lnTo>
                  <a:pt x="167411" y="54991"/>
                </a:lnTo>
                <a:lnTo>
                  <a:pt x="175272" y="56591"/>
                </a:lnTo>
                <a:lnTo>
                  <a:pt x="182626" y="55206"/>
                </a:lnTo>
                <a:lnTo>
                  <a:pt x="189661" y="50546"/>
                </a:lnTo>
                <a:lnTo>
                  <a:pt x="192557" y="45770"/>
                </a:lnTo>
                <a:lnTo>
                  <a:pt x="194945" y="41846"/>
                </a:lnTo>
                <a:lnTo>
                  <a:pt x="197027" y="28346"/>
                </a:lnTo>
                <a:close/>
              </a:path>
              <a:path w="309880" h="57150">
                <a:moveTo>
                  <a:pt x="257619" y="723"/>
                </a:moveTo>
                <a:lnTo>
                  <a:pt x="246329" y="723"/>
                </a:lnTo>
                <a:lnTo>
                  <a:pt x="233654" y="23380"/>
                </a:lnTo>
                <a:lnTo>
                  <a:pt x="220980" y="723"/>
                </a:lnTo>
                <a:lnTo>
                  <a:pt x="209689" y="723"/>
                </a:lnTo>
                <a:lnTo>
                  <a:pt x="209689" y="55829"/>
                </a:lnTo>
                <a:lnTo>
                  <a:pt x="221424" y="55829"/>
                </a:lnTo>
                <a:lnTo>
                  <a:pt x="221424" y="20586"/>
                </a:lnTo>
                <a:lnTo>
                  <a:pt x="221602" y="20586"/>
                </a:lnTo>
                <a:lnTo>
                  <a:pt x="232448" y="41465"/>
                </a:lnTo>
                <a:lnTo>
                  <a:pt x="234823" y="41465"/>
                </a:lnTo>
                <a:lnTo>
                  <a:pt x="245656" y="20586"/>
                </a:lnTo>
                <a:lnTo>
                  <a:pt x="245833" y="20586"/>
                </a:lnTo>
                <a:lnTo>
                  <a:pt x="245833" y="55829"/>
                </a:lnTo>
                <a:lnTo>
                  <a:pt x="257619" y="55829"/>
                </a:lnTo>
                <a:lnTo>
                  <a:pt x="257619" y="723"/>
                </a:lnTo>
                <a:close/>
              </a:path>
              <a:path w="309880" h="57150">
                <a:moveTo>
                  <a:pt x="309613" y="723"/>
                </a:moveTo>
                <a:lnTo>
                  <a:pt x="296278" y="723"/>
                </a:lnTo>
                <a:lnTo>
                  <a:pt x="289433" y="17665"/>
                </a:lnTo>
                <a:lnTo>
                  <a:pt x="281114" y="723"/>
                </a:lnTo>
                <a:lnTo>
                  <a:pt x="267703" y="723"/>
                </a:lnTo>
                <a:lnTo>
                  <a:pt x="282968" y="30683"/>
                </a:lnTo>
                <a:lnTo>
                  <a:pt x="282968" y="55816"/>
                </a:lnTo>
                <a:lnTo>
                  <a:pt x="295795" y="55816"/>
                </a:lnTo>
                <a:lnTo>
                  <a:pt x="295795" y="30683"/>
                </a:lnTo>
                <a:lnTo>
                  <a:pt x="309613" y="723"/>
                </a:lnTo>
                <a:close/>
              </a:path>
            </a:pathLst>
          </a:custGeom>
          <a:solidFill>
            <a:srgbClr val="5A5A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484987" y="1091755"/>
            <a:ext cx="452755" cy="57150"/>
          </a:xfrm>
          <a:custGeom>
            <a:avLst/>
            <a:gdLst/>
            <a:ahLst/>
            <a:cxnLst/>
            <a:rect l="l" t="t" r="r" b="b"/>
            <a:pathLst>
              <a:path w="452755" h="57150">
                <a:moveTo>
                  <a:pt x="32816" y="46342"/>
                </a:moveTo>
                <a:lnTo>
                  <a:pt x="12509" y="46342"/>
                </a:lnTo>
                <a:lnTo>
                  <a:pt x="12509" y="32600"/>
                </a:lnTo>
                <a:lnTo>
                  <a:pt x="30746" y="32600"/>
                </a:lnTo>
                <a:lnTo>
                  <a:pt x="30746" y="23088"/>
                </a:lnTo>
                <a:lnTo>
                  <a:pt x="12509" y="23088"/>
                </a:lnTo>
                <a:lnTo>
                  <a:pt x="12509" y="10236"/>
                </a:lnTo>
                <a:lnTo>
                  <a:pt x="32105" y="10236"/>
                </a:lnTo>
                <a:lnTo>
                  <a:pt x="32105" y="723"/>
                </a:lnTo>
                <a:lnTo>
                  <a:pt x="0" y="723"/>
                </a:lnTo>
                <a:lnTo>
                  <a:pt x="0" y="55829"/>
                </a:lnTo>
                <a:lnTo>
                  <a:pt x="32816" y="55829"/>
                </a:lnTo>
                <a:lnTo>
                  <a:pt x="32816" y="46342"/>
                </a:lnTo>
                <a:close/>
              </a:path>
              <a:path w="452755" h="57150">
                <a:moveTo>
                  <a:pt x="87579" y="55816"/>
                </a:moveTo>
                <a:lnTo>
                  <a:pt x="71412" y="26619"/>
                </a:lnTo>
                <a:lnTo>
                  <a:pt x="85940" y="723"/>
                </a:lnTo>
                <a:lnTo>
                  <a:pt x="72313" y="723"/>
                </a:lnTo>
                <a:lnTo>
                  <a:pt x="64427" y="15875"/>
                </a:lnTo>
                <a:lnTo>
                  <a:pt x="56565" y="723"/>
                </a:lnTo>
                <a:lnTo>
                  <a:pt x="42862" y="723"/>
                </a:lnTo>
                <a:lnTo>
                  <a:pt x="57404" y="26619"/>
                </a:lnTo>
                <a:lnTo>
                  <a:pt x="41236" y="55816"/>
                </a:lnTo>
                <a:lnTo>
                  <a:pt x="54914" y="55816"/>
                </a:lnTo>
                <a:lnTo>
                  <a:pt x="64427" y="37769"/>
                </a:lnTo>
                <a:lnTo>
                  <a:pt x="73939" y="55816"/>
                </a:lnTo>
                <a:lnTo>
                  <a:pt x="87579" y="55816"/>
                </a:lnTo>
                <a:close/>
              </a:path>
              <a:path w="452755" h="57150">
                <a:moveTo>
                  <a:pt x="130810" y="41719"/>
                </a:moveTo>
                <a:lnTo>
                  <a:pt x="127254" y="44361"/>
                </a:lnTo>
                <a:lnTo>
                  <a:pt x="123558" y="46164"/>
                </a:lnTo>
                <a:lnTo>
                  <a:pt x="112585" y="46164"/>
                </a:lnTo>
                <a:lnTo>
                  <a:pt x="108407" y="39789"/>
                </a:lnTo>
                <a:lnTo>
                  <a:pt x="108407" y="15976"/>
                </a:lnTo>
                <a:lnTo>
                  <a:pt x="113804" y="10414"/>
                </a:lnTo>
                <a:lnTo>
                  <a:pt x="123698" y="10414"/>
                </a:lnTo>
                <a:lnTo>
                  <a:pt x="126415" y="11303"/>
                </a:lnTo>
                <a:lnTo>
                  <a:pt x="130429" y="13665"/>
                </a:lnTo>
                <a:lnTo>
                  <a:pt x="130429" y="3048"/>
                </a:lnTo>
                <a:lnTo>
                  <a:pt x="126542" y="1028"/>
                </a:lnTo>
                <a:lnTo>
                  <a:pt x="122301" y="0"/>
                </a:lnTo>
                <a:lnTo>
                  <a:pt x="117970" y="0"/>
                </a:lnTo>
                <a:lnTo>
                  <a:pt x="108775" y="2044"/>
                </a:lnTo>
                <a:lnTo>
                  <a:pt x="101739" y="7861"/>
                </a:lnTo>
                <a:lnTo>
                  <a:pt x="97231" y="16941"/>
                </a:lnTo>
                <a:lnTo>
                  <a:pt x="95656" y="28790"/>
                </a:lnTo>
                <a:lnTo>
                  <a:pt x="97294" y="40297"/>
                </a:lnTo>
                <a:lnTo>
                  <a:pt x="101892" y="49047"/>
                </a:lnTo>
                <a:lnTo>
                  <a:pt x="108940" y="54622"/>
                </a:lnTo>
                <a:lnTo>
                  <a:pt x="117970" y="56578"/>
                </a:lnTo>
                <a:lnTo>
                  <a:pt x="123240" y="56578"/>
                </a:lnTo>
                <a:lnTo>
                  <a:pt x="127127" y="55372"/>
                </a:lnTo>
                <a:lnTo>
                  <a:pt x="130810" y="52463"/>
                </a:lnTo>
                <a:lnTo>
                  <a:pt x="130810" y="41719"/>
                </a:lnTo>
                <a:close/>
              </a:path>
              <a:path w="452755" h="57150">
                <a:moveTo>
                  <a:pt x="176860" y="46342"/>
                </a:moveTo>
                <a:lnTo>
                  <a:pt x="156502" y="46342"/>
                </a:lnTo>
                <a:lnTo>
                  <a:pt x="156502" y="32600"/>
                </a:lnTo>
                <a:lnTo>
                  <a:pt x="174739" y="32600"/>
                </a:lnTo>
                <a:lnTo>
                  <a:pt x="174739" y="23088"/>
                </a:lnTo>
                <a:lnTo>
                  <a:pt x="156502" y="23088"/>
                </a:lnTo>
                <a:lnTo>
                  <a:pt x="156502" y="10236"/>
                </a:lnTo>
                <a:lnTo>
                  <a:pt x="176123" y="10236"/>
                </a:lnTo>
                <a:lnTo>
                  <a:pt x="176123" y="723"/>
                </a:lnTo>
                <a:lnTo>
                  <a:pt x="144018" y="723"/>
                </a:lnTo>
                <a:lnTo>
                  <a:pt x="144018" y="55829"/>
                </a:lnTo>
                <a:lnTo>
                  <a:pt x="176860" y="55829"/>
                </a:lnTo>
                <a:lnTo>
                  <a:pt x="176860" y="46342"/>
                </a:lnTo>
                <a:close/>
              </a:path>
              <a:path w="452755" h="57150">
                <a:moveTo>
                  <a:pt x="221919" y="45935"/>
                </a:moveTo>
                <a:lnTo>
                  <a:pt x="201714" y="45935"/>
                </a:lnTo>
                <a:lnTo>
                  <a:pt x="201714" y="723"/>
                </a:lnTo>
                <a:lnTo>
                  <a:pt x="189230" y="723"/>
                </a:lnTo>
                <a:lnTo>
                  <a:pt x="189230" y="55829"/>
                </a:lnTo>
                <a:lnTo>
                  <a:pt x="221919" y="55829"/>
                </a:lnTo>
                <a:lnTo>
                  <a:pt x="221919" y="45935"/>
                </a:lnTo>
                <a:close/>
              </a:path>
              <a:path w="452755" h="57150">
                <a:moveTo>
                  <a:pt x="264579" y="45935"/>
                </a:moveTo>
                <a:lnTo>
                  <a:pt x="244398" y="45935"/>
                </a:lnTo>
                <a:lnTo>
                  <a:pt x="244398" y="723"/>
                </a:lnTo>
                <a:lnTo>
                  <a:pt x="231902" y="723"/>
                </a:lnTo>
                <a:lnTo>
                  <a:pt x="231902" y="55829"/>
                </a:lnTo>
                <a:lnTo>
                  <a:pt x="264579" y="55829"/>
                </a:lnTo>
                <a:lnTo>
                  <a:pt x="264579" y="45935"/>
                </a:lnTo>
                <a:close/>
              </a:path>
              <a:path w="452755" h="57150">
                <a:moveTo>
                  <a:pt x="307428" y="46342"/>
                </a:moveTo>
                <a:lnTo>
                  <a:pt x="287083" y="46342"/>
                </a:lnTo>
                <a:lnTo>
                  <a:pt x="287083" y="32600"/>
                </a:lnTo>
                <a:lnTo>
                  <a:pt x="305320" y="32600"/>
                </a:lnTo>
                <a:lnTo>
                  <a:pt x="305320" y="23088"/>
                </a:lnTo>
                <a:lnTo>
                  <a:pt x="287083" y="23088"/>
                </a:lnTo>
                <a:lnTo>
                  <a:pt x="287083" y="10236"/>
                </a:lnTo>
                <a:lnTo>
                  <a:pt x="306679" y="10236"/>
                </a:lnTo>
                <a:lnTo>
                  <a:pt x="306679" y="723"/>
                </a:lnTo>
                <a:lnTo>
                  <a:pt x="274574" y="723"/>
                </a:lnTo>
                <a:lnTo>
                  <a:pt x="274574" y="55829"/>
                </a:lnTo>
                <a:lnTo>
                  <a:pt x="307428" y="55829"/>
                </a:lnTo>
                <a:lnTo>
                  <a:pt x="307428" y="46342"/>
                </a:lnTo>
                <a:close/>
              </a:path>
              <a:path w="452755" h="57150">
                <a:moveTo>
                  <a:pt x="358533" y="723"/>
                </a:moveTo>
                <a:lnTo>
                  <a:pt x="346722" y="723"/>
                </a:lnTo>
                <a:lnTo>
                  <a:pt x="346722" y="31877"/>
                </a:lnTo>
                <a:lnTo>
                  <a:pt x="346570" y="31877"/>
                </a:lnTo>
                <a:lnTo>
                  <a:pt x="331647" y="723"/>
                </a:lnTo>
                <a:lnTo>
                  <a:pt x="320040" y="723"/>
                </a:lnTo>
                <a:lnTo>
                  <a:pt x="320040" y="55829"/>
                </a:lnTo>
                <a:lnTo>
                  <a:pt x="331825" y="55829"/>
                </a:lnTo>
                <a:lnTo>
                  <a:pt x="331825" y="23355"/>
                </a:lnTo>
                <a:lnTo>
                  <a:pt x="331978" y="23355"/>
                </a:lnTo>
                <a:lnTo>
                  <a:pt x="347637" y="55829"/>
                </a:lnTo>
                <a:lnTo>
                  <a:pt x="358533" y="55829"/>
                </a:lnTo>
                <a:lnTo>
                  <a:pt x="358533" y="723"/>
                </a:lnTo>
                <a:close/>
              </a:path>
              <a:path w="452755" h="57150">
                <a:moveTo>
                  <a:pt x="406273" y="41719"/>
                </a:moveTo>
                <a:lnTo>
                  <a:pt x="402704" y="44361"/>
                </a:lnTo>
                <a:lnTo>
                  <a:pt x="398983" y="46164"/>
                </a:lnTo>
                <a:lnTo>
                  <a:pt x="388023" y="46164"/>
                </a:lnTo>
                <a:lnTo>
                  <a:pt x="383832" y="39789"/>
                </a:lnTo>
                <a:lnTo>
                  <a:pt x="383832" y="15976"/>
                </a:lnTo>
                <a:lnTo>
                  <a:pt x="389229" y="10414"/>
                </a:lnTo>
                <a:lnTo>
                  <a:pt x="399148" y="10414"/>
                </a:lnTo>
                <a:lnTo>
                  <a:pt x="401840" y="11303"/>
                </a:lnTo>
                <a:lnTo>
                  <a:pt x="405866" y="13665"/>
                </a:lnTo>
                <a:lnTo>
                  <a:pt x="405866" y="3048"/>
                </a:lnTo>
                <a:lnTo>
                  <a:pt x="401967" y="1028"/>
                </a:lnTo>
                <a:lnTo>
                  <a:pt x="397713" y="0"/>
                </a:lnTo>
                <a:lnTo>
                  <a:pt x="393433" y="0"/>
                </a:lnTo>
                <a:lnTo>
                  <a:pt x="384225" y="2044"/>
                </a:lnTo>
                <a:lnTo>
                  <a:pt x="377164" y="7861"/>
                </a:lnTo>
                <a:lnTo>
                  <a:pt x="372643" y="16941"/>
                </a:lnTo>
                <a:lnTo>
                  <a:pt x="371055" y="28790"/>
                </a:lnTo>
                <a:lnTo>
                  <a:pt x="372694" y="40297"/>
                </a:lnTo>
                <a:lnTo>
                  <a:pt x="377304" y="49047"/>
                </a:lnTo>
                <a:lnTo>
                  <a:pt x="384390" y="54622"/>
                </a:lnTo>
                <a:lnTo>
                  <a:pt x="393433" y="56578"/>
                </a:lnTo>
                <a:lnTo>
                  <a:pt x="398678" y="56578"/>
                </a:lnTo>
                <a:lnTo>
                  <a:pt x="402539" y="55372"/>
                </a:lnTo>
                <a:lnTo>
                  <a:pt x="406273" y="52463"/>
                </a:lnTo>
                <a:lnTo>
                  <a:pt x="406273" y="41719"/>
                </a:lnTo>
                <a:close/>
              </a:path>
              <a:path w="452755" h="57150">
                <a:moveTo>
                  <a:pt x="452285" y="46342"/>
                </a:moveTo>
                <a:lnTo>
                  <a:pt x="431977" y="46342"/>
                </a:lnTo>
                <a:lnTo>
                  <a:pt x="431977" y="32600"/>
                </a:lnTo>
                <a:lnTo>
                  <a:pt x="450202" y="32600"/>
                </a:lnTo>
                <a:lnTo>
                  <a:pt x="450202" y="23088"/>
                </a:lnTo>
                <a:lnTo>
                  <a:pt x="431977" y="23088"/>
                </a:lnTo>
                <a:lnTo>
                  <a:pt x="431977" y="10236"/>
                </a:lnTo>
                <a:lnTo>
                  <a:pt x="451573" y="10236"/>
                </a:lnTo>
                <a:lnTo>
                  <a:pt x="451573" y="723"/>
                </a:lnTo>
                <a:lnTo>
                  <a:pt x="419481" y="723"/>
                </a:lnTo>
                <a:lnTo>
                  <a:pt x="419481" y="55829"/>
                </a:lnTo>
                <a:lnTo>
                  <a:pt x="452285" y="55829"/>
                </a:lnTo>
                <a:lnTo>
                  <a:pt x="452285" y="46342"/>
                </a:lnTo>
                <a:close/>
              </a:path>
            </a:pathLst>
          </a:custGeom>
          <a:solidFill>
            <a:srgbClr val="5A5A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073251" y="1092479"/>
            <a:ext cx="33020" cy="55244"/>
          </a:xfrm>
          <a:custGeom>
            <a:avLst/>
            <a:gdLst/>
            <a:ahLst/>
            <a:cxnLst/>
            <a:rect l="l" t="t" r="r" b="b"/>
            <a:pathLst>
              <a:path w="33019" h="55244">
                <a:moveTo>
                  <a:pt x="32092" y="0"/>
                </a:moveTo>
                <a:lnTo>
                  <a:pt x="0" y="0"/>
                </a:lnTo>
                <a:lnTo>
                  <a:pt x="0" y="55105"/>
                </a:lnTo>
                <a:lnTo>
                  <a:pt x="32867" y="55105"/>
                </a:lnTo>
                <a:lnTo>
                  <a:pt x="32867" y="45618"/>
                </a:lnTo>
                <a:lnTo>
                  <a:pt x="12496" y="45618"/>
                </a:lnTo>
                <a:lnTo>
                  <a:pt x="12496" y="31876"/>
                </a:lnTo>
                <a:lnTo>
                  <a:pt x="30746" y="31876"/>
                </a:lnTo>
                <a:lnTo>
                  <a:pt x="30746" y="22364"/>
                </a:lnTo>
                <a:lnTo>
                  <a:pt x="12496" y="22364"/>
                </a:lnTo>
                <a:lnTo>
                  <a:pt x="12496" y="9512"/>
                </a:lnTo>
                <a:lnTo>
                  <a:pt x="32092" y="9512"/>
                </a:lnTo>
                <a:lnTo>
                  <a:pt x="32092" y="0"/>
                </a:lnTo>
                <a:close/>
              </a:path>
            </a:pathLst>
          </a:custGeom>
          <a:solidFill>
            <a:srgbClr val="5A5A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995782" y="1092479"/>
            <a:ext cx="33020" cy="55244"/>
          </a:xfrm>
          <a:custGeom>
            <a:avLst/>
            <a:gdLst/>
            <a:ahLst/>
            <a:cxnLst/>
            <a:rect l="l" t="t" r="r" b="b"/>
            <a:pathLst>
              <a:path w="33019" h="55244">
                <a:moveTo>
                  <a:pt x="32092" y="0"/>
                </a:moveTo>
                <a:lnTo>
                  <a:pt x="0" y="0"/>
                </a:lnTo>
                <a:lnTo>
                  <a:pt x="0" y="55105"/>
                </a:lnTo>
                <a:lnTo>
                  <a:pt x="32867" y="55105"/>
                </a:lnTo>
                <a:lnTo>
                  <a:pt x="32867" y="45618"/>
                </a:lnTo>
                <a:lnTo>
                  <a:pt x="12496" y="45618"/>
                </a:lnTo>
                <a:lnTo>
                  <a:pt x="12496" y="31876"/>
                </a:lnTo>
                <a:lnTo>
                  <a:pt x="30746" y="31876"/>
                </a:lnTo>
                <a:lnTo>
                  <a:pt x="30746" y="22364"/>
                </a:lnTo>
                <a:lnTo>
                  <a:pt x="12496" y="22364"/>
                </a:lnTo>
                <a:lnTo>
                  <a:pt x="12496" y="9512"/>
                </a:lnTo>
                <a:lnTo>
                  <a:pt x="32092" y="9512"/>
                </a:lnTo>
                <a:lnTo>
                  <a:pt x="32092" y="0"/>
                </a:lnTo>
                <a:close/>
              </a:path>
            </a:pathLst>
          </a:custGeom>
          <a:solidFill>
            <a:srgbClr val="5A5A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114501" y="1091755"/>
            <a:ext cx="203835" cy="57150"/>
          </a:xfrm>
          <a:custGeom>
            <a:avLst/>
            <a:gdLst/>
            <a:ahLst/>
            <a:cxnLst/>
            <a:rect l="l" t="t" r="r" b="b"/>
            <a:pathLst>
              <a:path w="203834" h="57150">
                <a:moveTo>
                  <a:pt x="37668" y="723"/>
                </a:moveTo>
                <a:lnTo>
                  <a:pt x="0" y="723"/>
                </a:lnTo>
                <a:lnTo>
                  <a:pt x="0" y="10236"/>
                </a:lnTo>
                <a:lnTo>
                  <a:pt x="12598" y="10236"/>
                </a:lnTo>
                <a:lnTo>
                  <a:pt x="12598" y="55829"/>
                </a:lnTo>
                <a:lnTo>
                  <a:pt x="25082" y="55829"/>
                </a:lnTo>
                <a:lnTo>
                  <a:pt x="25082" y="10236"/>
                </a:lnTo>
                <a:lnTo>
                  <a:pt x="37668" y="10236"/>
                </a:lnTo>
                <a:lnTo>
                  <a:pt x="37668" y="723"/>
                </a:lnTo>
                <a:close/>
              </a:path>
              <a:path w="203834" h="57150">
                <a:moveTo>
                  <a:pt x="87236" y="723"/>
                </a:moveTo>
                <a:lnTo>
                  <a:pt x="74714" y="723"/>
                </a:lnTo>
                <a:lnTo>
                  <a:pt x="74714" y="23228"/>
                </a:lnTo>
                <a:lnTo>
                  <a:pt x="60909" y="23228"/>
                </a:lnTo>
                <a:lnTo>
                  <a:pt x="60909" y="723"/>
                </a:lnTo>
                <a:lnTo>
                  <a:pt x="48412" y="723"/>
                </a:lnTo>
                <a:lnTo>
                  <a:pt x="48412" y="55829"/>
                </a:lnTo>
                <a:lnTo>
                  <a:pt x="60909" y="55829"/>
                </a:lnTo>
                <a:lnTo>
                  <a:pt x="60909" y="32753"/>
                </a:lnTo>
                <a:lnTo>
                  <a:pt x="74714" y="32753"/>
                </a:lnTo>
                <a:lnTo>
                  <a:pt x="74714" y="55829"/>
                </a:lnTo>
                <a:lnTo>
                  <a:pt x="87236" y="55829"/>
                </a:lnTo>
                <a:lnTo>
                  <a:pt x="87236" y="723"/>
                </a:lnTo>
                <a:close/>
              </a:path>
              <a:path w="203834" h="57150">
                <a:moveTo>
                  <a:pt x="114630" y="736"/>
                </a:moveTo>
                <a:lnTo>
                  <a:pt x="102133" y="736"/>
                </a:lnTo>
                <a:lnTo>
                  <a:pt x="102133" y="55841"/>
                </a:lnTo>
                <a:lnTo>
                  <a:pt x="114630" y="55841"/>
                </a:lnTo>
                <a:lnTo>
                  <a:pt x="114630" y="736"/>
                </a:lnTo>
                <a:close/>
              </a:path>
              <a:path w="203834" h="57150">
                <a:moveTo>
                  <a:pt x="162458" y="41719"/>
                </a:moveTo>
                <a:lnTo>
                  <a:pt x="158927" y="44361"/>
                </a:lnTo>
                <a:lnTo>
                  <a:pt x="155232" y="46164"/>
                </a:lnTo>
                <a:lnTo>
                  <a:pt x="144246" y="46164"/>
                </a:lnTo>
                <a:lnTo>
                  <a:pt x="140068" y="39789"/>
                </a:lnTo>
                <a:lnTo>
                  <a:pt x="140068" y="15976"/>
                </a:lnTo>
                <a:lnTo>
                  <a:pt x="145465" y="10414"/>
                </a:lnTo>
                <a:lnTo>
                  <a:pt x="155397" y="10414"/>
                </a:lnTo>
                <a:lnTo>
                  <a:pt x="158076" y="11303"/>
                </a:lnTo>
                <a:lnTo>
                  <a:pt x="162090" y="13665"/>
                </a:lnTo>
                <a:lnTo>
                  <a:pt x="162090" y="3048"/>
                </a:lnTo>
                <a:lnTo>
                  <a:pt x="158216" y="1028"/>
                </a:lnTo>
                <a:lnTo>
                  <a:pt x="153924" y="0"/>
                </a:lnTo>
                <a:lnTo>
                  <a:pt x="149644" y="0"/>
                </a:lnTo>
                <a:lnTo>
                  <a:pt x="140436" y="2044"/>
                </a:lnTo>
                <a:lnTo>
                  <a:pt x="133388" y="7861"/>
                </a:lnTo>
                <a:lnTo>
                  <a:pt x="128892" y="16941"/>
                </a:lnTo>
                <a:lnTo>
                  <a:pt x="127317" y="28790"/>
                </a:lnTo>
                <a:lnTo>
                  <a:pt x="128955" y="40297"/>
                </a:lnTo>
                <a:lnTo>
                  <a:pt x="133540" y="49047"/>
                </a:lnTo>
                <a:lnTo>
                  <a:pt x="140601" y="54622"/>
                </a:lnTo>
                <a:lnTo>
                  <a:pt x="149644" y="56578"/>
                </a:lnTo>
                <a:lnTo>
                  <a:pt x="154901" y="56578"/>
                </a:lnTo>
                <a:lnTo>
                  <a:pt x="158775" y="55372"/>
                </a:lnTo>
                <a:lnTo>
                  <a:pt x="162458" y="52463"/>
                </a:lnTo>
                <a:lnTo>
                  <a:pt x="162458" y="41719"/>
                </a:lnTo>
                <a:close/>
              </a:path>
              <a:path w="203834" h="57150">
                <a:moveTo>
                  <a:pt x="203339" y="41198"/>
                </a:moveTo>
                <a:lnTo>
                  <a:pt x="200545" y="32270"/>
                </a:lnTo>
                <a:lnTo>
                  <a:pt x="194424" y="24904"/>
                </a:lnTo>
                <a:lnTo>
                  <a:pt x="188290" y="18783"/>
                </a:lnTo>
                <a:lnTo>
                  <a:pt x="185508" y="13550"/>
                </a:lnTo>
                <a:lnTo>
                  <a:pt x="185508" y="11303"/>
                </a:lnTo>
                <a:lnTo>
                  <a:pt x="187604" y="9753"/>
                </a:lnTo>
                <a:lnTo>
                  <a:pt x="193306" y="9753"/>
                </a:lnTo>
                <a:lnTo>
                  <a:pt x="195732" y="10655"/>
                </a:lnTo>
                <a:lnTo>
                  <a:pt x="201231" y="13703"/>
                </a:lnTo>
                <a:lnTo>
                  <a:pt x="201231" y="3378"/>
                </a:lnTo>
                <a:lnTo>
                  <a:pt x="196977" y="1028"/>
                </a:lnTo>
                <a:lnTo>
                  <a:pt x="193179" y="0"/>
                </a:lnTo>
                <a:lnTo>
                  <a:pt x="180276" y="0"/>
                </a:lnTo>
                <a:lnTo>
                  <a:pt x="173405" y="6159"/>
                </a:lnTo>
                <a:lnTo>
                  <a:pt x="173405" y="14058"/>
                </a:lnTo>
                <a:lnTo>
                  <a:pt x="176085" y="22860"/>
                </a:lnTo>
                <a:lnTo>
                  <a:pt x="181991" y="29806"/>
                </a:lnTo>
                <a:lnTo>
                  <a:pt x="187896" y="35763"/>
                </a:lnTo>
                <a:lnTo>
                  <a:pt x="190588" y="41579"/>
                </a:lnTo>
                <a:lnTo>
                  <a:pt x="190588" y="44221"/>
                </a:lnTo>
                <a:lnTo>
                  <a:pt x="188480" y="46164"/>
                </a:lnTo>
                <a:lnTo>
                  <a:pt x="182194" y="46164"/>
                </a:lnTo>
                <a:lnTo>
                  <a:pt x="179146" y="44602"/>
                </a:lnTo>
                <a:lnTo>
                  <a:pt x="173888" y="40335"/>
                </a:lnTo>
                <a:lnTo>
                  <a:pt x="173888" y="52209"/>
                </a:lnTo>
                <a:lnTo>
                  <a:pt x="179031" y="55257"/>
                </a:lnTo>
                <a:lnTo>
                  <a:pt x="183095" y="56578"/>
                </a:lnTo>
                <a:lnTo>
                  <a:pt x="196469" y="56578"/>
                </a:lnTo>
                <a:lnTo>
                  <a:pt x="203339" y="49949"/>
                </a:lnTo>
                <a:lnTo>
                  <a:pt x="203339" y="41198"/>
                </a:lnTo>
                <a:close/>
              </a:path>
            </a:pathLst>
          </a:custGeom>
          <a:solidFill>
            <a:srgbClr val="5A5A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397318" y="1098626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0485" y="0"/>
                </a:moveTo>
                <a:lnTo>
                  <a:pt x="0" y="20497"/>
                </a:lnTo>
                <a:lnTo>
                  <a:pt x="20485" y="40957"/>
                </a:lnTo>
                <a:lnTo>
                  <a:pt x="40957" y="20497"/>
                </a:lnTo>
                <a:lnTo>
                  <a:pt x="20485" y="0"/>
                </a:lnTo>
                <a:close/>
              </a:path>
            </a:pathLst>
          </a:custGeom>
          <a:solidFill>
            <a:srgbClr val="5A5A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984033" y="1098626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0510" y="0"/>
                </a:moveTo>
                <a:lnTo>
                  <a:pt x="0" y="20497"/>
                </a:lnTo>
                <a:lnTo>
                  <a:pt x="20510" y="40957"/>
                </a:lnTo>
                <a:lnTo>
                  <a:pt x="40957" y="20497"/>
                </a:lnTo>
                <a:lnTo>
                  <a:pt x="20510" y="0"/>
                </a:lnTo>
                <a:close/>
              </a:path>
            </a:pathLst>
          </a:custGeom>
          <a:solidFill>
            <a:srgbClr val="5A5A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186804" y="233426"/>
            <a:ext cx="978407" cy="7886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10795" y="7949577"/>
            <a:ext cx="14630400" cy="193675"/>
            <a:chOff x="10795" y="7949577"/>
            <a:chExt cx="14630400" cy="193675"/>
          </a:xfrm>
        </p:grpSpPr>
        <p:sp>
          <p:nvSpPr>
            <p:cNvPr id="11" name="object 11"/>
            <p:cNvSpPr/>
            <p:nvPr/>
          </p:nvSpPr>
          <p:spPr>
            <a:xfrm>
              <a:off x="10795" y="7949577"/>
              <a:ext cx="6093460" cy="193675"/>
            </a:xfrm>
            <a:custGeom>
              <a:avLst/>
              <a:gdLst/>
              <a:ahLst/>
              <a:cxnLst/>
              <a:rect l="l" t="t" r="r" b="b"/>
              <a:pathLst>
                <a:path w="6093460" h="193675">
                  <a:moveTo>
                    <a:pt x="6093180" y="0"/>
                  </a:moveTo>
                  <a:lnTo>
                    <a:pt x="0" y="0"/>
                  </a:lnTo>
                  <a:lnTo>
                    <a:pt x="0" y="193167"/>
                  </a:lnTo>
                  <a:lnTo>
                    <a:pt x="6093180" y="193167"/>
                  </a:lnTo>
                  <a:lnTo>
                    <a:pt x="6093180" y="0"/>
                  </a:lnTo>
                  <a:close/>
                </a:path>
              </a:pathLst>
            </a:custGeom>
            <a:solidFill>
              <a:srgbClr val="D922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03975" y="7949577"/>
              <a:ext cx="2159000" cy="193675"/>
            </a:xfrm>
            <a:custGeom>
              <a:avLst/>
              <a:gdLst/>
              <a:ahLst/>
              <a:cxnLst/>
              <a:rect l="l" t="t" r="r" b="b"/>
              <a:pathLst>
                <a:path w="2159000" h="193675">
                  <a:moveTo>
                    <a:pt x="2158733" y="0"/>
                  </a:moveTo>
                  <a:lnTo>
                    <a:pt x="0" y="0"/>
                  </a:lnTo>
                  <a:lnTo>
                    <a:pt x="0" y="193167"/>
                  </a:lnTo>
                  <a:lnTo>
                    <a:pt x="2158733" y="193167"/>
                  </a:lnTo>
                  <a:lnTo>
                    <a:pt x="2158733" y="0"/>
                  </a:lnTo>
                  <a:close/>
                </a:path>
              </a:pathLst>
            </a:custGeom>
            <a:solidFill>
              <a:srgbClr val="EB9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62695" y="7949577"/>
              <a:ext cx="3604260" cy="193675"/>
            </a:xfrm>
            <a:custGeom>
              <a:avLst/>
              <a:gdLst/>
              <a:ahLst/>
              <a:cxnLst/>
              <a:rect l="l" t="t" r="r" b="b"/>
              <a:pathLst>
                <a:path w="3604259" h="193675">
                  <a:moveTo>
                    <a:pt x="3603688" y="0"/>
                  </a:moveTo>
                  <a:lnTo>
                    <a:pt x="0" y="0"/>
                  </a:lnTo>
                  <a:lnTo>
                    <a:pt x="0" y="193167"/>
                  </a:lnTo>
                  <a:lnTo>
                    <a:pt x="3603688" y="193167"/>
                  </a:lnTo>
                  <a:lnTo>
                    <a:pt x="3603688" y="0"/>
                  </a:lnTo>
                  <a:close/>
                </a:path>
              </a:pathLst>
            </a:custGeom>
            <a:solidFill>
              <a:srgbClr val="F4C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866384" y="7949577"/>
              <a:ext cx="487680" cy="193675"/>
            </a:xfrm>
            <a:custGeom>
              <a:avLst/>
              <a:gdLst/>
              <a:ahLst/>
              <a:cxnLst/>
              <a:rect l="l" t="t" r="r" b="b"/>
              <a:pathLst>
                <a:path w="487679" h="193675">
                  <a:moveTo>
                    <a:pt x="487464" y="0"/>
                  </a:moveTo>
                  <a:lnTo>
                    <a:pt x="0" y="0"/>
                  </a:lnTo>
                  <a:lnTo>
                    <a:pt x="0" y="193167"/>
                  </a:lnTo>
                  <a:lnTo>
                    <a:pt x="487464" y="193167"/>
                  </a:lnTo>
                  <a:lnTo>
                    <a:pt x="487464" y="0"/>
                  </a:lnTo>
                  <a:close/>
                </a:path>
              </a:pathLst>
            </a:custGeom>
            <a:solidFill>
              <a:srgbClr val="EB9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353836" y="7949577"/>
              <a:ext cx="2287905" cy="193675"/>
            </a:xfrm>
            <a:custGeom>
              <a:avLst/>
              <a:gdLst/>
              <a:ahLst/>
              <a:cxnLst/>
              <a:rect l="l" t="t" r="r" b="b"/>
              <a:pathLst>
                <a:path w="2287905" h="193675">
                  <a:moveTo>
                    <a:pt x="2287358" y="0"/>
                  </a:moveTo>
                  <a:lnTo>
                    <a:pt x="0" y="0"/>
                  </a:lnTo>
                  <a:lnTo>
                    <a:pt x="0" y="193167"/>
                  </a:lnTo>
                  <a:lnTo>
                    <a:pt x="2287358" y="193167"/>
                  </a:lnTo>
                  <a:lnTo>
                    <a:pt x="2287358" y="0"/>
                  </a:lnTo>
                  <a:close/>
                </a:path>
              </a:pathLst>
            </a:custGeom>
            <a:solidFill>
              <a:srgbClr val="D922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6951700" y="1466996"/>
            <a:ext cx="7388859" cy="7620"/>
          </a:xfrm>
          <a:custGeom>
            <a:avLst/>
            <a:gdLst/>
            <a:ahLst/>
            <a:cxnLst/>
            <a:rect l="l" t="t" r="r" b="b"/>
            <a:pathLst>
              <a:path w="7388859" h="7619">
                <a:moveTo>
                  <a:pt x="7388707" y="0"/>
                </a:moveTo>
                <a:lnTo>
                  <a:pt x="0" y="0"/>
                </a:lnTo>
                <a:lnTo>
                  <a:pt x="0" y="7200"/>
                </a:lnTo>
                <a:lnTo>
                  <a:pt x="7388707" y="7200"/>
                </a:lnTo>
                <a:lnTo>
                  <a:pt x="7388707" y="0"/>
                </a:lnTo>
                <a:close/>
              </a:path>
            </a:pathLst>
          </a:custGeom>
          <a:solidFill>
            <a:srgbClr val="595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6122340" y="948823"/>
            <a:ext cx="333916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9310">
              <a:lnSpc>
                <a:spcPct val="100000"/>
              </a:lnSpc>
              <a:spcBef>
                <a:spcPts val="100"/>
              </a:spcBef>
            </a:pPr>
            <a:r>
              <a:rPr lang="es-MX" spc="-30" dirty="0">
                <a:latin typeface="Helvetica" panose="020B0604020202020204" pitchFamily="34" charset="0"/>
                <a:cs typeface="Helvetica" panose="020B0604020202020204" pitchFamily="34" charset="0"/>
              </a:rPr>
              <a:t>Ventajas</a:t>
            </a:r>
            <a:endParaRPr lang="es-MX" spc="-35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938974" y="1639335"/>
            <a:ext cx="3339161" cy="38908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s-ES" sz="1600" spc="90" dirty="0">
                <a:solidFill>
                  <a:srgbClr val="231F20"/>
                </a:solidFill>
                <a:latin typeface="Trebuchet MS"/>
                <a:cs typeface="Trebuchet MS"/>
              </a:rPr>
              <a:t>Tecnología EP+.</a:t>
            </a:r>
          </a:p>
          <a:p>
            <a:pPr marL="12700">
              <a:spcBef>
                <a:spcPts val="100"/>
              </a:spcBef>
            </a:pPr>
            <a:endParaRPr lang="es-ES" sz="1600" spc="90" dirty="0">
              <a:solidFill>
                <a:srgbClr val="231F20"/>
              </a:solidFill>
              <a:latin typeface="Trebuchet MS"/>
              <a:cs typeface="Trebuchet MS"/>
            </a:endParaRPr>
          </a:p>
          <a:p>
            <a:pPr marL="12700">
              <a:spcBef>
                <a:spcPts val="100"/>
              </a:spcBef>
            </a:pPr>
            <a:r>
              <a:rPr lang="es-ES" sz="1600" spc="90" dirty="0">
                <a:solidFill>
                  <a:srgbClr val="231F20"/>
                </a:solidFill>
                <a:latin typeface="Trebuchet MS"/>
                <a:cs typeface="Trebuchet MS"/>
              </a:rPr>
              <a:t>Fácil de instalar.</a:t>
            </a:r>
          </a:p>
          <a:p>
            <a:pPr marL="12700">
              <a:spcBef>
                <a:spcPts val="100"/>
              </a:spcBef>
            </a:pPr>
            <a:endParaRPr lang="es-ES" sz="1600" spc="90" dirty="0">
              <a:solidFill>
                <a:srgbClr val="231F20"/>
              </a:solidFill>
              <a:latin typeface="Trebuchet MS"/>
              <a:cs typeface="Trebuchet MS"/>
            </a:endParaRPr>
          </a:p>
          <a:p>
            <a:pPr marL="12700">
              <a:spcBef>
                <a:spcPts val="100"/>
              </a:spcBef>
            </a:pPr>
            <a:r>
              <a:rPr lang="es-ES" sz="1600" spc="90" dirty="0">
                <a:solidFill>
                  <a:srgbClr val="231F20"/>
                </a:solidFill>
                <a:latin typeface="Trebuchet MS"/>
                <a:cs typeface="Trebuchet MS"/>
              </a:rPr>
              <a:t>Alto rendimiento.</a:t>
            </a:r>
          </a:p>
          <a:p>
            <a:pPr marL="12700">
              <a:spcBef>
                <a:spcPts val="100"/>
              </a:spcBef>
            </a:pPr>
            <a:endParaRPr lang="es-ES" sz="1600" spc="90" dirty="0">
              <a:solidFill>
                <a:srgbClr val="231F20"/>
              </a:solidFill>
              <a:latin typeface="Trebuchet MS"/>
              <a:cs typeface="Trebuchet MS"/>
            </a:endParaRPr>
          </a:p>
          <a:p>
            <a:pPr marL="12700">
              <a:spcBef>
                <a:spcPts val="100"/>
              </a:spcBef>
            </a:pPr>
            <a:r>
              <a:rPr lang="es-ES" sz="1600" spc="90" dirty="0">
                <a:solidFill>
                  <a:srgbClr val="231F20"/>
                </a:solidFill>
                <a:latin typeface="Trebuchet MS"/>
                <a:cs typeface="Trebuchet MS"/>
              </a:rPr>
              <a:t>Diseño moderno.</a:t>
            </a:r>
          </a:p>
          <a:p>
            <a:pPr marL="12700">
              <a:spcBef>
                <a:spcPts val="100"/>
              </a:spcBef>
            </a:pPr>
            <a:endParaRPr lang="es-ES" sz="1600" spc="90" dirty="0">
              <a:solidFill>
                <a:srgbClr val="231F20"/>
              </a:solidFill>
              <a:latin typeface="Trebuchet MS"/>
              <a:cs typeface="Trebuchet MS"/>
            </a:endParaRPr>
          </a:p>
          <a:p>
            <a:pPr marL="12700">
              <a:spcBef>
                <a:spcPts val="100"/>
              </a:spcBef>
            </a:pPr>
            <a:r>
              <a:rPr lang="es-ES" sz="1600" spc="90" dirty="0">
                <a:solidFill>
                  <a:srgbClr val="231F20"/>
                </a:solidFill>
                <a:latin typeface="Trebuchet MS"/>
                <a:cs typeface="Trebuchet MS"/>
              </a:rPr>
              <a:t>Disponible en múltiples grosores.</a:t>
            </a:r>
          </a:p>
          <a:p>
            <a:pPr marL="12700">
              <a:spcBef>
                <a:spcPts val="100"/>
              </a:spcBef>
            </a:pPr>
            <a:endParaRPr lang="es-ES" sz="1600" spc="90" dirty="0">
              <a:solidFill>
                <a:srgbClr val="231F20"/>
              </a:solidFill>
              <a:latin typeface="Trebuchet MS"/>
              <a:cs typeface="Trebuchet MS"/>
            </a:endParaRPr>
          </a:p>
          <a:p>
            <a:pPr marL="12700">
              <a:spcBef>
                <a:spcPts val="100"/>
              </a:spcBef>
            </a:pPr>
            <a:r>
              <a:rPr lang="es-ES" sz="1600" spc="90" dirty="0">
                <a:solidFill>
                  <a:srgbClr val="231F20"/>
                </a:solidFill>
                <a:latin typeface="Trebuchet MS"/>
                <a:cs typeface="Trebuchet MS"/>
              </a:rPr>
              <a:t>Múltiples tamaños para diferentes segmentos de cocina.</a:t>
            </a:r>
          </a:p>
          <a:p>
            <a:pPr marL="12700">
              <a:spcBef>
                <a:spcPts val="100"/>
              </a:spcBef>
            </a:pPr>
            <a:endParaRPr lang="es-ES" sz="1600" spc="90" dirty="0">
              <a:solidFill>
                <a:srgbClr val="231F20"/>
              </a:solidFill>
              <a:latin typeface="Trebuchet MS"/>
              <a:cs typeface="Trebuchet MS"/>
            </a:endParaRPr>
          </a:p>
          <a:p>
            <a:pPr marL="12700">
              <a:spcBef>
                <a:spcPts val="100"/>
              </a:spcBef>
            </a:pPr>
            <a:r>
              <a:rPr lang="es-ES" sz="1600" spc="90" dirty="0">
                <a:solidFill>
                  <a:srgbClr val="231F20"/>
                </a:solidFill>
                <a:latin typeface="Trebuchet MS"/>
                <a:cs typeface="Trebuchet MS"/>
              </a:rPr>
              <a:t>Elegante y sofisticado</a:t>
            </a:r>
            <a:r>
              <a:rPr lang="es-ES" sz="1800" spc="90" dirty="0">
                <a:solidFill>
                  <a:srgbClr val="231F20"/>
                </a:solidFill>
                <a:latin typeface="Trebuchet MS"/>
                <a:cs typeface="Trebuchet MS"/>
              </a:rPr>
              <a:t>.</a:t>
            </a:r>
            <a:endParaRPr lang="en-US" sz="1800" dirty="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781702" y="1712641"/>
            <a:ext cx="3202331" cy="25519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1600" spc="80" dirty="0">
                <a:solidFill>
                  <a:srgbClr val="231F20"/>
                </a:solidFill>
                <a:latin typeface="Trebuchet MS"/>
                <a:cs typeface="Trebuchet MS"/>
              </a:rPr>
              <a:t>Múltiples opciones de núcleo de Glacial White, White Brown, </a:t>
            </a:r>
          </a:p>
          <a:p>
            <a:pPr marL="12700">
              <a:spcBef>
                <a:spcPts val="100"/>
              </a:spcBef>
            </a:pPr>
            <a:endParaRPr lang="en-US" sz="1600" spc="80" dirty="0">
              <a:solidFill>
                <a:srgbClr val="231F20"/>
              </a:solidFill>
              <a:latin typeface="Trebuchet MS"/>
              <a:cs typeface="Trebuchet MS"/>
            </a:endParaRPr>
          </a:p>
          <a:p>
            <a:pPr marL="12700">
              <a:spcBef>
                <a:spcPts val="100"/>
              </a:spcBef>
            </a:pPr>
            <a:r>
              <a:rPr lang="en-US" sz="1600" spc="80" dirty="0">
                <a:solidFill>
                  <a:srgbClr val="231F20"/>
                </a:solidFill>
                <a:latin typeface="Trebuchet MS"/>
                <a:cs typeface="Trebuchet MS"/>
              </a:rPr>
              <a:t>Black, Light Grey, Dark Grey.</a:t>
            </a:r>
          </a:p>
          <a:p>
            <a:pPr marL="12700">
              <a:spcBef>
                <a:spcPts val="100"/>
              </a:spcBef>
            </a:pPr>
            <a:endParaRPr lang="en-US" sz="1600" spc="80" dirty="0">
              <a:solidFill>
                <a:srgbClr val="231F20"/>
              </a:solidFill>
              <a:latin typeface="Trebuchet MS"/>
              <a:cs typeface="Trebuchet MS"/>
            </a:endParaRPr>
          </a:p>
          <a:p>
            <a:pPr marL="12700">
              <a:spcBef>
                <a:spcPts val="100"/>
              </a:spcBef>
            </a:pPr>
            <a:r>
              <a:rPr lang="en-US" sz="1600" spc="80" dirty="0">
                <a:solidFill>
                  <a:srgbClr val="231F20"/>
                </a:solidFill>
                <a:latin typeface="Trebuchet MS"/>
                <a:cs typeface="Trebuchet MS"/>
              </a:rPr>
              <a:t>Disponible en 5 acabados:</a:t>
            </a:r>
          </a:p>
          <a:p>
            <a:pPr marL="12700">
              <a:spcBef>
                <a:spcPts val="100"/>
              </a:spcBef>
            </a:pPr>
            <a:endParaRPr lang="en-US" sz="1600" spc="80" dirty="0">
              <a:solidFill>
                <a:srgbClr val="231F20"/>
              </a:solidFill>
              <a:latin typeface="Trebuchet MS"/>
              <a:cs typeface="Trebuchet MS"/>
            </a:endParaRPr>
          </a:p>
          <a:p>
            <a:pPr marL="12700">
              <a:spcBef>
                <a:spcPts val="100"/>
              </a:spcBef>
            </a:pPr>
            <a:r>
              <a:rPr lang="en-US" sz="1600" spc="80" dirty="0">
                <a:solidFill>
                  <a:srgbClr val="231F20"/>
                </a:solidFill>
                <a:latin typeface="Trebuchet MS"/>
                <a:cs typeface="Trebuchet MS"/>
              </a:rPr>
              <a:t>Sandstone, Galactic, Suede y Jewel.</a:t>
            </a:r>
            <a:endParaRPr lang="en-US" sz="1600" dirty="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781702" y="948823"/>
            <a:ext cx="221407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spc="-100" dirty="0">
                <a:solidFill>
                  <a:srgbClr val="01010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Beneficios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911955" y="5392600"/>
            <a:ext cx="7702652" cy="1438855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0"/>
              </a:spcBef>
            </a:pPr>
            <a:endParaRPr lang="en-US" sz="2000" b="1" spc="-65" dirty="0">
              <a:solidFill>
                <a:srgbClr val="01010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lang="en-US" sz="2000" b="1" spc="-65" dirty="0">
                <a:solidFill>
                  <a:srgbClr val="01010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Áreas de Aplicación</a:t>
            </a:r>
          </a:p>
          <a:p>
            <a:pPr marL="298450" indent="-285750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s-ES" sz="1600" spc="120" dirty="0">
                <a:solidFill>
                  <a:srgbClr val="231F20"/>
                </a:solidFill>
                <a:latin typeface="Trebuchet MS"/>
                <a:cs typeface="Trebuchet MS"/>
              </a:rPr>
              <a:t>Cubierta de cocina • Barra de desayuno • Alzamiento • Salpicadero</a:t>
            </a:r>
            <a:endParaRPr lang="en-US" sz="1600" dirty="0">
              <a:latin typeface="Trebuchet MS"/>
              <a:cs typeface="Trebuchet M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0807" y="209474"/>
            <a:ext cx="495934" cy="527050"/>
          </a:xfrm>
          <a:custGeom>
            <a:avLst/>
            <a:gdLst/>
            <a:ahLst/>
            <a:cxnLst/>
            <a:rect l="l" t="t" r="r" b="b"/>
            <a:pathLst>
              <a:path w="495934" h="527050">
                <a:moveTo>
                  <a:pt x="495706" y="0"/>
                </a:moveTo>
                <a:lnTo>
                  <a:pt x="0" y="0"/>
                </a:lnTo>
                <a:lnTo>
                  <a:pt x="0" y="526618"/>
                </a:lnTo>
                <a:lnTo>
                  <a:pt x="495706" y="526618"/>
                </a:lnTo>
                <a:lnTo>
                  <a:pt x="495706" y="0"/>
                </a:lnTo>
                <a:close/>
              </a:path>
            </a:pathLst>
          </a:custGeom>
          <a:solidFill>
            <a:srgbClr val="D922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5">
            <a:extLst>
              <a:ext uri="{FF2B5EF4-FFF2-40B4-BE49-F238E27FC236}">
                <a16:creationId xmlns:a16="http://schemas.microsoft.com/office/drawing/2014/main" id="{B801B05D-E2BA-4F68-93D2-2D6A01A428DB}"/>
              </a:ext>
            </a:extLst>
          </p:cNvPr>
          <p:cNvSpPr/>
          <p:nvPr/>
        </p:nvSpPr>
        <p:spPr>
          <a:xfrm>
            <a:off x="10807" y="133274"/>
            <a:ext cx="495934" cy="527050"/>
          </a:xfrm>
          <a:custGeom>
            <a:avLst/>
            <a:gdLst/>
            <a:ahLst/>
            <a:cxnLst/>
            <a:rect l="l" t="t" r="r" b="b"/>
            <a:pathLst>
              <a:path w="495934" h="527050">
                <a:moveTo>
                  <a:pt x="495706" y="0"/>
                </a:moveTo>
                <a:lnTo>
                  <a:pt x="0" y="0"/>
                </a:lnTo>
                <a:lnTo>
                  <a:pt x="0" y="526618"/>
                </a:lnTo>
                <a:lnTo>
                  <a:pt x="495706" y="526618"/>
                </a:lnTo>
                <a:lnTo>
                  <a:pt x="495706" y="0"/>
                </a:lnTo>
                <a:close/>
              </a:path>
            </a:pathLst>
          </a:custGeom>
          <a:solidFill>
            <a:srgbClr val="D9222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Picture 27" descr="A picture containing logo&#10;&#10;Description automatically generated">
            <a:extLst>
              <a:ext uri="{FF2B5EF4-FFF2-40B4-BE49-F238E27FC236}">
                <a16:creationId xmlns:a16="http://schemas.microsoft.com/office/drawing/2014/main" id="{22E53158-E1BE-4823-B0EC-BB3E3E013E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64" y="-127372"/>
            <a:ext cx="2401829" cy="1246635"/>
          </a:xfrm>
          <a:prstGeom prst="rect">
            <a:avLst/>
          </a:prstGeom>
        </p:spPr>
      </p:pic>
      <p:grpSp>
        <p:nvGrpSpPr>
          <p:cNvPr id="33" name="object 56">
            <a:extLst>
              <a:ext uri="{FF2B5EF4-FFF2-40B4-BE49-F238E27FC236}">
                <a16:creationId xmlns:a16="http://schemas.microsoft.com/office/drawing/2014/main" id="{3F89B6D5-E5EA-47D1-835F-1B30EFA9A50F}"/>
              </a:ext>
            </a:extLst>
          </p:cNvPr>
          <p:cNvGrpSpPr/>
          <p:nvPr/>
        </p:nvGrpSpPr>
        <p:grpSpPr>
          <a:xfrm>
            <a:off x="554476" y="1043497"/>
            <a:ext cx="5953862" cy="6690829"/>
            <a:chOff x="668591" y="955649"/>
            <a:chExt cx="5953862" cy="6690829"/>
          </a:xfrm>
        </p:grpSpPr>
        <p:sp>
          <p:nvSpPr>
            <p:cNvPr id="34" name="object 57">
              <a:extLst>
                <a:ext uri="{FF2B5EF4-FFF2-40B4-BE49-F238E27FC236}">
                  <a16:creationId xmlns:a16="http://schemas.microsoft.com/office/drawing/2014/main" id="{32085DEE-BE76-4EB0-A769-5499AF3D5F09}"/>
                </a:ext>
              </a:extLst>
            </p:cNvPr>
            <p:cNvSpPr/>
            <p:nvPr/>
          </p:nvSpPr>
          <p:spPr>
            <a:xfrm>
              <a:off x="1136053" y="955649"/>
              <a:ext cx="5486400" cy="6297930"/>
            </a:xfrm>
            <a:custGeom>
              <a:avLst/>
              <a:gdLst/>
              <a:ahLst/>
              <a:cxnLst/>
              <a:rect l="l" t="t" r="r" b="b"/>
              <a:pathLst>
                <a:path w="5486400" h="6297930">
                  <a:moveTo>
                    <a:pt x="5486196" y="0"/>
                  </a:moveTo>
                  <a:lnTo>
                    <a:pt x="0" y="0"/>
                  </a:lnTo>
                  <a:lnTo>
                    <a:pt x="0" y="6297688"/>
                  </a:lnTo>
                  <a:lnTo>
                    <a:pt x="5486196" y="6297688"/>
                  </a:lnTo>
                  <a:lnTo>
                    <a:pt x="5486196" y="0"/>
                  </a:lnTo>
                  <a:close/>
                </a:path>
              </a:pathLst>
            </a:custGeom>
            <a:solidFill>
              <a:srgbClr val="F4E3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58">
              <a:extLst>
                <a:ext uri="{FF2B5EF4-FFF2-40B4-BE49-F238E27FC236}">
                  <a16:creationId xmlns:a16="http://schemas.microsoft.com/office/drawing/2014/main" id="{FEA46643-6C07-4488-AEAE-ED6E0F38E6B3}"/>
                </a:ext>
              </a:extLst>
            </p:cNvPr>
            <p:cNvSpPr/>
            <p:nvPr/>
          </p:nvSpPr>
          <p:spPr>
            <a:xfrm>
              <a:off x="668591" y="1348790"/>
              <a:ext cx="5486196" cy="62976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795" y="25197"/>
            <a:ext cx="14630400" cy="8229600"/>
            <a:chOff x="10795" y="25197"/>
            <a:chExt cx="14630400" cy="8229600"/>
          </a:xfrm>
        </p:grpSpPr>
        <p:sp>
          <p:nvSpPr>
            <p:cNvPr id="3" name="object 3"/>
            <p:cNvSpPr/>
            <p:nvPr/>
          </p:nvSpPr>
          <p:spPr>
            <a:xfrm>
              <a:off x="10795" y="25197"/>
              <a:ext cx="14630400" cy="8229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995783" y="1203807"/>
              <a:ext cx="1322070" cy="57150"/>
            </a:xfrm>
            <a:custGeom>
              <a:avLst/>
              <a:gdLst/>
              <a:ahLst/>
              <a:cxnLst/>
              <a:rect l="l" t="t" r="r" b="b"/>
              <a:pathLst>
                <a:path w="1322069" h="57150">
                  <a:moveTo>
                    <a:pt x="32867" y="46342"/>
                  </a:moveTo>
                  <a:lnTo>
                    <a:pt x="12496" y="46342"/>
                  </a:lnTo>
                  <a:lnTo>
                    <a:pt x="12496" y="32600"/>
                  </a:lnTo>
                  <a:lnTo>
                    <a:pt x="30746" y="32600"/>
                  </a:lnTo>
                  <a:lnTo>
                    <a:pt x="30746" y="23088"/>
                  </a:lnTo>
                  <a:lnTo>
                    <a:pt x="12496" y="23088"/>
                  </a:lnTo>
                  <a:lnTo>
                    <a:pt x="12496" y="10236"/>
                  </a:lnTo>
                  <a:lnTo>
                    <a:pt x="32092" y="10236"/>
                  </a:lnTo>
                  <a:lnTo>
                    <a:pt x="32092" y="723"/>
                  </a:lnTo>
                  <a:lnTo>
                    <a:pt x="0" y="723"/>
                  </a:lnTo>
                  <a:lnTo>
                    <a:pt x="0" y="55829"/>
                  </a:lnTo>
                  <a:lnTo>
                    <a:pt x="32867" y="55829"/>
                  </a:lnTo>
                  <a:lnTo>
                    <a:pt x="32867" y="46342"/>
                  </a:lnTo>
                  <a:close/>
                </a:path>
                <a:path w="1322069" h="57150">
                  <a:moveTo>
                    <a:pt x="80645" y="41719"/>
                  </a:moveTo>
                  <a:lnTo>
                    <a:pt x="77089" y="44361"/>
                  </a:lnTo>
                  <a:lnTo>
                    <a:pt x="73393" y="46164"/>
                  </a:lnTo>
                  <a:lnTo>
                    <a:pt x="62420" y="46164"/>
                  </a:lnTo>
                  <a:lnTo>
                    <a:pt x="58204" y="39789"/>
                  </a:lnTo>
                  <a:lnTo>
                    <a:pt x="58204" y="15976"/>
                  </a:lnTo>
                  <a:lnTo>
                    <a:pt x="63627" y="10414"/>
                  </a:lnTo>
                  <a:lnTo>
                    <a:pt x="73533" y="10414"/>
                  </a:lnTo>
                  <a:lnTo>
                    <a:pt x="76212" y="11303"/>
                  </a:lnTo>
                  <a:lnTo>
                    <a:pt x="80276" y="13665"/>
                  </a:lnTo>
                  <a:lnTo>
                    <a:pt x="80276" y="3048"/>
                  </a:lnTo>
                  <a:lnTo>
                    <a:pt x="76352" y="1028"/>
                  </a:lnTo>
                  <a:lnTo>
                    <a:pt x="72085" y="0"/>
                  </a:lnTo>
                  <a:lnTo>
                    <a:pt x="67843" y="0"/>
                  </a:lnTo>
                  <a:lnTo>
                    <a:pt x="58610" y="2044"/>
                  </a:lnTo>
                  <a:lnTo>
                    <a:pt x="51549" y="7861"/>
                  </a:lnTo>
                  <a:lnTo>
                    <a:pt x="47040" y="16941"/>
                  </a:lnTo>
                  <a:lnTo>
                    <a:pt x="45453" y="28790"/>
                  </a:lnTo>
                  <a:lnTo>
                    <a:pt x="47091" y="40297"/>
                  </a:lnTo>
                  <a:lnTo>
                    <a:pt x="51689" y="49047"/>
                  </a:lnTo>
                  <a:lnTo>
                    <a:pt x="58775" y="54622"/>
                  </a:lnTo>
                  <a:lnTo>
                    <a:pt x="67843" y="56578"/>
                  </a:lnTo>
                  <a:lnTo>
                    <a:pt x="73050" y="56578"/>
                  </a:lnTo>
                  <a:lnTo>
                    <a:pt x="76949" y="55372"/>
                  </a:lnTo>
                  <a:lnTo>
                    <a:pt x="80645" y="52463"/>
                  </a:lnTo>
                  <a:lnTo>
                    <a:pt x="80645" y="41719"/>
                  </a:lnTo>
                  <a:close/>
                </a:path>
                <a:path w="1322069" h="57150">
                  <a:moveTo>
                    <a:pt x="135115" y="28346"/>
                  </a:moveTo>
                  <a:lnTo>
                    <a:pt x="133159" y="15201"/>
                  </a:lnTo>
                  <a:lnTo>
                    <a:pt x="130644" y="10820"/>
                  </a:lnTo>
                  <a:lnTo>
                    <a:pt x="128104" y="6426"/>
                  </a:lnTo>
                  <a:lnTo>
                    <a:pt x="122377" y="2413"/>
                  </a:lnTo>
                  <a:lnTo>
                    <a:pt x="122377" y="18732"/>
                  </a:lnTo>
                  <a:lnTo>
                    <a:pt x="122377" y="41465"/>
                  </a:lnTo>
                  <a:lnTo>
                    <a:pt x="119227" y="45770"/>
                  </a:lnTo>
                  <a:lnTo>
                    <a:pt x="106565" y="45770"/>
                  </a:lnTo>
                  <a:lnTo>
                    <a:pt x="104457" y="39230"/>
                  </a:lnTo>
                  <a:lnTo>
                    <a:pt x="104457" y="17437"/>
                  </a:lnTo>
                  <a:lnTo>
                    <a:pt x="106641" y="10820"/>
                  </a:lnTo>
                  <a:lnTo>
                    <a:pt x="120840" y="10820"/>
                  </a:lnTo>
                  <a:lnTo>
                    <a:pt x="122377" y="18732"/>
                  </a:lnTo>
                  <a:lnTo>
                    <a:pt x="122377" y="2413"/>
                  </a:lnTo>
                  <a:lnTo>
                    <a:pt x="121119" y="1524"/>
                  </a:lnTo>
                  <a:lnTo>
                    <a:pt x="113411" y="0"/>
                  </a:lnTo>
                  <a:lnTo>
                    <a:pt x="105486" y="1714"/>
                  </a:lnTo>
                  <a:lnTo>
                    <a:pt x="98539" y="6870"/>
                  </a:lnTo>
                  <a:lnTo>
                    <a:pt x="93586" y="15532"/>
                  </a:lnTo>
                  <a:lnTo>
                    <a:pt x="91706" y="27762"/>
                  </a:lnTo>
                  <a:lnTo>
                    <a:pt x="93599" y="40970"/>
                  </a:lnTo>
                  <a:lnTo>
                    <a:pt x="98564" y="49911"/>
                  </a:lnTo>
                  <a:lnTo>
                    <a:pt x="105524" y="54991"/>
                  </a:lnTo>
                  <a:lnTo>
                    <a:pt x="113411" y="56591"/>
                  </a:lnTo>
                  <a:lnTo>
                    <a:pt x="120738" y="55206"/>
                  </a:lnTo>
                  <a:lnTo>
                    <a:pt x="127762" y="50546"/>
                  </a:lnTo>
                  <a:lnTo>
                    <a:pt x="130657" y="45770"/>
                  </a:lnTo>
                  <a:lnTo>
                    <a:pt x="133032" y="41846"/>
                  </a:lnTo>
                  <a:lnTo>
                    <a:pt x="135115" y="28346"/>
                  </a:lnTo>
                  <a:close/>
                </a:path>
                <a:path w="1322069" h="57150">
                  <a:moveTo>
                    <a:pt x="186321" y="723"/>
                  </a:moveTo>
                  <a:lnTo>
                    <a:pt x="174510" y="723"/>
                  </a:lnTo>
                  <a:lnTo>
                    <a:pt x="174510" y="31877"/>
                  </a:lnTo>
                  <a:lnTo>
                    <a:pt x="174358" y="31877"/>
                  </a:lnTo>
                  <a:lnTo>
                    <a:pt x="159397" y="723"/>
                  </a:lnTo>
                  <a:lnTo>
                    <a:pt x="147828" y="723"/>
                  </a:lnTo>
                  <a:lnTo>
                    <a:pt x="147828" y="55829"/>
                  </a:lnTo>
                  <a:lnTo>
                    <a:pt x="159613" y="55829"/>
                  </a:lnTo>
                  <a:lnTo>
                    <a:pt x="159613" y="23355"/>
                  </a:lnTo>
                  <a:lnTo>
                    <a:pt x="175437" y="55829"/>
                  </a:lnTo>
                  <a:lnTo>
                    <a:pt x="186321" y="55829"/>
                  </a:lnTo>
                  <a:lnTo>
                    <a:pt x="186321" y="723"/>
                  </a:lnTo>
                  <a:close/>
                </a:path>
                <a:path w="1322069" h="57150">
                  <a:moveTo>
                    <a:pt x="242481" y="28346"/>
                  </a:moveTo>
                  <a:lnTo>
                    <a:pt x="240512" y="15201"/>
                  </a:lnTo>
                  <a:lnTo>
                    <a:pt x="237985" y="10820"/>
                  </a:lnTo>
                  <a:lnTo>
                    <a:pt x="235445" y="6426"/>
                  </a:lnTo>
                  <a:lnTo>
                    <a:pt x="229692" y="2400"/>
                  </a:lnTo>
                  <a:lnTo>
                    <a:pt x="229692" y="18732"/>
                  </a:lnTo>
                  <a:lnTo>
                    <a:pt x="229692" y="41465"/>
                  </a:lnTo>
                  <a:lnTo>
                    <a:pt x="226580" y="45770"/>
                  </a:lnTo>
                  <a:lnTo>
                    <a:pt x="213880" y="45770"/>
                  </a:lnTo>
                  <a:lnTo>
                    <a:pt x="211785" y="39230"/>
                  </a:lnTo>
                  <a:lnTo>
                    <a:pt x="211785" y="17437"/>
                  </a:lnTo>
                  <a:lnTo>
                    <a:pt x="213956" y="10820"/>
                  </a:lnTo>
                  <a:lnTo>
                    <a:pt x="228206" y="10820"/>
                  </a:lnTo>
                  <a:lnTo>
                    <a:pt x="229692" y="18732"/>
                  </a:lnTo>
                  <a:lnTo>
                    <a:pt x="229692" y="2400"/>
                  </a:lnTo>
                  <a:lnTo>
                    <a:pt x="228447" y="1524"/>
                  </a:lnTo>
                  <a:lnTo>
                    <a:pt x="220726" y="0"/>
                  </a:lnTo>
                  <a:lnTo>
                    <a:pt x="212813" y="1714"/>
                  </a:lnTo>
                  <a:lnTo>
                    <a:pt x="205879" y="6870"/>
                  </a:lnTo>
                  <a:lnTo>
                    <a:pt x="200939" y="15532"/>
                  </a:lnTo>
                  <a:lnTo>
                    <a:pt x="199072" y="27762"/>
                  </a:lnTo>
                  <a:lnTo>
                    <a:pt x="200952" y="40970"/>
                  </a:lnTo>
                  <a:lnTo>
                    <a:pt x="205917" y="49911"/>
                  </a:lnTo>
                  <a:lnTo>
                    <a:pt x="212864" y="54991"/>
                  </a:lnTo>
                  <a:lnTo>
                    <a:pt x="220726" y="56591"/>
                  </a:lnTo>
                  <a:lnTo>
                    <a:pt x="228079" y="55206"/>
                  </a:lnTo>
                  <a:lnTo>
                    <a:pt x="235115" y="50546"/>
                  </a:lnTo>
                  <a:lnTo>
                    <a:pt x="238010" y="45770"/>
                  </a:lnTo>
                  <a:lnTo>
                    <a:pt x="240398" y="41846"/>
                  </a:lnTo>
                  <a:lnTo>
                    <a:pt x="242481" y="28346"/>
                  </a:lnTo>
                  <a:close/>
                </a:path>
                <a:path w="1322069" h="57150">
                  <a:moveTo>
                    <a:pt x="303072" y="723"/>
                  </a:moveTo>
                  <a:lnTo>
                    <a:pt x="291782" y="723"/>
                  </a:lnTo>
                  <a:lnTo>
                    <a:pt x="279107" y="23380"/>
                  </a:lnTo>
                  <a:lnTo>
                    <a:pt x="266433" y="723"/>
                  </a:lnTo>
                  <a:lnTo>
                    <a:pt x="255143" y="723"/>
                  </a:lnTo>
                  <a:lnTo>
                    <a:pt x="255143" y="55829"/>
                  </a:lnTo>
                  <a:lnTo>
                    <a:pt x="266877" y="55829"/>
                  </a:lnTo>
                  <a:lnTo>
                    <a:pt x="266877" y="20586"/>
                  </a:lnTo>
                  <a:lnTo>
                    <a:pt x="267055" y="20586"/>
                  </a:lnTo>
                  <a:lnTo>
                    <a:pt x="277901" y="41465"/>
                  </a:lnTo>
                  <a:lnTo>
                    <a:pt x="280276" y="41465"/>
                  </a:lnTo>
                  <a:lnTo>
                    <a:pt x="291109" y="20586"/>
                  </a:lnTo>
                  <a:lnTo>
                    <a:pt x="291287" y="20586"/>
                  </a:lnTo>
                  <a:lnTo>
                    <a:pt x="291287" y="55829"/>
                  </a:lnTo>
                  <a:lnTo>
                    <a:pt x="303072" y="55829"/>
                  </a:lnTo>
                  <a:lnTo>
                    <a:pt x="303072" y="723"/>
                  </a:lnTo>
                  <a:close/>
                </a:path>
                <a:path w="1322069" h="57150">
                  <a:moveTo>
                    <a:pt x="355066" y="723"/>
                  </a:moveTo>
                  <a:lnTo>
                    <a:pt x="341731" y="723"/>
                  </a:lnTo>
                  <a:lnTo>
                    <a:pt x="334886" y="17665"/>
                  </a:lnTo>
                  <a:lnTo>
                    <a:pt x="326567" y="723"/>
                  </a:lnTo>
                  <a:lnTo>
                    <a:pt x="313156" y="723"/>
                  </a:lnTo>
                  <a:lnTo>
                    <a:pt x="328422" y="30683"/>
                  </a:lnTo>
                  <a:lnTo>
                    <a:pt x="328422" y="55816"/>
                  </a:lnTo>
                  <a:lnTo>
                    <a:pt x="341249" y="55816"/>
                  </a:lnTo>
                  <a:lnTo>
                    <a:pt x="341249" y="30683"/>
                  </a:lnTo>
                  <a:lnTo>
                    <a:pt x="355066" y="723"/>
                  </a:lnTo>
                  <a:close/>
                </a:path>
                <a:path w="1322069" h="57150">
                  <a:moveTo>
                    <a:pt x="442493" y="27368"/>
                  </a:moveTo>
                  <a:lnTo>
                    <a:pt x="422021" y="6870"/>
                  </a:lnTo>
                  <a:lnTo>
                    <a:pt x="401535" y="27368"/>
                  </a:lnTo>
                  <a:lnTo>
                    <a:pt x="422021" y="47828"/>
                  </a:lnTo>
                  <a:lnTo>
                    <a:pt x="442493" y="27368"/>
                  </a:lnTo>
                  <a:close/>
                </a:path>
                <a:path w="1322069" h="57150">
                  <a:moveTo>
                    <a:pt x="522020" y="46342"/>
                  </a:moveTo>
                  <a:lnTo>
                    <a:pt x="501713" y="46342"/>
                  </a:lnTo>
                  <a:lnTo>
                    <a:pt x="501713" y="32600"/>
                  </a:lnTo>
                  <a:lnTo>
                    <a:pt x="519950" y="32600"/>
                  </a:lnTo>
                  <a:lnTo>
                    <a:pt x="519950" y="23088"/>
                  </a:lnTo>
                  <a:lnTo>
                    <a:pt x="501713" y="23088"/>
                  </a:lnTo>
                  <a:lnTo>
                    <a:pt x="501713" y="10236"/>
                  </a:lnTo>
                  <a:lnTo>
                    <a:pt x="521309" y="10236"/>
                  </a:lnTo>
                  <a:lnTo>
                    <a:pt x="521309" y="723"/>
                  </a:lnTo>
                  <a:lnTo>
                    <a:pt x="489204" y="723"/>
                  </a:lnTo>
                  <a:lnTo>
                    <a:pt x="489204" y="55829"/>
                  </a:lnTo>
                  <a:lnTo>
                    <a:pt x="522020" y="55829"/>
                  </a:lnTo>
                  <a:lnTo>
                    <a:pt x="522020" y="46342"/>
                  </a:lnTo>
                  <a:close/>
                </a:path>
                <a:path w="1322069" h="57150">
                  <a:moveTo>
                    <a:pt x="576783" y="55816"/>
                  </a:moveTo>
                  <a:lnTo>
                    <a:pt x="560616" y="26619"/>
                  </a:lnTo>
                  <a:lnTo>
                    <a:pt x="575144" y="723"/>
                  </a:lnTo>
                  <a:lnTo>
                    <a:pt x="561517" y="723"/>
                  </a:lnTo>
                  <a:lnTo>
                    <a:pt x="553631" y="15875"/>
                  </a:lnTo>
                  <a:lnTo>
                    <a:pt x="545769" y="723"/>
                  </a:lnTo>
                  <a:lnTo>
                    <a:pt x="532066" y="723"/>
                  </a:lnTo>
                  <a:lnTo>
                    <a:pt x="546608" y="26619"/>
                  </a:lnTo>
                  <a:lnTo>
                    <a:pt x="530440" y="55816"/>
                  </a:lnTo>
                  <a:lnTo>
                    <a:pt x="544118" y="55816"/>
                  </a:lnTo>
                  <a:lnTo>
                    <a:pt x="553631" y="37769"/>
                  </a:lnTo>
                  <a:lnTo>
                    <a:pt x="563143" y="55816"/>
                  </a:lnTo>
                  <a:lnTo>
                    <a:pt x="576783" y="55816"/>
                  </a:lnTo>
                  <a:close/>
                </a:path>
                <a:path w="1322069" h="57150">
                  <a:moveTo>
                    <a:pt x="620014" y="41719"/>
                  </a:moveTo>
                  <a:lnTo>
                    <a:pt x="616458" y="44361"/>
                  </a:lnTo>
                  <a:lnTo>
                    <a:pt x="612762" y="46164"/>
                  </a:lnTo>
                  <a:lnTo>
                    <a:pt x="601789" y="46164"/>
                  </a:lnTo>
                  <a:lnTo>
                    <a:pt x="597611" y="39789"/>
                  </a:lnTo>
                  <a:lnTo>
                    <a:pt x="597611" y="15976"/>
                  </a:lnTo>
                  <a:lnTo>
                    <a:pt x="603008" y="10414"/>
                  </a:lnTo>
                  <a:lnTo>
                    <a:pt x="612902" y="10414"/>
                  </a:lnTo>
                  <a:lnTo>
                    <a:pt x="615619" y="11303"/>
                  </a:lnTo>
                  <a:lnTo>
                    <a:pt x="619633" y="13665"/>
                  </a:lnTo>
                  <a:lnTo>
                    <a:pt x="619633" y="3048"/>
                  </a:lnTo>
                  <a:lnTo>
                    <a:pt x="615746" y="1028"/>
                  </a:lnTo>
                  <a:lnTo>
                    <a:pt x="611505" y="0"/>
                  </a:lnTo>
                  <a:lnTo>
                    <a:pt x="607174" y="0"/>
                  </a:lnTo>
                  <a:lnTo>
                    <a:pt x="597979" y="2044"/>
                  </a:lnTo>
                  <a:lnTo>
                    <a:pt x="590943" y="7861"/>
                  </a:lnTo>
                  <a:lnTo>
                    <a:pt x="586435" y="16941"/>
                  </a:lnTo>
                  <a:lnTo>
                    <a:pt x="584860" y="28790"/>
                  </a:lnTo>
                  <a:lnTo>
                    <a:pt x="586498" y="40297"/>
                  </a:lnTo>
                  <a:lnTo>
                    <a:pt x="591096" y="49047"/>
                  </a:lnTo>
                  <a:lnTo>
                    <a:pt x="598144" y="54622"/>
                  </a:lnTo>
                  <a:lnTo>
                    <a:pt x="607174" y="56578"/>
                  </a:lnTo>
                  <a:lnTo>
                    <a:pt x="612444" y="56578"/>
                  </a:lnTo>
                  <a:lnTo>
                    <a:pt x="616331" y="55372"/>
                  </a:lnTo>
                  <a:lnTo>
                    <a:pt x="620014" y="52463"/>
                  </a:lnTo>
                  <a:lnTo>
                    <a:pt x="620014" y="41719"/>
                  </a:lnTo>
                  <a:close/>
                </a:path>
                <a:path w="1322069" h="57150">
                  <a:moveTo>
                    <a:pt x="666064" y="46342"/>
                  </a:moveTo>
                  <a:lnTo>
                    <a:pt x="645706" y="46342"/>
                  </a:lnTo>
                  <a:lnTo>
                    <a:pt x="645706" y="32600"/>
                  </a:lnTo>
                  <a:lnTo>
                    <a:pt x="663943" y="32600"/>
                  </a:lnTo>
                  <a:lnTo>
                    <a:pt x="663943" y="23088"/>
                  </a:lnTo>
                  <a:lnTo>
                    <a:pt x="645706" y="23088"/>
                  </a:lnTo>
                  <a:lnTo>
                    <a:pt x="645706" y="10236"/>
                  </a:lnTo>
                  <a:lnTo>
                    <a:pt x="665327" y="10236"/>
                  </a:lnTo>
                  <a:lnTo>
                    <a:pt x="665327" y="723"/>
                  </a:lnTo>
                  <a:lnTo>
                    <a:pt x="633222" y="723"/>
                  </a:lnTo>
                  <a:lnTo>
                    <a:pt x="633222" y="55829"/>
                  </a:lnTo>
                  <a:lnTo>
                    <a:pt x="666064" y="55829"/>
                  </a:lnTo>
                  <a:lnTo>
                    <a:pt x="666064" y="46342"/>
                  </a:lnTo>
                  <a:close/>
                </a:path>
                <a:path w="1322069" h="57150">
                  <a:moveTo>
                    <a:pt x="711123" y="45935"/>
                  </a:moveTo>
                  <a:lnTo>
                    <a:pt x="690918" y="45935"/>
                  </a:lnTo>
                  <a:lnTo>
                    <a:pt x="690918" y="723"/>
                  </a:lnTo>
                  <a:lnTo>
                    <a:pt x="678434" y="723"/>
                  </a:lnTo>
                  <a:lnTo>
                    <a:pt x="678434" y="55829"/>
                  </a:lnTo>
                  <a:lnTo>
                    <a:pt x="711123" y="55829"/>
                  </a:lnTo>
                  <a:lnTo>
                    <a:pt x="711123" y="45935"/>
                  </a:lnTo>
                  <a:close/>
                </a:path>
                <a:path w="1322069" h="57150">
                  <a:moveTo>
                    <a:pt x="753783" y="45935"/>
                  </a:moveTo>
                  <a:lnTo>
                    <a:pt x="733602" y="45935"/>
                  </a:lnTo>
                  <a:lnTo>
                    <a:pt x="733602" y="723"/>
                  </a:lnTo>
                  <a:lnTo>
                    <a:pt x="721106" y="723"/>
                  </a:lnTo>
                  <a:lnTo>
                    <a:pt x="721106" y="55829"/>
                  </a:lnTo>
                  <a:lnTo>
                    <a:pt x="753783" y="55829"/>
                  </a:lnTo>
                  <a:lnTo>
                    <a:pt x="753783" y="45935"/>
                  </a:lnTo>
                  <a:close/>
                </a:path>
                <a:path w="1322069" h="57150">
                  <a:moveTo>
                    <a:pt x="796632" y="46342"/>
                  </a:moveTo>
                  <a:lnTo>
                    <a:pt x="776287" y="46342"/>
                  </a:lnTo>
                  <a:lnTo>
                    <a:pt x="776287" y="32600"/>
                  </a:lnTo>
                  <a:lnTo>
                    <a:pt x="794524" y="32600"/>
                  </a:lnTo>
                  <a:lnTo>
                    <a:pt x="794524" y="23088"/>
                  </a:lnTo>
                  <a:lnTo>
                    <a:pt x="776287" y="23088"/>
                  </a:lnTo>
                  <a:lnTo>
                    <a:pt x="776287" y="10236"/>
                  </a:lnTo>
                  <a:lnTo>
                    <a:pt x="795883" y="10236"/>
                  </a:lnTo>
                  <a:lnTo>
                    <a:pt x="795883" y="723"/>
                  </a:lnTo>
                  <a:lnTo>
                    <a:pt x="763778" y="723"/>
                  </a:lnTo>
                  <a:lnTo>
                    <a:pt x="763778" y="55829"/>
                  </a:lnTo>
                  <a:lnTo>
                    <a:pt x="796632" y="55829"/>
                  </a:lnTo>
                  <a:lnTo>
                    <a:pt x="796632" y="46342"/>
                  </a:lnTo>
                  <a:close/>
                </a:path>
                <a:path w="1322069" h="57150">
                  <a:moveTo>
                    <a:pt x="847737" y="723"/>
                  </a:moveTo>
                  <a:lnTo>
                    <a:pt x="835926" y="723"/>
                  </a:lnTo>
                  <a:lnTo>
                    <a:pt x="835926" y="31877"/>
                  </a:lnTo>
                  <a:lnTo>
                    <a:pt x="835774" y="31877"/>
                  </a:lnTo>
                  <a:lnTo>
                    <a:pt x="820851" y="723"/>
                  </a:lnTo>
                  <a:lnTo>
                    <a:pt x="809244" y="723"/>
                  </a:lnTo>
                  <a:lnTo>
                    <a:pt x="809244" y="55829"/>
                  </a:lnTo>
                  <a:lnTo>
                    <a:pt x="821029" y="55829"/>
                  </a:lnTo>
                  <a:lnTo>
                    <a:pt x="821029" y="23355"/>
                  </a:lnTo>
                  <a:lnTo>
                    <a:pt x="821182" y="23355"/>
                  </a:lnTo>
                  <a:lnTo>
                    <a:pt x="836841" y="55829"/>
                  </a:lnTo>
                  <a:lnTo>
                    <a:pt x="847737" y="55829"/>
                  </a:lnTo>
                  <a:lnTo>
                    <a:pt x="847737" y="723"/>
                  </a:lnTo>
                  <a:close/>
                </a:path>
                <a:path w="1322069" h="57150">
                  <a:moveTo>
                    <a:pt x="895477" y="41719"/>
                  </a:moveTo>
                  <a:lnTo>
                    <a:pt x="891908" y="44361"/>
                  </a:lnTo>
                  <a:lnTo>
                    <a:pt x="888187" y="46164"/>
                  </a:lnTo>
                  <a:lnTo>
                    <a:pt x="877227" y="46164"/>
                  </a:lnTo>
                  <a:lnTo>
                    <a:pt x="873036" y="39789"/>
                  </a:lnTo>
                  <a:lnTo>
                    <a:pt x="873036" y="15976"/>
                  </a:lnTo>
                  <a:lnTo>
                    <a:pt x="878433" y="10414"/>
                  </a:lnTo>
                  <a:lnTo>
                    <a:pt x="888352" y="10414"/>
                  </a:lnTo>
                  <a:lnTo>
                    <a:pt x="891044" y="11303"/>
                  </a:lnTo>
                  <a:lnTo>
                    <a:pt x="895070" y="13665"/>
                  </a:lnTo>
                  <a:lnTo>
                    <a:pt x="895070" y="3048"/>
                  </a:lnTo>
                  <a:lnTo>
                    <a:pt x="891171" y="1028"/>
                  </a:lnTo>
                  <a:lnTo>
                    <a:pt x="886917" y="0"/>
                  </a:lnTo>
                  <a:lnTo>
                    <a:pt x="882637" y="0"/>
                  </a:lnTo>
                  <a:lnTo>
                    <a:pt x="873429" y="2044"/>
                  </a:lnTo>
                  <a:lnTo>
                    <a:pt x="866368" y="7861"/>
                  </a:lnTo>
                  <a:lnTo>
                    <a:pt x="861847" y="16941"/>
                  </a:lnTo>
                  <a:lnTo>
                    <a:pt x="860259" y="28790"/>
                  </a:lnTo>
                  <a:lnTo>
                    <a:pt x="861898" y="40297"/>
                  </a:lnTo>
                  <a:lnTo>
                    <a:pt x="866508" y="49047"/>
                  </a:lnTo>
                  <a:lnTo>
                    <a:pt x="873594" y="54622"/>
                  </a:lnTo>
                  <a:lnTo>
                    <a:pt x="882637" y="56578"/>
                  </a:lnTo>
                  <a:lnTo>
                    <a:pt x="887882" y="56578"/>
                  </a:lnTo>
                  <a:lnTo>
                    <a:pt x="891743" y="55372"/>
                  </a:lnTo>
                  <a:lnTo>
                    <a:pt x="895477" y="52463"/>
                  </a:lnTo>
                  <a:lnTo>
                    <a:pt x="895477" y="41719"/>
                  </a:lnTo>
                  <a:close/>
                </a:path>
                <a:path w="1322069" h="57150">
                  <a:moveTo>
                    <a:pt x="941489" y="46342"/>
                  </a:moveTo>
                  <a:lnTo>
                    <a:pt x="921181" y="46342"/>
                  </a:lnTo>
                  <a:lnTo>
                    <a:pt x="921181" y="32600"/>
                  </a:lnTo>
                  <a:lnTo>
                    <a:pt x="939406" y="32600"/>
                  </a:lnTo>
                  <a:lnTo>
                    <a:pt x="939406" y="23088"/>
                  </a:lnTo>
                  <a:lnTo>
                    <a:pt x="921181" y="23088"/>
                  </a:lnTo>
                  <a:lnTo>
                    <a:pt x="921181" y="10236"/>
                  </a:lnTo>
                  <a:lnTo>
                    <a:pt x="940777" y="10236"/>
                  </a:lnTo>
                  <a:lnTo>
                    <a:pt x="940777" y="723"/>
                  </a:lnTo>
                  <a:lnTo>
                    <a:pt x="908685" y="723"/>
                  </a:lnTo>
                  <a:lnTo>
                    <a:pt x="908685" y="55829"/>
                  </a:lnTo>
                  <a:lnTo>
                    <a:pt x="941489" y="55829"/>
                  </a:lnTo>
                  <a:lnTo>
                    <a:pt x="941489" y="46342"/>
                  </a:lnTo>
                  <a:close/>
                </a:path>
                <a:path w="1322069" h="57150">
                  <a:moveTo>
                    <a:pt x="1029208" y="27368"/>
                  </a:moveTo>
                  <a:lnTo>
                    <a:pt x="1008761" y="6870"/>
                  </a:lnTo>
                  <a:lnTo>
                    <a:pt x="988250" y="27368"/>
                  </a:lnTo>
                  <a:lnTo>
                    <a:pt x="1008761" y="47828"/>
                  </a:lnTo>
                  <a:lnTo>
                    <a:pt x="1029208" y="27368"/>
                  </a:lnTo>
                  <a:close/>
                </a:path>
                <a:path w="1322069" h="57150">
                  <a:moveTo>
                    <a:pt x="1110335" y="46342"/>
                  </a:moveTo>
                  <a:lnTo>
                    <a:pt x="1089964" y="46342"/>
                  </a:lnTo>
                  <a:lnTo>
                    <a:pt x="1089964" y="32600"/>
                  </a:lnTo>
                  <a:lnTo>
                    <a:pt x="1108214" y="32600"/>
                  </a:lnTo>
                  <a:lnTo>
                    <a:pt x="1108214" y="23088"/>
                  </a:lnTo>
                  <a:lnTo>
                    <a:pt x="1089964" y="23088"/>
                  </a:lnTo>
                  <a:lnTo>
                    <a:pt x="1089964" y="10236"/>
                  </a:lnTo>
                  <a:lnTo>
                    <a:pt x="1109560" y="10236"/>
                  </a:lnTo>
                  <a:lnTo>
                    <a:pt x="1109560" y="723"/>
                  </a:lnTo>
                  <a:lnTo>
                    <a:pt x="1077468" y="723"/>
                  </a:lnTo>
                  <a:lnTo>
                    <a:pt x="1077468" y="55829"/>
                  </a:lnTo>
                  <a:lnTo>
                    <a:pt x="1110335" y="55829"/>
                  </a:lnTo>
                  <a:lnTo>
                    <a:pt x="1110335" y="46342"/>
                  </a:lnTo>
                  <a:close/>
                </a:path>
                <a:path w="1322069" h="57150">
                  <a:moveTo>
                    <a:pt x="1156385" y="723"/>
                  </a:moveTo>
                  <a:lnTo>
                    <a:pt x="1118717" y="723"/>
                  </a:lnTo>
                  <a:lnTo>
                    <a:pt x="1118717" y="10236"/>
                  </a:lnTo>
                  <a:lnTo>
                    <a:pt x="1131316" y="10236"/>
                  </a:lnTo>
                  <a:lnTo>
                    <a:pt x="1131316" y="55829"/>
                  </a:lnTo>
                  <a:lnTo>
                    <a:pt x="1143800" y="55829"/>
                  </a:lnTo>
                  <a:lnTo>
                    <a:pt x="1143800" y="10236"/>
                  </a:lnTo>
                  <a:lnTo>
                    <a:pt x="1156385" y="10236"/>
                  </a:lnTo>
                  <a:lnTo>
                    <a:pt x="1156385" y="723"/>
                  </a:lnTo>
                  <a:close/>
                </a:path>
                <a:path w="1322069" h="57150">
                  <a:moveTo>
                    <a:pt x="1205953" y="723"/>
                  </a:moveTo>
                  <a:lnTo>
                    <a:pt x="1193431" y="723"/>
                  </a:lnTo>
                  <a:lnTo>
                    <a:pt x="1193431" y="23228"/>
                  </a:lnTo>
                  <a:lnTo>
                    <a:pt x="1179626" y="23228"/>
                  </a:lnTo>
                  <a:lnTo>
                    <a:pt x="1179626" y="723"/>
                  </a:lnTo>
                  <a:lnTo>
                    <a:pt x="1167130" y="723"/>
                  </a:lnTo>
                  <a:lnTo>
                    <a:pt x="1167130" y="55829"/>
                  </a:lnTo>
                  <a:lnTo>
                    <a:pt x="1179626" y="55829"/>
                  </a:lnTo>
                  <a:lnTo>
                    <a:pt x="1179626" y="32753"/>
                  </a:lnTo>
                  <a:lnTo>
                    <a:pt x="1193431" y="32753"/>
                  </a:lnTo>
                  <a:lnTo>
                    <a:pt x="1193431" y="55829"/>
                  </a:lnTo>
                  <a:lnTo>
                    <a:pt x="1205953" y="55829"/>
                  </a:lnTo>
                  <a:lnTo>
                    <a:pt x="1205953" y="723"/>
                  </a:lnTo>
                  <a:close/>
                </a:path>
                <a:path w="1322069" h="57150">
                  <a:moveTo>
                    <a:pt x="1233347" y="736"/>
                  </a:moveTo>
                  <a:lnTo>
                    <a:pt x="1220851" y="736"/>
                  </a:lnTo>
                  <a:lnTo>
                    <a:pt x="1220851" y="55854"/>
                  </a:lnTo>
                  <a:lnTo>
                    <a:pt x="1233347" y="55854"/>
                  </a:lnTo>
                  <a:lnTo>
                    <a:pt x="1233347" y="736"/>
                  </a:lnTo>
                  <a:close/>
                </a:path>
                <a:path w="1322069" h="57150">
                  <a:moveTo>
                    <a:pt x="1281176" y="41719"/>
                  </a:moveTo>
                  <a:lnTo>
                    <a:pt x="1277645" y="44361"/>
                  </a:lnTo>
                  <a:lnTo>
                    <a:pt x="1273949" y="46164"/>
                  </a:lnTo>
                  <a:lnTo>
                    <a:pt x="1262964" y="46164"/>
                  </a:lnTo>
                  <a:lnTo>
                    <a:pt x="1258785" y="39789"/>
                  </a:lnTo>
                  <a:lnTo>
                    <a:pt x="1258785" y="15976"/>
                  </a:lnTo>
                  <a:lnTo>
                    <a:pt x="1264183" y="10414"/>
                  </a:lnTo>
                  <a:lnTo>
                    <a:pt x="1274114" y="10414"/>
                  </a:lnTo>
                  <a:lnTo>
                    <a:pt x="1276794" y="11303"/>
                  </a:lnTo>
                  <a:lnTo>
                    <a:pt x="1280807" y="13665"/>
                  </a:lnTo>
                  <a:lnTo>
                    <a:pt x="1280807" y="3048"/>
                  </a:lnTo>
                  <a:lnTo>
                    <a:pt x="1276934" y="1028"/>
                  </a:lnTo>
                  <a:lnTo>
                    <a:pt x="1272641" y="0"/>
                  </a:lnTo>
                  <a:lnTo>
                    <a:pt x="1268361" y="0"/>
                  </a:lnTo>
                  <a:lnTo>
                    <a:pt x="1259154" y="2044"/>
                  </a:lnTo>
                  <a:lnTo>
                    <a:pt x="1252105" y="7861"/>
                  </a:lnTo>
                  <a:lnTo>
                    <a:pt x="1247609" y="16941"/>
                  </a:lnTo>
                  <a:lnTo>
                    <a:pt x="1246035" y="28790"/>
                  </a:lnTo>
                  <a:lnTo>
                    <a:pt x="1247673" y="40297"/>
                  </a:lnTo>
                  <a:lnTo>
                    <a:pt x="1252258" y="49047"/>
                  </a:lnTo>
                  <a:lnTo>
                    <a:pt x="1259319" y="54622"/>
                  </a:lnTo>
                  <a:lnTo>
                    <a:pt x="1268361" y="56578"/>
                  </a:lnTo>
                  <a:lnTo>
                    <a:pt x="1273619" y="56578"/>
                  </a:lnTo>
                  <a:lnTo>
                    <a:pt x="1277493" y="55372"/>
                  </a:lnTo>
                  <a:lnTo>
                    <a:pt x="1281176" y="52463"/>
                  </a:lnTo>
                  <a:lnTo>
                    <a:pt x="1281176" y="41719"/>
                  </a:lnTo>
                  <a:close/>
                </a:path>
                <a:path w="1322069" h="57150">
                  <a:moveTo>
                    <a:pt x="1322057" y="41198"/>
                  </a:moveTo>
                  <a:lnTo>
                    <a:pt x="1319263" y="32270"/>
                  </a:lnTo>
                  <a:lnTo>
                    <a:pt x="1313141" y="24904"/>
                  </a:lnTo>
                  <a:lnTo>
                    <a:pt x="1307007" y="18783"/>
                  </a:lnTo>
                  <a:lnTo>
                    <a:pt x="1304226" y="13550"/>
                  </a:lnTo>
                  <a:lnTo>
                    <a:pt x="1304226" y="11303"/>
                  </a:lnTo>
                  <a:lnTo>
                    <a:pt x="1306322" y="9753"/>
                  </a:lnTo>
                  <a:lnTo>
                    <a:pt x="1312024" y="9753"/>
                  </a:lnTo>
                  <a:lnTo>
                    <a:pt x="1314450" y="10655"/>
                  </a:lnTo>
                  <a:lnTo>
                    <a:pt x="1319949" y="13703"/>
                  </a:lnTo>
                  <a:lnTo>
                    <a:pt x="1319949" y="3378"/>
                  </a:lnTo>
                  <a:lnTo>
                    <a:pt x="1315694" y="1028"/>
                  </a:lnTo>
                  <a:lnTo>
                    <a:pt x="1311897" y="0"/>
                  </a:lnTo>
                  <a:lnTo>
                    <a:pt x="1298994" y="0"/>
                  </a:lnTo>
                  <a:lnTo>
                    <a:pt x="1292123" y="6159"/>
                  </a:lnTo>
                  <a:lnTo>
                    <a:pt x="1292123" y="14058"/>
                  </a:lnTo>
                  <a:lnTo>
                    <a:pt x="1294803" y="22860"/>
                  </a:lnTo>
                  <a:lnTo>
                    <a:pt x="1300708" y="29806"/>
                  </a:lnTo>
                  <a:lnTo>
                    <a:pt x="1306614" y="35763"/>
                  </a:lnTo>
                  <a:lnTo>
                    <a:pt x="1309306" y="41579"/>
                  </a:lnTo>
                  <a:lnTo>
                    <a:pt x="1309306" y="44221"/>
                  </a:lnTo>
                  <a:lnTo>
                    <a:pt x="1307198" y="46164"/>
                  </a:lnTo>
                  <a:lnTo>
                    <a:pt x="1300911" y="46164"/>
                  </a:lnTo>
                  <a:lnTo>
                    <a:pt x="1297863" y="44602"/>
                  </a:lnTo>
                  <a:lnTo>
                    <a:pt x="1292606" y="40335"/>
                  </a:lnTo>
                  <a:lnTo>
                    <a:pt x="1292606" y="52209"/>
                  </a:lnTo>
                  <a:lnTo>
                    <a:pt x="1297749" y="55257"/>
                  </a:lnTo>
                  <a:lnTo>
                    <a:pt x="1301813" y="56578"/>
                  </a:lnTo>
                  <a:lnTo>
                    <a:pt x="1315186" y="56578"/>
                  </a:lnTo>
                  <a:lnTo>
                    <a:pt x="1322057" y="49949"/>
                  </a:lnTo>
                  <a:lnTo>
                    <a:pt x="1322057" y="41198"/>
                  </a:lnTo>
                  <a:close/>
                </a:path>
              </a:pathLst>
            </a:custGeom>
            <a:solidFill>
              <a:srgbClr val="5A5A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186803" y="345478"/>
              <a:ext cx="978407" cy="7886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35ED8941-BB8B-44A9-A9F1-AFDC0C507397}"/>
              </a:ext>
            </a:extLst>
          </p:cNvPr>
          <p:cNvSpPr/>
          <p:nvPr/>
        </p:nvSpPr>
        <p:spPr>
          <a:xfrm>
            <a:off x="927100" y="6045201"/>
            <a:ext cx="3048000" cy="15184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FFB74B4C-23B8-43EB-820E-6A30A868C0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15" y="5974517"/>
            <a:ext cx="2925585" cy="151848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45216" y="2722004"/>
            <a:ext cx="3517772" cy="2214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28334" y="1641321"/>
            <a:ext cx="219872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1300" b="1" spc="-5" dirty="0">
                <a:solidFill>
                  <a:srgbClr val="424143"/>
                </a:solidFill>
                <a:latin typeface="Trebuchet MS"/>
                <a:cs typeface="Trebuchet MS"/>
              </a:rPr>
              <a:t>CAPA DE DECORATIVO</a:t>
            </a:r>
            <a:endParaRPr sz="13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28334" y="1930400"/>
            <a:ext cx="2289175" cy="26162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900"/>
              </a:lnSpc>
              <a:spcBef>
                <a:spcPts val="180"/>
              </a:spcBef>
            </a:pPr>
            <a:r>
              <a:rPr lang="es-ES" sz="800" dirty="0"/>
              <a:t>Color liso o papel impreso impregnado en resina MF, prensado a alta temperatura y presión.</a:t>
            </a:r>
            <a:endParaRPr sz="8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28333" y="3026270"/>
            <a:ext cx="2355688" cy="564898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lang="en-US" sz="1300" b="1" spc="-20" dirty="0">
                <a:solidFill>
                  <a:srgbClr val="424143"/>
                </a:solidFill>
                <a:latin typeface="Trebuchet MS"/>
                <a:cs typeface="Trebuchet MS"/>
              </a:rPr>
              <a:t>CAPA INTERMEDIA [Barrera]</a:t>
            </a: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lang="es-ES" sz="800" spc="-20" dirty="0">
                <a:solidFill>
                  <a:srgbClr val="231F20"/>
                </a:solidFill>
                <a:latin typeface="Trebuchet MS"/>
                <a:cs typeface="Trebuchet MS"/>
              </a:rPr>
              <a:t>Aplicable para algunos colores lisos</a:t>
            </a: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lang="es-ES" sz="800" spc="-20" dirty="0">
                <a:solidFill>
                  <a:srgbClr val="231F20"/>
                </a:solidFill>
                <a:latin typeface="Trebuchet MS"/>
                <a:cs typeface="Trebuchet MS"/>
              </a:rPr>
              <a:t>[El papel de barrera está impregnado en resina MF].</a:t>
            </a:r>
            <a:endParaRPr lang="en-US" sz="8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882043" y="1568375"/>
            <a:ext cx="1823467" cy="649537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lang="en-US" sz="1300" b="1" spc="-20" dirty="0">
                <a:solidFill>
                  <a:srgbClr val="424143"/>
                </a:solidFill>
                <a:latin typeface="Trebuchet MS"/>
                <a:cs typeface="Trebuchet MS"/>
              </a:rPr>
              <a:t>CAPA SUPERIOR</a:t>
            </a: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lang="en-US" sz="800" spc="-10" dirty="0">
                <a:solidFill>
                  <a:srgbClr val="231F20"/>
                </a:solidFill>
                <a:latin typeface="Trebuchet MS"/>
                <a:cs typeface="Trebuchet MS"/>
              </a:rPr>
              <a:t>Recubrimiento de resina acrílica curado mediante haz de electrones, altamente funcional.</a:t>
            </a:r>
            <a:endParaRPr lang="en-US" sz="8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37276" y="4085488"/>
            <a:ext cx="753233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1300" b="1" spc="-35" dirty="0">
                <a:solidFill>
                  <a:srgbClr val="424143"/>
                </a:solidFill>
                <a:latin typeface="Trebuchet MS"/>
                <a:cs typeface="Trebuchet MS"/>
              </a:rPr>
              <a:t>NÚCLEO</a:t>
            </a:r>
            <a:endParaRPr lang="es-MX" sz="13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37276" y="4301388"/>
            <a:ext cx="2471543" cy="49022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112395">
              <a:lnSpc>
                <a:spcPts val="900"/>
              </a:lnSpc>
              <a:spcBef>
                <a:spcPts val="180"/>
              </a:spcBef>
            </a:pPr>
            <a:r>
              <a:rPr lang="es-ES" sz="800" dirty="0">
                <a:solidFill>
                  <a:srgbClr val="231F20"/>
                </a:solidFill>
                <a:latin typeface="Trebuchet MS"/>
                <a:cs typeface="Trebuchet MS"/>
              </a:rPr>
              <a:t>Se utiliza papel Kraft de alta calidad impregnado con resina fenol-formaldehído como núcleo del laminado para alcanzar el grosor requerido del producto.</a:t>
            </a:r>
            <a:endParaRPr lang="en-US" sz="800" dirty="0">
              <a:latin typeface="Trebuchet MS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973673" y="1869528"/>
            <a:ext cx="3850878" cy="2380251"/>
            <a:chOff x="7886521" y="1686586"/>
            <a:chExt cx="3850878" cy="2380251"/>
          </a:xfrm>
        </p:grpSpPr>
        <p:sp>
          <p:nvSpPr>
            <p:cNvPr id="10" name="object 10"/>
            <p:cNvSpPr/>
            <p:nvPr/>
          </p:nvSpPr>
          <p:spPr>
            <a:xfrm>
              <a:off x="8577008" y="1712176"/>
              <a:ext cx="1990089" cy="1231900"/>
            </a:xfrm>
            <a:custGeom>
              <a:avLst/>
              <a:gdLst/>
              <a:ahLst/>
              <a:cxnLst/>
              <a:rect l="l" t="t" r="r" b="b"/>
              <a:pathLst>
                <a:path w="1990090" h="1231900">
                  <a:moveTo>
                    <a:pt x="1989962" y="1231557"/>
                  </a:moveTo>
                  <a:lnTo>
                    <a:pt x="1989962" y="0"/>
                  </a:lnTo>
                  <a:lnTo>
                    <a:pt x="0" y="0"/>
                  </a:lnTo>
                </a:path>
              </a:pathLst>
            </a:custGeom>
            <a:ln w="6349">
              <a:solidFill>
                <a:srgbClr val="6668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518940" y="2892768"/>
              <a:ext cx="101917" cy="10191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548804" y="1686586"/>
              <a:ext cx="188595" cy="1236345"/>
            </a:xfrm>
            <a:custGeom>
              <a:avLst/>
              <a:gdLst/>
              <a:ahLst/>
              <a:cxnLst/>
              <a:rect l="l" t="t" r="r" b="b"/>
              <a:pathLst>
                <a:path w="188595" h="1236345">
                  <a:moveTo>
                    <a:pt x="0" y="1235951"/>
                  </a:moveTo>
                  <a:lnTo>
                    <a:pt x="0" y="0"/>
                  </a:lnTo>
                  <a:lnTo>
                    <a:pt x="188036" y="0"/>
                  </a:lnTo>
                </a:path>
              </a:pathLst>
            </a:custGeom>
            <a:ln w="6350">
              <a:solidFill>
                <a:srgbClr val="66686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11604790" y="2918358"/>
              <a:ext cx="101917" cy="10191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15755" y="3126368"/>
              <a:ext cx="2149159" cy="45965"/>
            </a:xfrm>
            <a:custGeom>
              <a:avLst/>
              <a:gdLst/>
              <a:ahLst/>
              <a:cxnLst/>
              <a:rect l="l" t="t" r="r" b="b"/>
              <a:pathLst>
                <a:path w="1642745">
                  <a:moveTo>
                    <a:pt x="1642325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668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518940" y="3121368"/>
              <a:ext cx="101917" cy="10191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533697" y="3340506"/>
              <a:ext cx="101917" cy="10191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541228" y="3935501"/>
              <a:ext cx="101917" cy="10191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280802" y="3391459"/>
              <a:ext cx="260985" cy="610235"/>
            </a:xfrm>
            <a:custGeom>
              <a:avLst/>
              <a:gdLst/>
              <a:ahLst/>
              <a:cxnLst/>
              <a:rect l="l" t="t" r="r" b="b"/>
              <a:pathLst>
                <a:path w="260984" h="610235">
                  <a:moveTo>
                    <a:pt x="252895" y="0"/>
                  </a:moveTo>
                  <a:lnTo>
                    <a:pt x="0" y="0"/>
                  </a:lnTo>
                  <a:lnTo>
                    <a:pt x="0" y="609955"/>
                  </a:lnTo>
                  <a:lnTo>
                    <a:pt x="260426" y="609955"/>
                  </a:lnTo>
                </a:path>
              </a:pathLst>
            </a:custGeom>
            <a:ln w="6350">
              <a:solidFill>
                <a:srgbClr val="6668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886521" y="3542962"/>
              <a:ext cx="2388235" cy="523875"/>
            </a:xfrm>
            <a:custGeom>
              <a:avLst/>
              <a:gdLst/>
              <a:ahLst/>
              <a:cxnLst/>
              <a:rect l="l" t="t" r="r" b="b"/>
              <a:pathLst>
                <a:path w="2388234" h="523875">
                  <a:moveTo>
                    <a:pt x="2387815" y="0"/>
                  </a:moveTo>
                  <a:lnTo>
                    <a:pt x="1121930" y="0"/>
                  </a:lnTo>
                  <a:lnTo>
                    <a:pt x="1121930" y="523328"/>
                  </a:lnTo>
                  <a:lnTo>
                    <a:pt x="0" y="523328"/>
                  </a:lnTo>
                </a:path>
              </a:pathLst>
            </a:custGeom>
            <a:ln w="6350">
              <a:solidFill>
                <a:srgbClr val="6668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10807" y="173355"/>
            <a:ext cx="495934" cy="527050"/>
          </a:xfrm>
          <a:custGeom>
            <a:avLst/>
            <a:gdLst/>
            <a:ahLst/>
            <a:cxnLst/>
            <a:rect l="l" t="t" r="r" b="b"/>
            <a:pathLst>
              <a:path w="495934" h="527050">
                <a:moveTo>
                  <a:pt x="495706" y="0"/>
                </a:moveTo>
                <a:lnTo>
                  <a:pt x="0" y="0"/>
                </a:lnTo>
                <a:lnTo>
                  <a:pt x="0" y="526618"/>
                </a:lnTo>
                <a:lnTo>
                  <a:pt x="495706" y="526618"/>
                </a:lnTo>
                <a:lnTo>
                  <a:pt x="495706" y="0"/>
                </a:lnTo>
                <a:close/>
              </a:path>
            </a:pathLst>
          </a:custGeom>
          <a:solidFill>
            <a:srgbClr val="D922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995783" y="1055636"/>
            <a:ext cx="355600" cy="57150"/>
          </a:xfrm>
          <a:custGeom>
            <a:avLst/>
            <a:gdLst/>
            <a:ahLst/>
            <a:cxnLst/>
            <a:rect l="l" t="t" r="r" b="b"/>
            <a:pathLst>
              <a:path w="355600" h="57150">
                <a:moveTo>
                  <a:pt x="32867" y="46342"/>
                </a:moveTo>
                <a:lnTo>
                  <a:pt x="12496" y="46342"/>
                </a:lnTo>
                <a:lnTo>
                  <a:pt x="12496" y="32600"/>
                </a:lnTo>
                <a:lnTo>
                  <a:pt x="30746" y="32600"/>
                </a:lnTo>
                <a:lnTo>
                  <a:pt x="30746" y="23088"/>
                </a:lnTo>
                <a:lnTo>
                  <a:pt x="12496" y="23088"/>
                </a:lnTo>
                <a:lnTo>
                  <a:pt x="12496" y="10236"/>
                </a:lnTo>
                <a:lnTo>
                  <a:pt x="32092" y="10236"/>
                </a:lnTo>
                <a:lnTo>
                  <a:pt x="32092" y="723"/>
                </a:lnTo>
                <a:lnTo>
                  <a:pt x="0" y="723"/>
                </a:lnTo>
                <a:lnTo>
                  <a:pt x="0" y="55829"/>
                </a:lnTo>
                <a:lnTo>
                  <a:pt x="32867" y="55829"/>
                </a:lnTo>
                <a:lnTo>
                  <a:pt x="32867" y="46342"/>
                </a:lnTo>
                <a:close/>
              </a:path>
              <a:path w="355600" h="57150">
                <a:moveTo>
                  <a:pt x="80645" y="41732"/>
                </a:moveTo>
                <a:lnTo>
                  <a:pt x="77089" y="44373"/>
                </a:lnTo>
                <a:lnTo>
                  <a:pt x="73393" y="46177"/>
                </a:lnTo>
                <a:lnTo>
                  <a:pt x="62420" y="46177"/>
                </a:lnTo>
                <a:lnTo>
                  <a:pt x="58204" y="39801"/>
                </a:lnTo>
                <a:lnTo>
                  <a:pt x="58204" y="15989"/>
                </a:lnTo>
                <a:lnTo>
                  <a:pt x="63627" y="10426"/>
                </a:lnTo>
                <a:lnTo>
                  <a:pt x="73533" y="10426"/>
                </a:lnTo>
                <a:lnTo>
                  <a:pt x="76212" y="11315"/>
                </a:lnTo>
                <a:lnTo>
                  <a:pt x="80276" y="13677"/>
                </a:lnTo>
                <a:lnTo>
                  <a:pt x="80276" y="3060"/>
                </a:lnTo>
                <a:lnTo>
                  <a:pt x="76352" y="1041"/>
                </a:lnTo>
                <a:lnTo>
                  <a:pt x="72085" y="12"/>
                </a:lnTo>
                <a:lnTo>
                  <a:pt x="67843" y="12"/>
                </a:lnTo>
                <a:lnTo>
                  <a:pt x="58610" y="2057"/>
                </a:lnTo>
                <a:lnTo>
                  <a:pt x="51549" y="7874"/>
                </a:lnTo>
                <a:lnTo>
                  <a:pt x="47040" y="16954"/>
                </a:lnTo>
                <a:lnTo>
                  <a:pt x="45453" y="28803"/>
                </a:lnTo>
                <a:lnTo>
                  <a:pt x="47091" y="40309"/>
                </a:lnTo>
                <a:lnTo>
                  <a:pt x="51689" y="49060"/>
                </a:lnTo>
                <a:lnTo>
                  <a:pt x="58775" y="54635"/>
                </a:lnTo>
                <a:lnTo>
                  <a:pt x="67843" y="56591"/>
                </a:lnTo>
                <a:lnTo>
                  <a:pt x="73050" y="56591"/>
                </a:lnTo>
                <a:lnTo>
                  <a:pt x="76949" y="55384"/>
                </a:lnTo>
                <a:lnTo>
                  <a:pt x="80645" y="52476"/>
                </a:lnTo>
                <a:lnTo>
                  <a:pt x="80645" y="41732"/>
                </a:lnTo>
                <a:close/>
              </a:path>
              <a:path w="355600" h="57150">
                <a:moveTo>
                  <a:pt x="135115" y="28346"/>
                </a:moveTo>
                <a:lnTo>
                  <a:pt x="133159" y="15201"/>
                </a:lnTo>
                <a:lnTo>
                  <a:pt x="130644" y="10820"/>
                </a:lnTo>
                <a:lnTo>
                  <a:pt x="128104" y="6426"/>
                </a:lnTo>
                <a:lnTo>
                  <a:pt x="122377" y="2413"/>
                </a:lnTo>
                <a:lnTo>
                  <a:pt x="122377" y="18732"/>
                </a:lnTo>
                <a:lnTo>
                  <a:pt x="122377" y="41465"/>
                </a:lnTo>
                <a:lnTo>
                  <a:pt x="119227" y="45770"/>
                </a:lnTo>
                <a:lnTo>
                  <a:pt x="106565" y="45770"/>
                </a:lnTo>
                <a:lnTo>
                  <a:pt x="104457" y="39230"/>
                </a:lnTo>
                <a:lnTo>
                  <a:pt x="104457" y="17437"/>
                </a:lnTo>
                <a:lnTo>
                  <a:pt x="106641" y="10820"/>
                </a:lnTo>
                <a:lnTo>
                  <a:pt x="120840" y="10820"/>
                </a:lnTo>
                <a:lnTo>
                  <a:pt x="122377" y="18732"/>
                </a:lnTo>
                <a:lnTo>
                  <a:pt x="122377" y="2413"/>
                </a:lnTo>
                <a:lnTo>
                  <a:pt x="121119" y="1524"/>
                </a:lnTo>
                <a:lnTo>
                  <a:pt x="113411" y="0"/>
                </a:lnTo>
                <a:lnTo>
                  <a:pt x="105486" y="1714"/>
                </a:lnTo>
                <a:lnTo>
                  <a:pt x="98539" y="6870"/>
                </a:lnTo>
                <a:lnTo>
                  <a:pt x="93586" y="15532"/>
                </a:lnTo>
                <a:lnTo>
                  <a:pt x="91706" y="27762"/>
                </a:lnTo>
                <a:lnTo>
                  <a:pt x="93599" y="40970"/>
                </a:lnTo>
                <a:lnTo>
                  <a:pt x="98564" y="49911"/>
                </a:lnTo>
                <a:lnTo>
                  <a:pt x="105524" y="54991"/>
                </a:lnTo>
                <a:lnTo>
                  <a:pt x="113411" y="56591"/>
                </a:lnTo>
                <a:lnTo>
                  <a:pt x="120738" y="55206"/>
                </a:lnTo>
                <a:lnTo>
                  <a:pt x="127762" y="50546"/>
                </a:lnTo>
                <a:lnTo>
                  <a:pt x="130657" y="45770"/>
                </a:lnTo>
                <a:lnTo>
                  <a:pt x="133032" y="41846"/>
                </a:lnTo>
                <a:lnTo>
                  <a:pt x="135115" y="28346"/>
                </a:lnTo>
                <a:close/>
              </a:path>
              <a:path w="355600" h="57150">
                <a:moveTo>
                  <a:pt x="186321" y="723"/>
                </a:moveTo>
                <a:lnTo>
                  <a:pt x="174510" y="723"/>
                </a:lnTo>
                <a:lnTo>
                  <a:pt x="174510" y="31877"/>
                </a:lnTo>
                <a:lnTo>
                  <a:pt x="174358" y="31877"/>
                </a:lnTo>
                <a:lnTo>
                  <a:pt x="159397" y="723"/>
                </a:lnTo>
                <a:lnTo>
                  <a:pt x="147828" y="723"/>
                </a:lnTo>
                <a:lnTo>
                  <a:pt x="147828" y="55829"/>
                </a:lnTo>
                <a:lnTo>
                  <a:pt x="159613" y="55829"/>
                </a:lnTo>
                <a:lnTo>
                  <a:pt x="159613" y="23355"/>
                </a:lnTo>
                <a:lnTo>
                  <a:pt x="175437" y="55829"/>
                </a:lnTo>
                <a:lnTo>
                  <a:pt x="186321" y="55829"/>
                </a:lnTo>
                <a:lnTo>
                  <a:pt x="186321" y="723"/>
                </a:lnTo>
                <a:close/>
              </a:path>
              <a:path w="355600" h="57150">
                <a:moveTo>
                  <a:pt x="242481" y="28346"/>
                </a:moveTo>
                <a:lnTo>
                  <a:pt x="240512" y="15201"/>
                </a:lnTo>
                <a:lnTo>
                  <a:pt x="237985" y="10820"/>
                </a:lnTo>
                <a:lnTo>
                  <a:pt x="235445" y="6426"/>
                </a:lnTo>
                <a:lnTo>
                  <a:pt x="229692" y="2400"/>
                </a:lnTo>
                <a:lnTo>
                  <a:pt x="229692" y="18732"/>
                </a:lnTo>
                <a:lnTo>
                  <a:pt x="229692" y="41465"/>
                </a:lnTo>
                <a:lnTo>
                  <a:pt x="226580" y="45770"/>
                </a:lnTo>
                <a:lnTo>
                  <a:pt x="213880" y="45770"/>
                </a:lnTo>
                <a:lnTo>
                  <a:pt x="211785" y="39230"/>
                </a:lnTo>
                <a:lnTo>
                  <a:pt x="211785" y="17437"/>
                </a:lnTo>
                <a:lnTo>
                  <a:pt x="213956" y="10820"/>
                </a:lnTo>
                <a:lnTo>
                  <a:pt x="228206" y="10820"/>
                </a:lnTo>
                <a:lnTo>
                  <a:pt x="229692" y="18732"/>
                </a:lnTo>
                <a:lnTo>
                  <a:pt x="229692" y="2400"/>
                </a:lnTo>
                <a:lnTo>
                  <a:pt x="228447" y="1524"/>
                </a:lnTo>
                <a:lnTo>
                  <a:pt x="220726" y="0"/>
                </a:lnTo>
                <a:lnTo>
                  <a:pt x="212813" y="1714"/>
                </a:lnTo>
                <a:lnTo>
                  <a:pt x="205879" y="6870"/>
                </a:lnTo>
                <a:lnTo>
                  <a:pt x="200939" y="15532"/>
                </a:lnTo>
                <a:lnTo>
                  <a:pt x="199072" y="27762"/>
                </a:lnTo>
                <a:lnTo>
                  <a:pt x="200952" y="40970"/>
                </a:lnTo>
                <a:lnTo>
                  <a:pt x="205917" y="49911"/>
                </a:lnTo>
                <a:lnTo>
                  <a:pt x="212864" y="54991"/>
                </a:lnTo>
                <a:lnTo>
                  <a:pt x="220726" y="56591"/>
                </a:lnTo>
                <a:lnTo>
                  <a:pt x="228079" y="55206"/>
                </a:lnTo>
                <a:lnTo>
                  <a:pt x="235115" y="50546"/>
                </a:lnTo>
                <a:lnTo>
                  <a:pt x="238010" y="45770"/>
                </a:lnTo>
                <a:lnTo>
                  <a:pt x="240398" y="41846"/>
                </a:lnTo>
                <a:lnTo>
                  <a:pt x="242481" y="28346"/>
                </a:lnTo>
                <a:close/>
              </a:path>
              <a:path w="355600" h="57150">
                <a:moveTo>
                  <a:pt x="303072" y="723"/>
                </a:moveTo>
                <a:lnTo>
                  <a:pt x="291782" y="723"/>
                </a:lnTo>
                <a:lnTo>
                  <a:pt x="279107" y="23380"/>
                </a:lnTo>
                <a:lnTo>
                  <a:pt x="266433" y="723"/>
                </a:lnTo>
                <a:lnTo>
                  <a:pt x="255143" y="723"/>
                </a:lnTo>
                <a:lnTo>
                  <a:pt x="255143" y="55829"/>
                </a:lnTo>
                <a:lnTo>
                  <a:pt x="266877" y="55829"/>
                </a:lnTo>
                <a:lnTo>
                  <a:pt x="266877" y="20586"/>
                </a:lnTo>
                <a:lnTo>
                  <a:pt x="267055" y="20586"/>
                </a:lnTo>
                <a:lnTo>
                  <a:pt x="277901" y="41465"/>
                </a:lnTo>
                <a:lnTo>
                  <a:pt x="280276" y="41465"/>
                </a:lnTo>
                <a:lnTo>
                  <a:pt x="291109" y="20586"/>
                </a:lnTo>
                <a:lnTo>
                  <a:pt x="291287" y="20586"/>
                </a:lnTo>
                <a:lnTo>
                  <a:pt x="291287" y="55829"/>
                </a:lnTo>
                <a:lnTo>
                  <a:pt x="303072" y="55829"/>
                </a:lnTo>
                <a:lnTo>
                  <a:pt x="303072" y="723"/>
                </a:lnTo>
                <a:close/>
              </a:path>
              <a:path w="355600" h="57150">
                <a:moveTo>
                  <a:pt x="355066" y="736"/>
                </a:moveTo>
                <a:lnTo>
                  <a:pt x="341731" y="736"/>
                </a:lnTo>
                <a:lnTo>
                  <a:pt x="334886" y="17678"/>
                </a:lnTo>
                <a:lnTo>
                  <a:pt x="326567" y="736"/>
                </a:lnTo>
                <a:lnTo>
                  <a:pt x="313156" y="736"/>
                </a:lnTo>
                <a:lnTo>
                  <a:pt x="328422" y="30695"/>
                </a:lnTo>
                <a:lnTo>
                  <a:pt x="328422" y="55829"/>
                </a:lnTo>
                <a:lnTo>
                  <a:pt x="341249" y="55829"/>
                </a:lnTo>
                <a:lnTo>
                  <a:pt x="341249" y="30695"/>
                </a:lnTo>
                <a:lnTo>
                  <a:pt x="355066" y="736"/>
                </a:lnTo>
                <a:close/>
              </a:path>
            </a:pathLst>
          </a:custGeom>
          <a:solidFill>
            <a:srgbClr val="5A5A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484987" y="1055649"/>
            <a:ext cx="452755" cy="57150"/>
          </a:xfrm>
          <a:custGeom>
            <a:avLst/>
            <a:gdLst/>
            <a:ahLst/>
            <a:cxnLst/>
            <a:rect l="l" t="t" r="r" b="b"/>
            <a:pathLst>
              <a:path w="452755" h="57150">
                <a:moveTo>
                  <a:pt x="32816" y="46329"/>
                </a:moveTo>
                <a:lnTo>
                  <a:pt x="12509" y="46329"/>
                </a:lnTo>
                <a:lnTo>
                  <a:pt x="12509" y="32588"/>
                </a:lnTo>
                <a:lnTo>
                  <a:pt x="30746" y="32588"/>
                </a:lnTo>
                <a:lnTo>
                  <a:pt x="30746" y="23075"/>
                </a:lnTo>
                <a:lnTo>
                  <a:pt x="12509" y="23075"/>
                </a:lnTo>
                <a:lnTo>
                  <a:pt x="12509" y="10223"/>
                </a:lnTo>
                <a:lnTo>
                  <a:pt x="32105" y="10223"/>
                </a:lnTo>
                <a:lnTo>
                  <a:pt x="32105" y="711"/>
                </a:lnTo>
                <a:lnTo>
                  <a:pt x="0" y="711"/>
                </a:lnTo>
                <a:lnTo>
                  <a:pt x="0" y="55816"/>
                </a:lnTo>
                <a:lnTo>
                  <a:pt x="32816" y="55816"/>
                </a:lnTo>
                <a:lnTo>
                  <a:pt x="32816" y="46329"/>
                </a:lnTo>
                <a:close/>
              </a:path>
              <a:path w="452755" h="57150">
                <a:moveTo>
                  <a:pt x="87579" y="55816"/>
                </a:moveTo>
                <a:lnTo>
                  <a:pt x="71412" y="26619"/>
                </a:lnTo>
                <a:lnTo>
                  <a:pt x="85940" y="723"/>
                </a:lnTo>
                <a:lnTo>
                  <a:pt x="72313" y="723"/>
                </a:lnTo>
                <a:lnTo>
                  <a:pt x="64427" y="15875"/>
                </a:lnTo>
                <a:lnTo>
                  <a:pt x="56565" y="723"/>
                </a:lnTo>
                <a:lnTo>
                  <a:pt x="42862" y="723"/>
                </a:lnTo>
                <a:lnTo>
                  <a:pt x="57404" y="26619"/>
                </a:lnTo>
                <a:lnTo>
                  <a:pt x="41236" y="55816"/>
                </a:lnTo>
                <a:lnTo>
                  <a:pt x="54914" y="55816"/>
                </a:lnTo>
                <a:lnTo>
                  <a:pt x="64427" y="37769"/>
                </a:lnTo>
                <a:lnTo>
                  <a:pt x="73939" y="55816"/>
                </a:lnTo>
                <a:lnTo>
                  <a:pt x="87579" y="55816"/>
                </a:lnTo>
                <a:close/>
              </a:path>
              <a:path w="452755" h="57150">
                <a:moveTo>
                  <a:pt x="130810" y="41719"/>
                </a:moveTo>
                <a:lnTo>
                  <a:pt x="127254" y="44361"/>
                </a:lnTo>
                <a:lnTo>
                  <a:pt x="123558" y="46164"/>
                </a:lnTo>
                <a:lnTo>
                  <a:pt x="112585" y="46164"/>
                </a:lnTo>
                <a:lnTo>
                  <a:pt x="108407" y="39789"/>
                </a:lnTo>
                <a:lnTo>
                  <a:pt x="108407" y="15976"/>
                </a:lnTo>
                <a:lnTo>
                  <a:pt x="113804" y="10414"/>
                </a:lnTo>
                <a:lnTo>
                  <a:pt x="123698" y="10414"/>
                </a:lnTo>
                <a:lnTo>
                  <a:pt x="126415" y="11303"/>
                </a:lnTo>
                <a:lnTo>
                  <a:pt x="130429" y="13665"/>
                </a:lnTo>
                <a:lnTo>
                  <a:pt x="130429" y="3048"/>
                </a:lnTo>
                <a:lnTo>
                  <a:pt x="126542" y="1028"/>
                </a:lnTo>
                <a:lnTo>
                  <a:pt x="122301" y="0"/>
                </a:lnTo>
                <a:lnTo>
                  <a:pt x="117970" y="0"/>
                </a:lnTo>
                <a:lnTo>
                  <a:pt x="108775" y="2044"/>
                </a:lnTo>
                <a:lnTo>
                  <a:pt x="101739" y="7861"/>
                </a:lnTo>
                <a:lnTo>
                  <a:pt x="97231" y="16941"/>
                </a:lnTo>
                <a:lnTo>
                  <a:pt x="95656" y="28790"/>
                </a:lnTo>
                <a:lnTo>
                  <a:pt x="97294" y="40297"/>
                </a:lnTo>
                <a:lnTo>
                  <a:pt x="101892" y="49047"/>
                </a:lnTo>
                <a:lnTo>
                  <a:pt x="108940" y="54622"/>
                </a:lnTo>
                <a:lnTo>
                  <a:pt x="117970" y="56578"/>
                </a:lnTo>
                <a:lnTo>
                  <a:pt x="123240" y="56578"/>
                </a:lnTo>
                <a:lnTo>
                  <a:pt x="127127" y="55372"/>
                </a:lnTo>
                <a:lnTo>
                  <a:pt x="130810" y="52463"/>
                </a:lnTo>
                <a:lnTo>
                  <a:pt x="130810" y="41719"/>
                </a:lnTo>
                <a:close/>
              </a:path>
              <a:path w="452755" h="57150">
                <a:moveTo>
                  <a:pt x="176860" y="46329"/>
                </a:moveTo>
                <a:lnTo>
                  <a:pt x="156502" y="46329"/>
                </a:lnTo>
                <a:lnTo>
                  <a:pt x="156502" y="32588"/>
                </a:lnTo>
                <a:lnTo>
                  <a:pt x="174739" y="32588"/>
                </a:lnTo>
                <a:lnTo>
                  <a:pt x="174739" y="23075"/>
                </a:lnTo>
                <a:lnTo>
                  <a:pt x="156502" y="23075"/>
                </a:lnTo>
                <a:lnTo>
                  <a:pt x="156502" y="10223"/>
                </a:lnTo>
                <a:lnTo>
                  <a:pt x="176123" y="10223"/>
                </a:lnTo>
                <a:lnTo>
                  <a:pt x="176123" y="711"/>
                </a:lnTo>
                <a:lnTo>
                  <a:pt x="144018" y="711"/>
                </a:lnTo>
                <a:lnTo>
                  <a:pt x="144018" y="55816"/>
                </a:lnTo>
                <a:lnTo>
                  <a:pt x="176860" y="55816"/>
                </a:lnTo>
                <a:lnTo>
                  <a:pt x="176860" y="46329"/>
                </a:lnTo>
                <a:close/>
              </a:path>
              <a:path w="452755" h="57150">
                <a:moveTo>
                  <a:pt x="221919" y="45923"/>
                </a:moveTo>
                <a:lnTo>
                  <a:pt x="201714" y="45923"/>
                </a:lnTo>
                <a:lnTo>
                  <a:pt x="201714" y="711"/>
                </a:lnTo>
                <a:lnTo>
                  <a:pt x="189230" y="711"/>
                </a:lnTo>
                <a:lnTo>
                  <a:pt x="189230" y="55816"/>
                </a:lnTo>
                <a:lnTo>
                  <a:pt x="221919" y="55816"/>
                </a:lnTo>
                <a:lnTo>
                  <a:pt x="221919" y="45923"/>
                </a:lnTo>
                <a:close/>
              </a:path>
              <a:path w="452755" h="57150">
                <a:moveTo>
                  <a:pt x="264579" y="45923"/>
                </a:moveTo>
                <a:lnTo>
                  <a:pt x="244398" y="45923"/>
                </a:lnTo>
                <a:lnTo>
                  <a:pt x="244398" y="711"/>
                </a:lnTo>
                <a:lnTo>
                  <a:pt x="231902" y="711"/>
                </a:lnTo>
                <a:lnTo>
                  <a:pt x="231902" y="55816"/>
                </a:lnTo>
                <a:lnTo>
                  <a:pt x="264579" y="55816"/>
                </a:lnTo>
                <a:lnTo>
                  <a:pt x="264579" y="45923"/>
                </a:lnTo>
                <a:close/>
              </a:path>
              <a:path w="452755" h="57150">
                <a:moveTo>
                  <a:pt x="307428" y="46329"/>
                </a:moveTo>
                <a:lnTo>
                  <a:pt x="287083" y="46329"/>
                </a:lnTo>
                <a:lnTo>
                  <a:pt x="287083" y="32588"/>
                </a:lnTo>
                <a:lnTo>
                  <a:pt x="305320" y="32588"/>
                </a:lnTo>
                <a:lnTo>
                  <a:pt x="305320" y="23075"/>
                </a:lnTo>
                <a:lnTo>
                  <a:pt x="287083" y="23075"/>
                </a:lnTo>
                <a:lnTo>
                  <a:pt x="287083" y="10223"/>
                </a:lnTo>
                <a:lnTo>
                  <a:pt x="306679" y="10223"/>
                </a:lnTo>
                <a:lnTo>
                  <a:pt x="306679" y="711"/>
                </a:lnTo>
                <a:lnTo>
                  <a:pt x="274574" y="711"/>
                </a:lnTo>
                <a:lnTo>
                  <a:pt x="274574" y="55816"/>
                </a:lnTo>
                <a:lnTo>
                  <a:pt x="307428" y="55816"/>
                </a:lnTo>
                <a:lnTo>
                  <a:pt x="307428" y="46329"/>
                </a:lnTo>
                <a:close/>
              </a:path>
              <a:path w="452755" h="57150">
                <a:moveTo>
                  <a:pt x="358533" y="711"/>
                </a:moveTo>
                <a:lnTo>
                  <a:pt x="346722" y="711"/>
                </a:lnTo>
                <a:lnTo>
                  <a:pt x="346722" y="31864"/>
                </a:lnTo>
                <a:lnTo>
                  <a:pt x="346570" y="31864"/>
                </a:lnTo>
                <a:lnTo>
                  <a:pt x="331647" y="711"/>
                </a:lnTo>
                <a:lnTo>
                  <a:pt x="320040" y="711"/>
                </a:lnTo>
                <a:lnTo>
                  <a:pt x="320040" y="55816"/>
                </a:lnTo>
                <a:lnTo>
                  <a:pt x="331825" y="55816"/>
                </a:lnTo>
                <a:lnTo>
                  <a:pt x="331825" y="23342"/>
                </a:lnTo>
                <a:lnTo>
                  <a:pt x="331978" y="23342"/>
                </a:lnTo>
                <a:lnTo>
                  <a:pt x="347637" y="55816"/>
                </a:lnTo>
                <a:lnTo>
                  <a:pt x="358533" y="55816"/>
                </a:lnTo>
                <a:lnTo>
                  <a:pt x="358533" y="711"/>
                </a:lnTo>
                <a:close/>
              </a:path>
              <a:path w="452755" h="57150">
                <a:moveTo>
                  <a:pt x="406273" y="41719"/>
                </a:moveTo>
                <a:lnTo>
                  <a:pt x="402704" y="44361"/>
                </a:lnTo>
                <a:lnTo>
                  <a:pt x="398983" y="46164"/>
                </a:lnTo>
                <a:lnTo>
                  <a:pt x="388023" y="46164"/>
                </a:lnTo>
                <a:lnTo>
                  <a:pt x="383832" y="39789"/>
                </a:lnTo>
                <a:lnTo>
                  <a:pt x="383832" y="15976"/>
                </a:lnTo>
                <a:lnTo>
                  <a:pt x="389229" y="10414"/>
                </a:lnTo>
                <a:lnTo>
                  <a:pt x="399148" y="10414"/>
                </a:lnTo>
                <a:lnTo>
                  <a:pt x="401840" y="11303"/>
                </a:lnTo>
                <a:lnTo>
                  <a:pt x="405866" y="13665"/>
                </a:lnTo>
                <a:lnTo>
                  <a:pt x="405866" y="3048"/>
                </a:lnTo>
                <a:lnTo>
                  <a:pt x="401967" y="1028"/>
                </a:lnTo>
                <a:lnTo>
                  <a:pt x="397713" y="0"/>
                </a:lnTo>
                <a:lnTo>
                  <a:pt x="393433" y="0"/>
                </a:lnTo>
                <a:lnTo>
                  <a:pt x="384225" y="2044"/>
                </a:lnTo>
                <a:lnTo>
                  <a:pt x="377164" y="7861"/>
                </a:lnTo>
                <a:lnTo>
                  <a:pt x="372643" y="16941"/>
                </a:lnTo>
                <a:lnTo>
                  <a:pt x="371055" y="28790"/>
                </a:lnTo>
                <a:lnTo>
                  <a:pt x="372694" y="40297"/>
                </a:lnTo>
                <a:lnTo>
                  <a:pt x="377304" y="49047"/>
                </a:lnTo>
                <a:lnTo>
                  <a:pt x="384390" y="54622"/>
                </a:lnTo>
                <a:lnTo>
                  <a:pt x="393433" y="56578"/>
                </a:lnTo>
                <a:lnTo>
                  <a:pt x="398678" y="56578"/>
                </a:lnTo>
                <a:lnTo>
                  <a:pt x="402539" y="55372"/>
                </a:lnTo>
                <a:lnTo>
                  <a:pt x="406273" y="52463"/>
                </a:lnTo>
                <a:lnTo>
                  <a:pt x="406273" y="41719"/>
                </a:lnTo>
                <a:close/>
              </a:path>
              <a:path w="452755" h="57150">
                <a:moveTo>
                  <a:pt x="452285" y="46329"/>
                </a:moveTo>
                <a:lnTo>
                  <a:pt x="431977" y="46329"/>
                </a:lnTo>
                <a:lnTo>
                  <a:pt x="431977" y="32588"/>
                </a:lnTo>
                <a:lnTo>
                  <a:pt x="450202" y="32588"/>
                </a:lnTo>
                <a:lnTo>
                  <a:pt x="450202" y="23075"/>
                </a:lnTo>
                <a:lnTo>
                  <a:pt x="431977" y="23075"/>
                </a:lnTo>
                <a:lnTo>
                  <a:pt x="431977" y="10223"/>
                </a:lnTo>
                <a:lnTo>
                  <a:pt x="451573" y="10223"/>
                </a:lnTo>
                <a:lnTo>
                  <a:pt x="451573" y="711"/>
                </a:lnTo>
                <a:lnTo>
                  <a:pt x="419481" y="711"/>
                </a:lnTo>
                <a:lnTo>
                  <a:pt x="419481" y="55816"/>
                </a:lnTo>
                <a:lnTo>
                  <a:pt x="452285" y="55816"/>
                </a:lnTo>
                <a:lnTo>
                  <a:pt x="452285" y="46329"/>
                </a:lnTo>
                <a:close/>
              </a:path>
            </a:pathLst>
          </a:custGeom>
          <a:solidFill>
            <a:srgbClr val="5A5A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073251" y="1055636"/>
            <a:ext cx="245110" cy="57150"/>
          </a:xfrm>
          <a:custGeom>
            <a:avLst/>
            <a:gdLst/>
            <a:ahLst/>
            <a:cxnLst/>
            <a:rect l="l" t="t" r="r" b="b"/>
            <a:pathLst>
              <a:path w="245109" h="57150">
                <a:moveTo>
                  <a:pt x="32867" y="46342"/>
                </a:moveTo>
                <a:lnTo>
                  <a:pt x="12496" y="46342"/>
                </a:lnTo>
                <a:lnTo>
                  <a:pt x="12496" y="32600"/>
                </a:lnTo>
                <a:lnTo>
                  <a:pt x="30746" y="32600"/>
                </a:lnTo>
                <a:lnTo>
                  <a:pt x="30746" y="23088"/>
                </a:lnTo>
                <a:lnTo>
                  <a:pt x="12496" y="23088"/>
                </a:lnTo>
                <a:lnTo>
                  <a:pt x="12496" y="10236"/>
                </a:lnTo>
                <a:lnTo>
                  <a:pt x="32092" y="10236"/>
                </a:lnTo>
                <a:lnTo>
                  <a:pt x="32092" y="723"/>
                </a:lnTo>
                <a:lnTo>
                  <a:pt x="0" y="723"/>
                </a:lnTo>
                <a:lnTo>
                  <a:pt x="0" y="55829"/>
                </a:lnTo>
                <a:lnTo>
                  <a:pt x="32867" y="55829"/>
                </a:lnTo>
                <a:lnTo>
                  <a:pt x="32867" y="46342"/>
                </a:lnTo>
                <a:close/>
              </a:path>
              <a:path w="245109" h="57150">
                <a:moveTo>
                  <a:pt x="78917" y="736"/>
                </a:moveTo>
                <a:lnTo>
                  <a:pt x="41249" y="736"/>
                </a:lnTo>
                <a:lnTo>
                  <a:pt x="41249" y="10248"/>
                </a:lnTo>
                <a:lnTo>
                  <a:pt x="53848" y="10248"/>
                </a:lnTo>
                <a:lnTo>
                  <a:pt x="53848" y="55841"/>
                </a:lnTo>
                <a:lnTo>
                  <a:pt x="66332" y="55841"/>
                </a:lnTo>
                <a:lnTo>
                  <a:pt x="66332" y="10248"/>
                </a:lnTo>
                <a:lnTo>
                  <a:pt x="78917" y="10248"/>
                </a:lnTo>
                <a:lnTo>
                  <a:pt x="78917" y="736"/>
                </a:lnTo>
                <a:close/>
              </a:path>
              <a:path w="245109" h="57150">
                <a:moveTo>
                  <a:pt x="128485" y="723"/>
                </a:moveTo>
                <a:lnTo>
                  <a:pt x="115963" y="723"/>
                </a:lnTo>
                <a:lnTo>
                  <a:pt x="115963" y="23228"/>
                </a:lnTo>
                <a:lnTo>
                  <a:pt x="102158" y="23228"/>
                </a:lnTo>
                <a:lnTo>
                  <a:pt x="102158" y="723"/>
                </a:lnTo>
                <a:lnTo>
                  <a:pt x="89662" y="723"/>
                </a:lnTo>
                <a:lnTo>
                  <a:pt x="89662" y="55829"/>
                </a:lnTo>
                <a:lnTo>
                  <a:pt x="102158" y="55829"/>
                </a:lnTo>
                <a:lnTo>
                  <a:pt x="102158" y="32753"/>
                </a:lnTo>
                <a:lnTo>
                  <a:pt x="115963" y="32753"/>
                </a:lnTo>
                <a:lnTo>
                  <a:pt x="115963" y="55829"/>
                </a:lnTo>
                <a:lnTo>
                  <a:pt x="128485" y="55829"/>
                </a:lnTo>
                <a:lnTo>
                  <a:pt x="128485" y="723"/>
                </a:lnTo>
                <a:close/>
              </a:path>
              <a:path w="245109" h="57150">
                <a:moveTo>
                  <a:pt x="155879" y="736"/>
                </a:moveTo>
                <a:lnTo>
                  <a:pt x="143383" y="736"/>
                </a:lnTo>
                <a:lnTo>
                  <a:pt x="143383" y="55854"/>
                </a:lnTo>
                <a:lnTo>
                  <a:pt x="155879" y="55854"/>
                </a:lnTo>
                <a:lnTo>
                  <a:pt x="155879" y="736"/>
                </a:lnTo>
                <a:close/>
              </a:path>
              <a:path w="245109" h="57150">
                <a:moveTo>
                  <a:pt x="203708" y="41732"/>
                </a:moveTo>
                <a:lnTo>
                  <a:pt x="200177" y="44373"/>
                </a:lnTo>
                <a:lnTo>
                  <a:pt x="196481" y="46177"/>
                </a:lnTo>
                <a:lnTo>
                  <a:pt x="185496" y="46177"/>
                </a:lnTo>
                <a:lnTo>
                  <a:pt x="181317" y="39801"/>
                </a:lnTo>
                <a:lnTo>
                  <a:pt x="181317" y="15989"/>
                </a:lnTo>
                <a:lnTo>
                  <a:pt x="186715" y="10426"/>
                </a:lnTo>
                <a:lnTo>
                  <a:pt x="196646" y="10426"/>
                </a:lnTo>
                <a:lnTo>
                  <a:pt x="199326" y="11315"/>
                </a:lnTo>
                <a:lnTo>
                  <a:pt x="203339" y="13677"/>
                </a:lnTo>
                <a:lnTo>
                  <a:pt x="203339" y="3060"/>
                </a:lnTo>
                <a:lnTo>
                  <a:pt x="199466" y="1041"/>
                </a:lnTo>
                <a:lnTo>
                  <a:pt x="195173" y="12"/>
                </a:lnTo>
                <a:lnTo>
                  <a:pt x="190893" y="12"/>
                </a:lnTo>
                <a:lnTo>
                  <a:pt x="181686" y="2057"/>
                </a:lnTo>
                <a:lnTo>
                  <a:pt x="174637" y="7874"/>
                </a:lnTo>
                <a:lnTo>
                  <a:pt x="170141" y="16954"/>
                </a:lnTo>
                <a:lnTo>
                  <a:pt x="168567" y="28803"/>
                </a:lnTo>
                <a:lnTo>
                  <a:pt x="170205" y="40309"/>
                </a:lnTo>
                <a:lnTo>
                  <a:pt x="174790" y="49060"/>
                </a:lnTo>
                <a:lnTo>
                  <a:pt x="181851" y="54635"/>
                </a:lnTo>
                <a:lnTo>
                  <a:pt x="190893" y="56591"/>
                </a:lnTo>
                <a:lnTo>
                  <a:pt x="196151" y="56591"/>
                </a:lnTo>
                <a:lnTo>
                  <a:pt x="200025" y="55384"/>
                </a:lnTo>
                <a:lnTo>
                  <a:pt x="203708" y="52476"/>
                </a:lnTo>
                <a:lnTo>
                  <a:pt x="203708" y="41732"/>
                </a:lnTo>
                <a:close/>
              </a:path>
              <a:path w="245109" h="57150">
                <a:moveTo>
                  <a:pt x="244589" y="41198"/>
                </a:moveTo>
                <a:lnTo>
                  <a:pt x="241795" y="32270"/>
                </a:lnTo>
                <a:lnTo>
                  <a:pt x="235673" y="24904"/>
                </a:lnTo>
                <a:lnTo>
                  <a:pt x="229539" y="18783"/>
                </a:lnTo>
                <a:lnTo>
                  <a:pt x="226758" y="13550"/>
                </a:lnTo>
                <a:lnTo>
                  <a:pt x="226758" y="11303"/>
                </a:lnTo>
                <a:lnTo>
                  <a:pt x="228854" y="9753"/>
                </a:lnTo>
                <a:lnTo>
                  <a:pt x="234556" y="9753"/>
                </a:lnTo>
                <a:lnTo>
                  <a:pt x="236982" y="10655"/>
                </a:lnTo>
                <a:lnTo>
                  <a:pt x="242481" y="13703"/>
                </a:lnTo>
                <a:lnTo>
                  <a:pt x="242481" y="3378"/>
                </a:lnTo>
                <a:lnTo>
                  <a:pt x="238226" y="1028"/>
                </a:lnTo>
                <a:lnTo>
                  <a:pt x="234429" y="0"/>
                </a:lnTo>
                <a:lnTo>
                  <a:pt x="221526" y="0"/>
                </a:lnTo>
                <a:lnTo>
                  <a:pt x="214655" y="6159"/>
                </a:lnTo>
                <a:lnTo>
                  <a:pt x="214655" y="14058"/>
                </a:lnTo>
                <a:lnTo>
                  <a:pt x="217335" y="22860"/>
                </a:lnTo>
                <a:lnTo>
                  <a:pt x="223240" y="29806"/>
                </a:lnTo>
                <a:lnTo>
                  <a:pt x="229146" y="35763"/>
                </a:lnTo>
                <a:lnTo>
                  <a:pt x="231838" y="41579"/>
                </a:lnTo>
                <a:lnTo>
                  <a:pt x="231838" y="44221"/>
                </a:lnTo>
                <a:lnTo>
                  <a:pt x="229730" y="46164"/>
                </a:lnTo>
                <a:lnTo>
                  <a:pt x="223443" y="46164"/>
                </a:lnTo>
                <a:lnTo>
                  <a:pt x="220395" y="44602"/>
                </a:lnTo>
                <a:lnTo>
                  <a:pt x="215138" y="40335"/>
                </a:lnTo>
                <a:lnTo>
                  <a:pt x="215138" y="52209"/>
                </a:lnTo>
                <a:lnTo>
                  <a:pt x="220281" y="55257"/>
                </a:lnTo>
                <a:lnTo>
                  <a:pt x="224345" y="56578"/>
                </a:lnTo>
                <a:lnTo>
                  <a:pt x="237718" y="56578"/>
                </a:lnTo>
                <a:lnTo>
                  <a:pt x="244589" y="49936"/>
                </a:lnTo>
                <a:lnTo>
                  <a:pt x="244589" y="41198"/>
                </a:lnTo>
                <a:close/>
              </a:path>
            </a:pathLst>
          </a:custGeom>
          <a:solidFill>
            <a:srgbClr val="5A5A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397318" y="1062520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0485" y="0"/>
                </a:moveTo>
                <a:lnTo>
                  <a:pt x="0" y="20497"/>
                </a:lnTo>
                <a:lnTo>
                  <a:pt x="20485" y="40957"/>
                </a:lnTo>
                <a:lnTo>
                  <a:pt x="40957" y="20497"/>
                </a:lnTo>
                <a:lnTo>
                  <a:pt x="20485" y="0"/>
                </a:lnTo>
                <a:close/>
              </a:path>
            </a:pathLst>
          </a:custGeom>
          <a:solidFill>
            <a:srgbClr val="5A5A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984033" y="1062520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0510" y="0"/>
                </a:moveTo>
                <a:lnTo>
                  <a:pt x="0" y="20497"/>
                </a:lnTo>
                <a:lnTo>
                  <a:pt x="20510" y="40957"/>
                </a:lnTo>
                <a:lnTo>
                  <a:pt x="40957" y="20497"/>
                </a:lnTo>
                <a:lnTo>
                  <a:pt x="20510" y="0"/>
                </a:lnTo>
                <a:close/>
              </a:path>
            </a:pathLst>
          </a:custGeom>
          <a:solidFill>
            <a:srgbClr val="5A5A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186804" y="197307"/>
            <a:ext cx="978407" cy="7886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10795" y="7913458"/>
            <a:ext cx="14630400" cy="193675"/>
            <a:chOff x="10795" y="7913458"/>
            <a:chExt cx="14630400" cy="193675"/>
          </a:xfrm>
        </p:grpSpPr>
        <p:sp>
          <p:nvSpPr>
            <p:cNvPr id="28" name="object 28"/>
            <p:cNvSpPr/>
            <p:nvPr/>
          </p:nvSpPr>
          <p:spPr>
            <a:xfrm>
              <a:off x="10795" y="7913458"/>
              <a:ext cx="6093460" cy="193675"/>
            </a:xfrm>
            <a:custGeom>
              <a:avLst/>
              <a:gdLst/>
              <a:ahLst/>
              <a:cxnLst/>
              <a:rect l="l" t="t" r="r" b="b"/>
              <a:pathLst>
                <a:path w="6093460" h="193675">
                  <a:moveTo>
                    <a:pt x="6093180" y="0"/>
                  </a:moveTo>
                  <a:lnTo>
                    <a:pt x="0" y="0"/>
                  </a:lnTo>
                  <a:lnTo>
                    <a:pt x="0" y="193166"/>
                  </a:lnTo>
                  <a:lnTo>
                    <a:pt x="6093180" y="193166"/>
                  </a:lnTo>
                  <a:lnTo>
                    <a:pt x="6093180" y="0"/>
                  </a:lnTo>
                  <a:close/>
                </a:path>
              </a:pathLst>
            </a:custGeom>
            <a:solidFill>
              <a:srgbClr val="D922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103975" y="7913458"/>
              <a:ext cx="2159000" cy="193675"/>
            </a:xfrm>
            <a:custGeom>
              <a:avLst/>
              <a:gdLst/>
              <a:ahLst/>
              <a:cxnLst/>
              <a:rect l="l" t="t" r="r" b="b"/>
              <a:pathLst>
                <a:path w="2159000" h="193675">
                  <a:moveTo>
                    <a:pt x="2158733" y="0"/>
                  </a:moveTo>
                  <a:lnTo>
                    <a:pt x="0" y="0"/>
                  </a:lnTo>
                  <a:lnTo>
                    <a:pt x="0" y="193166"/>
                  </a:lnTo>
                  <a:lnTo>
                    <a:pt x="2158733" y="193166"/>
                  </a:lnTo>
                  <a:lnTo>
                    <a:pt x="2158733" y="0"/>
                  </a:lnTo>
                  <a:close/>
                </a:path>
              </a:pathLst>
            </a:custGeom>
            <a:solidFill>
              <a:srgbClr val="EB9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262695" y="7913458"/>
              <a:ext cx="3604260" cy="193675"/>
            </a:xfrm>
            <a:custGeom>
              <a:avLst/>
              <a:gdLst/>
              <a:ahLst/>
              <a:cxnLst/>
              <a:rect l="l" t="t" r="r" b="b"/>
              <a:pathLst>
                <a:path w="3604259" h="193675">
                  <a:moveTo>
                    <a:pt x="3603688" y="0"/>
                  </a:moveTo>
                  <a:lnTo>
                    <a:pt x="0" y="0"/>
                  </a:lnTo>
                  <a:lnTo>
                    <a:pt x="0" y="193166"/>
                  </a:lnTo>
                  <a:lnTo>
                    <a:pt x="3603688" y="193166"/>
                  </a:lnTo>
                  <a:lnTo>
                    <a:pt x="3603688" y="0"/>
                  </a:lnTo>
                  <a:close/>
                </a:path>
              </a:pathLst>
            </a:custGeom>
            <a:solidFill>
              <a:srgbClr val="F4C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1866384" y="7913458"/>
              <a:ext cx="487680" cy="193675"/>
            </a:xfrm>
            <a:custGeom>
              <a:avLst/>
              <a:gdLst/>
              <a:ahLst/>
              <a:cxnLst/>
              <a:rect l="l" t="t" r="r" b="b"/>
              <a:pathLst>
                <a:path w="487679" h="193675">
                  <a:moveTo>
                    <a:pt x="487464" y="0"/>
                  </a:moveTo>
                  <a:lnTo>
                    <a:pt x="0" y="0"/>
                  </a:lnTo>
                  <a:lnTo>
                    <a:pt x="0" y="193166"/>
                  </a:lnTo>
                  <a:lnTo>
                    <a:pt x="487464" y="193166"/>
                  </a:lnTo>
                  <a:lnTo>
                    <a:pt x="487464" y="0"/>
                  </a:lnTo>
                  <a:close/>
                </a:path>
              </a:pathLst>
            </a:custGeom>
            <a:solidFill>
              <a:srgbClr val="EB9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2353836" y="7913458"/>
              <a:ext cx="2287905" cy="193675"/>
            </a:xfrm>
            <a:custGeom>
              <a:avLst/>
              <a:gdLst/>
              <a:ahLst/>
              <a:cxnLst/>
              <a:rect l="l" t="t" r="r" b="b"/>
              <a:pathLst>
                <a:path w="2287905" h="193675">
                  <a:moveTo>
                    <a:pt x="2287358" y="0"/>
                  </a:moveTo>
                  <a:lnTo>
                    <a:pt x="0" y="0"/>
                  </a:lnTo>
                  <a:lnTo>
                    <a:pt x="0" y="193166"/>
                  </a:lnTo>
                  <a:lnTo>
                    <a:pt x="2287358" y="193166"/>
                  </a:lnTo>
                  <a:lnTo>
                    <a:pt x="2287358" y="0"/>
                  </a:lnTo>
                  <a:close/>
                </a:path>
              </a:pathLst>
            </a:custGeom>
            <a:solidFill>
              <a:srgbClr val="D922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950290" y="919530"/>
            <a:ext cx="5672455" cy="6690995"/>
            <a:chOff x="950290" y="919530"/>
            <a:chExt cx="5672455" cy="6690995"/>
          </a:xfrm>
        </p:grpSpPr>
        <p:sp>
          <p:nvSpPr>
            <p:cNvPr id="34" name="object 34"/>
            <p:cNvSpPr/>
            <p:nvPr/>
          </p:nvSpPr>
          <p:spPr>
            <a:xfrm>
              <a:off x="1136053" y="919530"/>
              <a:ext cx="5486400" cy="6297930"/>
            </a:xfrm>
            <a:custGeom>
              <a:avLst/>
              <a:gdLst/>
              <a:ahLst/>
              <a:cxnLst/>
              <a:rect l="l" t="t" r="r" b="b"/>
              <a:pathLst>
                <a:path w="5486400" h="6297930">
                  <a:moveTo>
                    <a:pt x="5486196" y="0"/>
                  </a:moveTo>
                  <a:lnTo>
                    <a:pt x="0" y="0"/>
                  </a:lnTo>
                  <a:lnTo>
                    <a:pt x="0" y="6297688"/>
                  </a:lnTo>
                  <a:lnTo>
                    <a:pt x="5486196" y="6297688"/>
                  </a:lnTo>
                  <a:lnTo>
                    <a:pt x="5486196" y="0"/>
                  </a:lnTo>
                  <a:close/>
                </a:path>
              </a:pathLst>
            </a:custGeom>
            <a:solidFill>
              <a:srgbClr val="F4E3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50290" y="1347152"/>
              <a:ext cx="5204485" cy="626320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7310094" y="798512"/>
            <a:ext cx="219872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2400" b="1" spc="-50" dirty="0">
                <a:solidFill>
                  <a:srgbClr val="01010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Composición</a:t>
            </a:r>
            <a:endParaRPr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310093" y="5344300"/>
            <a:ext cx="175714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2400" b="1" spc="-250" dirty="0">
                <a:solidFill>
                  <a:srgbClr val="010101"/>
                </a:solidFill>
                <a:latin typeface="Trebuchet MS"/>
                <a:cs typeface="Trebuchet MS"/>
              </a:rPr>
              <a:t>Características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674073" y="6680177"/>
            <a:ext cx="951971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1000" spc="40" dirty="0">
                <a:solidFill>
                  <a:srgbClr val="231F20"/>
                </a:solidFill>
                <a:latin typeface="Trebuchet MS"/>
                <a:cs typeface="Trebuchet MS"/>
              </a:rPr>
              <a:t>ANTIHONGOS</a:t>
            </a:r>
            <a:endParaRPr lang="es-MX" sz="1000" dirty="0">
              <a:latin typeface="Trebuchet MS"/>
              <a:cs typeface="Trebuchet MS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7188342" y="6585585"/>
            <a:ext cx="389890" cy="389890"/>
            <a:chOff x="7955508" y="6586652"/>
            <a:chExt cx="389890" cy="389890"/>
          </a:xfrm>
        </p:grpSpPr>
        <p:sp>
          <p:nvSpPr>
            <p:cNvPr id="40" name="object 40"/>
            <p:cNvSpPr/>
            <p:nvPr/>
          </p:nvSpPr>
          <p:spPr>
            <a:xfrm>
              <a:off x="7971104" y="6602247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58775" h="358775">
                  <a:moveTo>
                    <a:pt x="358686" y="179336"/>
                  </a:moveTo>
                  <a:lnTo>
                    <a:pt x="352280" y="227012"/>
                  </a:lnTo>
                  <a:lnTo>
                    <a:pt x="334201" y="269852"/>
                  </a:lnTo>
                  <a:lnTo>
                    <a:pt x="306160" y="306147"/>
                  </a:lnTo>
                  <a:lnTo>
                    <a:pt x="269865" y="334189"/>
                  </a:lnTo>
                  <a:lnTo>
                    <a:pt x="227025" y="352267"/>
                  </a:lnTo>
                  <a:lnTo>
                    <a:pt x="179349" y="358673"/>
                  </a:lnTo>
                  <a:lnTo>
                    <a:pt x="131672" y="352267"/>
                  </a:lnTo>
                  <a:lnTo>
                    <a:pt x="88830" y="334189"/>
                  </a:lnTo>
                  <a:lnTo>
                    <a:pt x="52531" y="306147"/>
                  </a:lnTo>
                  <a:lnTo>
                    <a:pt x="24487" y="269852"/>
                  </a:lnTo>
                  <a:lnTo>
                    <a:pt x="6406" y="227012"/>
                  </a:lnTo>
                  <a:lnTo>
                    <a:pt x="0" y="179336"/>
                  </a:lnTo>
                  <a:lnTo>
                    <a:pt x="6406" y="131661"/>
                  </a:lnTo>
                  <a:lnTo>
                    <a:pt x="24487" y="88820"/>
                  </a:lnTo>
                  <a:lnTo>
                    <a:pt x="52531" y="52525"/>
                  </a:lnTo>
                  <a:lnTo>
                    <a:pt x="88830" y="24484"/>
                  </a:lnTo>
                  <a:lnTo>
                    <a:pt x="131672" y="6405"/>
                  </a:lnTo>
                  <a:lnTo>
                    <a:pt x="179349" y="0"/>
                  </a:lnTo>
                  <a:lnTo>
                    <a:pt x="227025" y="6405"/>
                  </a:lnTo>
                  <a:lnTo>
                    <a:pt x="269865" y="24484"/>
                  </a:lnTo>
                  <a:lnTo>
                    <a:pt x="306160" y="52525"/>
                  </a:lnTo>
                  <a:lnTo>
                    <a:pt x="334201" y="88820"/>
                  </a:lnTo>
                  <a:lnTo>
                    <a:pt x="352280" y="131661"/>
                  </a:lnTo>
                  <a:lnTo>
                    <a:pt x="358686" y="179336"/>
                  </a:lnTo>
                  <a:close/>
                </a:path>
              </a:pathLst>
            </a:custGeom>
            <a:ln w="31191">
              <a:solidFill>
                <a:srgbClr val="D2D3D4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41" name="object 41"/>
            <p:cNvSpPr/>
            <p:nvPr/>
          </p:nvSpPr>
          <p:spPr>
            <a:xfrm>
              <a:off x="8061274" y="6727939"/>
              <a:ext cx="186169" cy="11845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42" name="object 42"/>
            <p:cNvSpPr/>
            <p:nvPr/>
          </p:nvSpPr>
          <p:spPr>
            <a:xfrm>
              <a:off x="8003972" y="6635089"/>
              <a:ext cx="293370" cy="293370"/>
            </a:xfrm>
            <a:custGeom>
              <a:avLst/>
              <a:gdLst/>
              <a:ahLst/>
              <a:cxnLst/>
              <a:rect l="l" t="t" r="r" b="b"/>
              <a:pathLst>
                <a:path w="293370" h="293370">
                  <a:moveTo>
                    <a:pt x="293001" y="123799"/>
                  </a:moveTo>
                  <a:lnTo>
                    <a:pt x="284416" y="96837"/>
                  </a:lnTo>
                  <a:lnTo>
                    <a:pt x="284416" y="125145"/>
                  </a:lnTo>
                  <a:lnTo>
                    <a:pt x="284416" y="167868"/>
                  </a:lnTo>
                  <a:lnTo>
                    <a:pt x="271335" y="208965"/>
                  </a:lnTo>
                  <a:lnTo>
                    <a:pt x="248246" y="240931"/>
                  </a:lnTo>
                  <a:lnTo>
                    <a:pt x="245643" y="238328"/>
                  </a:lnTo>
                  <a:lnTo>
                    <a:pt x="245643" y="244538"/>
                  </a:lnTo>
                  <a:lnTo>
                    <a:pt x="245186" y="245173"/>
                  </a:lnTo>
                  <a:lnTo>
                    <a:pt x="244538" y="245643"/>
                  </a:lnTo>
                  <a:lnTo>
                    <a:pt x="245643" y="244538"/>
                  </a:lnTo>
                  <a:lnTo>
                    <a:pt x="245643" y="238328"/>
                  </a:lnTo>
                  <a:lnTo>
                    <a:pt x="240931" y="233616"/>
                  </a:lnTo>
                  <a:lnTo>
                    <a:pt x="240931" y="248246"/>
                  </a:lnTo>
                  <a:lnTo>
                    <a:pt x="208953" y="271335"/>
                  </a:lnTo>
                  <a:lnTo>
                    <a:pt x="167855" y="284403"/>
                  </a:lnTo>
                  <a:lnTo>
                    <a:pt x="125133" y="284403"/>
                  </a:lnTo>
                  <a:lnTo>
                    <a:pt x="84035" y="271335"/>
                  </a:lnTo>
                  <a:lnTo>
                    <a:pt x="47828" y="245173"/>
                  </a:lnTo>
                  <a:lnTo>
                    <a:pt x="21666" y="208965"/>
                  </a:lnTo>
                  <a:lnTo>
                    <a:pt x="8585" y="167868"/>
                  </a:lnTo>
                  <a:lnTo>
                    <a:pt x="8585" y="125145"/>
                  </a:lnTo>
                  <a:lnTo>
                    <a:pt x="21666" y="84048"/>
                  </a:lnTo>
                  <a:lnTo>
                    <a:pt x="44754" y="52070"/>
                  </a:lnTo>
                  <a:lnTo>
                    <a:pt x="240931" y="248246"/>
                  </a:lnTo>
                  <a:lnTo>
                    <a:pt x="240931" y="233616"/>
                  </a:lnTo>
                  <a:lnTo>
                    <a:pt x="52070" y="44754"/>
                  </a:lnTo>
                  <a:lnTo>
                    <a:pt x="84035" y="21666"/>
                  </a:lnTo>
                  <a:lnTo>
                    <a:pt x="125133" y="8585"/>
                  </a:lnTo>
                  <a:lnTo>
                    <a:pt x="167855" y="8585"/>
                  </a:lnTo>
                  <a:lnTo>
                    <a:pt x="208953" y="21666"/>
                  </a:lnTo>
                  <a:lnTo>
                    <a:pt x="245186" y="47815"/>
                  </a:lnTo>
                  <a:lnTo>
                    <a:pt x="271335" y="84048"/>
                  </a:lnTo>
                  <a:lnTo>
                    <a:pt x="284416" y="125145"/>
                  </a:lnTo>
                  <a:lnTo>
                    <a:pt x="284416" y="96837"/>
                  </a:lnTo>
                  <a:lnTo>
                    <a:pt x="279107" y="80149"/>
                  </a:lnTo>
                  <a:lnTo>
                    <a:pt x="251345" y="41668"/>
                  </a:lnTo>
                  <a:lnTo>
                    <a:pt x="212852" y="13893"/>
                  </a:lnTo>
                  <a:lnTo>
                    <a:pt x="196164" y="8585"/>
                  </a:lnTo>
                  <a:lnTo>
                    <a:pt x="169189" y="0"/>
                  </a:lnTo>
                  <a:lnTo>
                    <a:pt x="123812" y="0"/>
                  </a:lnTo>
                  <a:lnTo>
                    <a:pt x="80162" y="13893"/>
                  </a:lnTo>
                  <a:lnTo>
                    <a:pt x="48425" y="36817"/>
                  </a:lnTo>
                  <a:lnTo>
                    <a:pt x="48425" y="47383"/>
                  </a:lnTo>
                  <a:lnTo>
                    <a:pt x="47396" y="48412"/>
                  </a:lnTo>
                  <a:lnTo>
                    <a:pt x="47828" y="47815"/>
                  </a:lnTo>
                  <a:lnTo>
                    <a:pt x="48425" y="47383"/>
                  </a:lnTo>
                  <a:lnTo>
                    <a:pt x="48425" y="36817"/>
                  </a:lnTo>
                  <a:lnTo>
                    <a:pt x="41694" y="41668"/>
                  </a:lnTo>
                  <a:lnTo>
                    <a:pt x="13893" y="80149"/>
                  </a:lnTo>
                  <a:lnTo>
                    <a:pt x="0" y="123799"/>
                  </a:lnTo>
                  <a:lnTo>
                    <a:pt x="0" y="169189"/>
                  </a:lnTo>
                  <a:lnTo>
                    <a:pt x="13893" y="212852"/>
                  </a:lnTo>
                  <a:lnTo>
                    <a:pt x="41694" y="251320"/>
                  </a:lnTo>
                  <a:lnTo>
                    <a:pt x="80162" y="279107"/>
                  </a:lnTo>
                  <a:lnTo>
                    <a:pt x="123812" y="293001"/>
                  </a:lnTo>
                  <a:lnTo>
                    <a:pt x="169189" y="293001"/>
                  </a:lnTo>
                  <a:lnTo>
                    <a:pt x="212852" y="279107"/>
                  </a:lnTo>
                  <a:lnTo>
                    <a:pt x="251345" y="251320"/>
                  </a:lnTo>
                  <a:lnTo>
                    <a:pt x="279107" y="212852"/>
                  </a:lnTo>
                  <a:lnTo>
                    <a:pt x="293001" y="169189"/>
                  </a:lnTo>
                  <a:lnTo>
                    <a:pt x="293001" y="123799"/>
                  </a:lnTo>
                  <a:close/>
                </a:path>
              </a:pathLst>
            </a:custGeom>
            <a:solidFill>
              <a:srgbClr val="231848">
                <a:alpha val="89999"/>
              </a:srgbClr>
            </a:solidFill>
          </p:spPr>
          <p:txBody>
            <a:bodyPr wrap="square" lIns="0" tIns="0" rIns="0" bIns="0" rtlCol="0"/>
            <a:lstStyle/>
            <a:p>
              <a:endParaRPr sz="1000"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8716372" y="6565020"/>
            <a:ext cx="389890" cy="389890"/>
            <a:chOff x="9389567" y="6586652"/>
            <a:chExt cx="389890" cy="389890"/>
          </a:xfrm>
        </p:grpSpPr>
        <p:sp>
          <p:nvSpPr>
            <p:cNvPr id="44" name="object 44"/>
            <p:cNvSpPr/>
            <p:nvPr/>
          </p:nvSpPr>
          <p:spPr>
            <a:xfrm>
              <a:off x="9469437" y="6666471"/>
              <a:ext cx="240106" cy="23812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45" name="object 45"/>
            <p:cNvSpPr/>
            <p:nvPr/>
          </p:nvSpPr>
          <p:spPr>
            <a:xfrm>
              <a:off x="9437637" y="6632575"/>
              <a:ext cx="295910" cy="295910"/>
            </a:xfrm>
            <a:custGeom>
              <a:avLst/>
              <a:gdLst/>
              <a:ahLst/>
              <a:cxnLst/>
              <a:rect l="l" t="t" r="r" b="b"/>
              <a:pathLst>
                <a:path w="295909" h="295909">
                  <a:moveTo>
                    <a:pt x="295884" y="125031"/>
                  </a:moveTo>
                  <a:lnTo>
                    <a:pt x="287210" y="97790"/>
                  </a:lnTo>
                  <a:lnTo>
                    <a:pt x="287210" y="126377"/>
                  </a:lnTo>
                  <a:lnTo>
                    <a:pt x="287210" y="169519"/>
                  </a:lnTo>
                  <a:lnTo>
                    <a:pt x="274002" y="211023"/>
                  </a:lnTo>
                  <a:lnTo>
                    <a:pt x="250698" y="243306"/>
                  </a:lnTo>
                  <a:lnTo>
                    <a:pt x="248056" y="240677"/>
                  </a:lnTo>
                  <a:lnTo>
                    <a:pt x="248056" y="246951"/>
                  </a:lnTo>
                  <a:lnTo>
                    <a:pt x="247599" y="247586"/>
                  </a:lnTo>
                  <a:lnTo>
                    <a:pt x="246951" y="248056"/>
                  </a:lnTo>
                  <a:lnTo>
                    <a:pt x="248056" y="246951"/>
                  </a:lnTo>
                  <a:lnTo>
                    <a:pt x="248056" y="240677"/>
                  </a:lnTo>
                  <a:lnTo>
                    <a:pt x="243306" y="235927"/>
                  </a:lnTo>
                  <a:lnTo>
                    <a:pt x="243306" y="250698"/>
                  </a:lnTo>
                  <a:lnTo>
                    <a:pt x="211010" y="274015"/>
                  </a:lnTo>
                  <a:lnTo>
                    <a:pt x="169506" y="287223"/>
                  </a:lnTo>
                  <a:lnTo>
                    <a:pt x="126365" y="287223"/>
                  </a:lnTo>
                  <a:lnTo>
                    <a:pt x="84861" y="274002"/>
                  </a:lnTo>
                  <a:lnTo>
                    <a:pt x="48298" y="247586"/>
                  </a:lnTo>
                  <a:lnTo>
                    <a:pt x="21882" y="211023"/>
                  </a:lnTo>
                  <a:lnTo>
                    <a:pt x="8674" y="169519"/>
                  </a:lnTo>
                  <a:lnTo>
                    <a:pt x="8674" y="126377"/>
                  </a:lnTo>
                  <a:lnTo>
                    <a:pt x="21882" y="84874"/>
                  </a:lnTo>
                  <a:lnTo>
                    <a:pt x="45186" y="52578"/>
                  </a:lnTo>
                  <a:lnTo>
                    <a:pt x="243306" y="250698"/>
                  </a:lnTo>
                  <a:lnTo>
                    <a:pt x="243306" y="235927"/>
                  </a:lnTo>
                  <a:lnTo>
                    <a:pt x="52578" y="45199"/>
                  </a:lnTo>
                  <a:lnTo>
                    <a:pt x="84861" y="21882"/>
                  </a:lnTo>
                  <a:lnTo>
                    <a:pt x="126365" y="8674"/>
                  </a:lnTo>
                  <a:lnTo>
                    <a:pt x="169506" y="8674"/>
                  </a:lnTo>
                  <a:lnTo>
                    <a:pt x="211010" y="21882"/>
                  </a:lnTo>
                  <a:lnTo>
                    <a:pt x="247599" y="48285"/>
                  </a:lnTo>
                  <a:lnTo>
                    <a:pt x="274002" y="84874"/>
                  </a:lnTo>
                  <a:lnTo>
                    <a:pt x="287210" y="126377"/>
                  </a:lnTo>
                  <a:lnTo>
                    <a:pt x="287210" y="97790"/>
                  </a:lnTo>
                  <a:lnTo>
                    <a:pt x="253796" y="42087"/>
                  </a:lnTo>
                  <a:lnTo>
                    <a:pt x="214934" y="14033"/>
                  </a:lnTo>
                  <a:lnTo>
                    <a:pt x="170853" y="0"/>
                  </a:lnTo>
                  <a:lnTo>
                    <a:pt x="125031" y="0"/>
                  </a:lnTo>
                  <a:lnTo>
                    <a:pt x="80949" y="14033"/>
                  </a:lnTo>
                  <a:lnTo>
                    <a:pt x="48907" y="37172"/>
                  </a:lnTo>
                  <a:lnTo>
                    <a:pt x="48907" y="47853"/>
                  </a:lnTo>
                  <a:lnTo>
                    <a:pt x="47840" y="48907"/>
                  </a:lnTo>
                  <a:lnTo>
                    <a:pt x="48298" y="48285"/>
                  </a:lnTo>
                  <a:lnTo>
                    <a:pt x="48907" y="47853"/>
                  </a:lnTo>
                  <a:lnTo>
                    <a:pt x="48907" y="37172"/>
                  </a:lnTo>
                  <a:lnTo>
                    <a:pt x="42100" y="42087"/>
                  </a:lnTo>
                  <a:lnTo>
                    <a:pt x="14033" y="80949"/>
                  </a:lnTo>
                  <a:lnTo>
                    <a:pt x="0" y="125031"/>
                  </a:lnTo>
                  <a:lnTo>
                    <a:pt x="0" y="170853"/>
                  </a:lnTo>
                  <a:lnTo>
                    <a:pt x="14033" y="214934"/>
                  </a:lnTo>
                  <a:lnTo>
                    <a:pt x="42100" y="253784"/>
                  </a:lnTo>
                  <a:lnTo>
                    <a:pt x="80949" y="281851"/>
                  </a:lnTo>
                  <a:lnTo>
                    <a:pt x="125031" y="295884"/>
                  </a:lnTo>
                  <a:lnTo>
                    <a:pt x="170853" y="295884"/>
                  </a:lnTo>
                  <a:lnTo>
                    <a:pt x="214934" y="281851"/>
                  </a:lnTo>
                  <a:lnTo>
                    <a:pt x="253796" y="253784"/>
                  </a:lnTo>
                  <a:lnTo>
                    <a:pt x="281851" y="214934"/>
                  </a:lnTo>
                  <a:lnTo>
                    <a:pt x="295884" y="170853"/>
                  </a:lnTo>
                  <a:lnTo>
                    <a:pt x="295884" y="125031"/>
                  </a:lnTo>
                  <a:close/>
                </a:path>
              </a:pathLst>
            </a:custGeom>
            <a:solidFill>
              <a:srgbClr val="231848">
                <a:alpha val="89999"/>
              </a:srgbClr>
            </a:solidFill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46" name="object 46"/>
            <p:cNvSpPr/>
            <p:nvPr/>
          </p:nvSpPr>
          <p:spPr>
            <a:xfrm>
              <a:off x="9405162" y="6602247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58775" h="358775">
                  <a:moveTo>
                    <a:pt x="358686" y="179336"/>
                  </a:moveTo>
                  <a:lnTo>
                    <a:pt x="352280" y="227012"/>
                  </a:lnTo>
                  <a:lnTo>
                    <a:pt x="334201" y="269852"/>
                  </a:lnTo>
                  <a:lnTo>
                    <a:pt x="306160" y="306147"/>
                  </a:lnTo>
                  <a:lnTo>
                    <a:pt x="269865" y="334189"/>
                  </a:lnTo>
                  <a:lnTo>
                    <a:pt x="227025" y="352267"/>
                  </a:lnTo>
                  <a:lnTo>
                    <a:pt x="179349" y="358673"/>
                  </a:lnTo>
                  <a:lnTo>
                    <a:pt x="131672" y="352267"/>
                  </a:lnTo>
                  <a:lnTo>
                    <a:pt x="88830" y="334189"/>
                  </a:lnTo>
                  <a:lnTo>
                    <a:pt x="52531" y="306147"/>
                  </a:lnTo>
                  <a:lnTo>
                    <a:pt x="24487" y="269852"/>
                  </a:lnTo>
                  <a:lnTo>
                    <a:pt x="6406" y="227012"/>
                  </a:lnTo>
                  <a:lnTo>
                    <a:pt x="0" y="179336"/>
                  </a:lnTo>
                  <a:lnTo>
                    <a:pt x="6406" y="131661"/>
                  </a:lnTo>
                  <a:lnTo>
                    <a:pt x="24487" y="88820"/>
                  </a:lnTo>
                  <a:lnTo>
                    <a:pt x="52531" y="52525"/>
                  </a:lnTo>
                  <a:lnTo>
                    <a:pt x="88830" y="24484"/>
                  </a:lnTo>
                  <a:lnTo>
                    <a:pt x="131672" y="6405"/>
                  </a:lnTo>
                  <a:lnTo>
                    <a:pt x="179349" y="0"/>
                  </a:lnTo>
                  <a:lnTo>
                    <a:pt x="227025" y="6405"/>
                  </a:lnTo>
                  <a:lnTo>
                    <a:pt x="269865" y="24484"/>
                  </a:lnTo>
                  <a:lnTo>
                    <a:pt x="306160" y="52525"/>
                  </a:lnTo>
                  <a:lnTo>
                    <a:pt x="334201" y="88820"/>
                  </a:lnTo>
                  <a:lnTo>
                    <a:pt x="352280" y="131661"/>
                  </a:lnTo>
                  <a:lnTo>
                    <a:pt x="358686" y="179336"/>
                  </a:lnTo>
                  <a:close/>
                </a:path>
              </a:pathLst>
            </a:custGeom>
            <a:ln w="31191">
              <a:solidFill>
                <a:srgbClr val="D2D3D4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9196663" y="6678612"/>
            <a:ext cx="107488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1000" spc="40" dirty="0">
                <a:solidFill>
                  <a:srgbClr val="231F20"/>
                </a:solidFill>
                <a:latin typeface="Trebuchet MS"/>
                <a:cs typeface="Trebuchet MS"/>
              </a:rPr>
              <a:t>ANTIBACTERIAL</a:t>
            </a:r>
            <a:endParaRPr lang="es-MX" sz="1000" dirty="0">
              <a:latin typeface="Trebuchet MS"/>
              <a:cs typeface="Trebuchet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619901" y="5964476"/>
            <a:ext cx="91249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1000" spc="50" dirty="0">
                <a:solidFill>
                  <a:srgbClr val="231F20"/>
                </a:solidFill>
                <a:latin typeface="Trebuchet MS"/>
                <a:cs typeface="Trebuchet MS"/>
              </a:rPr>
              <a:t>RESISTENTE A MANCHAS</a:t>
            </a:r>
            <a:endParaRPr lang="es-MX" sz="1000" dirty="0">
              <a:latin typeface="Trebuchet MS"/>
              <a:cs typeface="Trebuchet MS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7113559" y="5925363"/>
            <a:ext cx="436245" cy="389890"/>
            <a:chOff x="7955508" y="5958383"/>
            <a:chExt cx="436245" cy="389890"/>
          </a:xfrm>
        </p:grpSpPr>
        <p:sp>
          <p:nvSpPr>
            <p:cNvPr id="50" name="object 50"/>
            <p:cNvSpPr/>
            <p:nvPr/>
          </p:nvSpPr>
          <p:spPr>
            <a:xfrm>
              <a:off x="7971104" y="5973978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58775" h="358775">
                  <a:moveTo>
                    <a:pt x="358686" y="179336"/>
                  </a:moveTo>
                  <a:lnTo>
                    <a:pt x="352280" y="227012"/>
                  </a:lnTo>
                  <a:lnTo>
                    <a:pt x="334201" y="269852"/>
                  </a:lnTo>
                  <a:lnTo>
                    <a:pt x="306160" y="306147"/>
                  </a:lnTo>
                  <a:lnTo>
                    <a:pt x="269865" y="334189"/>
                  </a:lnTo>
                  <a:lnTo>
                    <a:pt x="227025" y="352267"/>
                  </a:lnTo>
                  <a:lnTo>
                    <a:pt x="179349" y="358673"/>
                  </a:lnTo>
                  <a:lnTo>
                    <a:pt x="131672" y="352267"/>
                  </a:lnTo>
                  <a:lnTo>
                    <a:pt x="88830" y="334189"/>
                  </a:lnTo>
                  <a:lnTo>
                    <a:pt x="52531" y="306147"/>
                  </a:lnTo>
                  <a:lnTo>
                    <a:pt x="24487" y="269852"/>
                  </a:lnTo>
                  <a:lnTo>
                    <a:pt x="6406" y="227012"/>
                  </a:lnTo>
                  <a:lnTo>
                    <a:pt x="0" y="179336"/>
                  </a:lnTo>
                  <a:lnTo>
                    <a:pt x="6406" y="131661"/>
                  </a:lnTo>
                  <a:lnTo>
                    <a:pt x="24487" y="88820"/>
                  </a:lnTo>
                  <a:lnTo>
                    <a:pt x="52531" y="52525"/>
                  </a:lnTo>
                  <a:lnTo>
                    <a:pt x="88830" y="24484"/>
                  </a:lnTo>
                  <a:lnTo>
                    <a:pt x="131672" y="6405"/>
                  </a:lnTo>
                  <a:lnTo>
                    <a:pt x="179349" y="0"/>
                  </a:lnTo>
                  <a:lnTo>
                    <a:pt x="227025" y="6405"/>
                  </a:lnTo>
                  <a:lnTo>
                    <a:pt x="269865" y="24484"/>
                  </a:lnTo>
                  <a:lnTo>
                    <a:pt x="306160" y="52525"/>
                  </a:lnTo>
                  <a:lnTo>
                    <a:pt x="334201" y="88820"/>
                  </a:lnTo>
                  <a:lnTo>
                    <a:pt x="352280" y="131661"/>
                  </a:lnTo>
                  <a:lnTo>
                    <a:pt x="358686" y="179336"/>
                  </a:lnTo>
                  <a:close/>
                </a:path>
              </a:pathLst>
            </a:custGeom>
            <a:ln w="31191">
              <a:solidFill>
                <a:srgbClr val="D2D3D4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51" name="object 51"/>
            <p:cNvSpPr/>
            <p:nvPr/>
          </p:nvSpPr>
          <p:spPr>
            <a:xfrm>
              <a:off x="8002423" y="5989028"/>
              <a:ext cx="389255" cy="339090"/>
            </a:xfrm>
            <a:custGeom>
              <a:avLst/>
              <a:gdLst/>
              <a:ahLst/>
              <a:cxnLst/>
              <a:rect l="l" t="t" r="r" b="b"/>
              <a:pathLst>
                <a:path w="389254" h="339089">
                  <a:moveTo>
                    <a:pt x="388721" y="93091"/>
                  </a:moveTo>
                  <a:lnTo>
                    <a:pt x="386918" y="85648"/>
                  </a:lnTo>
                  <a:lnTo>
                    <a:pt x="386384" y="83464"/>
                  </a:lnTo>
                  <a:lnTo>
                    <a:pt x="385775" y="80949"/>
                  </a:lnTo>
                  <a:lnTo>
                    <a:pt x="375754" y="66802"/>
                  </a:lnTo>
                  <a:lnTo>
                    <a:pt x="370205" y="63423"/>
                  </a:lnTo>
                  <a:lnTo>
                    <a:pt x="364921" y="60210"/>
                  </a:lnTo>
                  <a:lnTo>
                    <a:pt x="364921" y="83464"/>
                  </a:lnTo>
                  <a:lnTo>
                    <a:pt x="356844" y="81280"/>
                  </a:lnTo>
                  <a:lnTo>
                    <a:pt x="337324" y="82499"/>
                  </a:lnTo>
                  <a:lnTo>
                    <a:pt x="329590" y="85648"/>
                  </a:lnTo>
                  <a:lnTo>
                    <a:pt x="328688" y="71056"/>
                  </a:lnTo>
                  <a:lnTo>
                    <a:pt x="336232" y="64655"/>
                  </a:lnTo>
                  <a:lnTo>
                    <a:pt x="355752" y="63423"/>
                  </a:lnTo>
                  <a:lnTo>
                    <a:pt x="364020" y="68846"/>
                  </a:lnTo>
                  <a:lnTo>
                    <a:pt x="364921" y="83464"/>
                  </a:lnTo>
                  <a:lnTo>
                    <a:pt x="364921" y="60210"/>
                  </a:lnTo>
                  <a:lnTo>
                    <a:pt x="361149" y="57912"/>
                  </a:lnTo>
                  <a:lnTo>
                    <a:pt x="344487" y="55333"/>
                  </a:lnTo>
                  <a:lnTo>
                    <a:pt x="328345" y="60109"/>
                  </a:lnTo>
                  <a:lnTo>
                    <a:pt x="321957" y="64973"/>
                  </a:lnTo>
                  <a:lnTo>
                    <a:pt x="321144" y="65747"/>
                  </a:lnTo>
                  <a:lnTo>
                    <a:pt x="320306" y="66446"/>
                  </a:lnTo>
                  <a:lnTo>
                    <a:pt x="319544" y="67335"/>
                  </a:lnTo>
                  <a:lnTo>
                    <a:pt x="314325" y="74726"/>
                  </a:lnTo>
                  <a:lnTo>
                    <a:pt x="310375" y="82778"/>
                  </a:lnTo>
                  <a:lnTo>
                    <a:pt x="306971" y="91122"/>
                  </a:lnTo>
                  <a:lnTo>
                    <a:pt x="303428" y="99402"/>
                  </a:lnTo>
                  <a:lnTo>
                    <a:pt x="296646" y="108635"/>
                  </a:lnTo>
                  <a:lnTo>
                    <a:pt x="286639" y="115887"/>
                  </a:lnTo>
                  <a:lnTo>
                    <a:pt x="275094" y="119405"/>
                  </a:lnTo>
                  <a:lnTo>
                    <a:pt x="263766" y="117398"/>
                  </a:lnTo>
                  <a:lnTo>
                    <a:pt x="277380" y="108127"/>
                  </a:lnTo>
                  <a:lnTo>
                    <a:pt x="283641" y="103047"/>
                  </a:lnTo>
                  <a:lnTo>
                    <a:pt x="289306" y="96748"/>
                  </a:lnTo>
                  <a:lnTo>
                    <a:pt x="291884" y="93294"/>
                  </a:lnTo>
                  <a:lnTo>
                    <a:pt x="294284" y="89166"/>
                  </a:lnTo>
                  <a:lnTo>
                    <a:pt x="295935" y="84772"/>
                  </a:lnTo>
                  <a:lnTo>
                    <a:pt x="217932" y="144106"/>
                  </a:lnTo>
                  <a:lnTo>
                    <a:pt x="213144" y="142024"/>
                  </a:lnTo>
                  <a:lnTo>
                    <a:pt x="206552" y="136309"/>
                  </a:lnTo>
                  <a:lnTo>
                    <a:pt x="204228" y="128384"/>
                  </a:lnTo>
                  <a:lnTo>
                    <a:pt x="206184" y="119075"/>
                  </a:lnTo>
                  <a:lnTo>
                    <a:pt x="210197" y="110070"/>
                  </a:lnTo>
                  <a:lnTo>
                    <a:pt x="215265" y="101485"/>
                  </a:lnTo>
                  <a:lnTo>
                    <a:pt x="226339" y="84264"/>
                  </a:lnTo>
                  <a:lnTo>
                    <a:pt x="231990" y="75031"/>
                  </a:lnTo>
                  <a:lnTo>
                    <a:pt x="236740" y="65379"/>
                  </a:lnTo>
                  <a:lnTo>
                    <a:pt x="239928" y="54914"/>
                  </a:lnTo>
                  <a:lnTo>
                    <a:pt x="240436" y="35737"/>
                  </a:lnTo>
                  <a:lnTo>
                    <a:pt x="238683" y="30784"/>
                  </a:lnTo>
                  <a:lnTo>
                    <a:pt x="234454" y="18948"/>
                  </a:lnTo>
                  <a:lnTo>
                    <a:pt x="225958" y="10236"/>
                  </a:lnTo>
                  <a:lnTo>
                    <a:pt x="222237" y="6426"/>
                  </a:lnTo>
                  <a:lnTo>
                    <a:pt x="217004" y="4584"/>
                  </a:lnTo>
                  <a:lnTo>
                    <a:pt x="217004" y="16154"/>
                  </a:lnTo>
                  <a:lnTo>
                    <a:pt x="217004" y="30784"/>
                  </a:lnTo>
                  <a:lnTo>
                    <a:pt x="209080" y="28130"/>
                  </a:lnTo>
                  <a:lnTo>
                    <a:pt x="189534" y="28130"/>
                  </a:lnTo>
                  <a:lnTo>
                    <a:pt x="181610" y="30784"/>
                  </a:lnTo>
                  <a:lnTo>
                    <a:pt x="181610" y="16154"/>
                  </a:lnTo>
                  <a:lnTo>
                    <a:pt x="189534" y="10236"/>
                  </a:lnTo>
                  <a:lnTo>
                    <a:pt x="209080" y="10236"/>
                  </a:lnTo>
                  <a:lnTo>
                    <a:pt x="217004" y="16154"/>
                  </a:lnTo>
                  <a:lnTo>
                    <a:pt x="217004" y="4584"/>
                  </a:lnTo>
                  <a:lnTo>
                    <a:pt x="204050" y="0"/>
                  </a:lnTo>
                  <a:lnTo>
                    <a:pt x="185648" y="1955"/>
                  </a:lnTo>
                  <a:lnTo>
                    <a:pt x="172339" y="11645"/>
                  </a:lnTo>
                  <a:lnTo>
                    <a:pt x="164757" y="26835"/>
                  </a:lnTo>
                  <a:lnTo>
                    <a:pt x="163588" y="45250"/>
                  </a:lnTo>
                  <a:lnTo>
                    <a:pt x="165544" y="54330"/>
                  </a:lnTo>
                  <a:lnTo>
                    <a:pt x="168630" y="62928"/>
                  </a:lnTo>
                  <a:lnTo>
                    <a:pt x="171996" y="71424"/>
                  </a:lnTo>
                  <a:lnTo>
                    <a:pt x="174815" y="80187"/>
                  </a:lnTo>
                  <a:lnTo>
                    <a:pt x="176530" y="91567"/>
                  </a:lnTo>
                  <a:lnTo>
                    <a:pt x="176441" y="103035"/>
                  </a:lnTo>
                  <a:lnTo>
                    <a:pt x="175018" y="114465"/>
                  </a:lnTo>
                  <a:lnTo>
                    <a:pt x="151269" y="151892"/>
                  </a:lnTo>
                  <a:lnTo>
                    <a:pt x="142951" y="152158"/>
                  </a:lnTo>
                  <a:lnTo>
                    <a:pt x="136880" y="148323"/>
                  </a:lnTo>
                  <a:lnTo>
                    <a:pt x="132892" y="141833"/>
                  </a:lnTo>
                  <a:lnTo>
                    <a:pt x="130759" y="133934"/>
                  </a:lnTo>
                  <a:lnTo>
                    <a:pt x="128384" y="124231"/>
                  </a:lnTo>
                  <a:lnTo>
                    <a:pt x="128104" y="123050"/>
                  </a:lnTo>
                  <a:lnTo>
                    <a:pt x="127901" y="122224"/>
                  </a:lnTo>
                  <a:lnTo>
                    <a:pt x="122428" y="112420"/>
                  </a:lnTo>
                  <a:lnTo>
                    <a:pt x="117881" y="109334"/>
                  </a:lnTo>
                  <a:lnTo>
                    <a:pt x="117881" y="123050"/>
                  </a:lnTo>
                  <a:lnTo>
                    <a:pt x="113601" y="121907"/>
                  </a:lnTo>
                  <a:lnTo>
                    <a:pt x="108115" y="122262"/>
                  </a:lnTo>
                  <a:lnTo>
                    <a:pt x="108115" y="272084"/>
                  </a:lnTo>
                  <a:lnTo>
                    <a:pt x="94145" y="276428"/>
                  </a:lnTo>
                  <a:lnTo>
                    <a:pt x="86118" y="270624"/>
                  </a:lnTo>
                  <a:lnTo>
                    <a:pt x="81318" y="255270"/>
                  </a:lnTo>
                  <a:lnTo>
                    <a:pt x="82118" y="250202"/>
                  </a:lnTo>
                  <a:lnTo>
                    <a:pt x="86194" y="249148"/>
                  </a:lnTo>
                  <a:lnTo>
                    <a:pt x="97510" y="246951"/>
                  </a:lnTo>
                  <a:lnTo>
                    <a:pt x="97523" y="247091"/>
                  </a:lnTo>
                  <a:lnTo>
                    <a:pt x="103212" y="265290"/>
                  </a:lnTo>
                  <a:lnTo>
                    <a:pt x="108115" y="272084"/>
                  </a:lnTo>
                  <a:lnTo>
                    <a:pt x="108115" y="122262"/>
                  </a:lnTo>
                  <a:lnTo>
                    <a:pt x="103212" y="122567"/>
                  </a:lnTo>
                  <a:lnTo>
                    <a:pt x="99098" y="124231"/>
                  </a:lnTo>
                  <a:lnTo>
                    <a:pt x="98602" y="116471"/>
                  </a:lnTo>
                  <a:lnTo>
                    <a:pt x="102641" y="113068"/>
                  </a:lnTo>
                  <a:lnTo>
                    <a:pt x="112991" y="112420"/>
                  </a:lnTo>
                  <a:lnTo>
                    <a:pt x="117411" y="115290"/>
                  </a:lnTo>
                  <a:lnTo>
                    <a:pt x="117881" y="123050"/>
                  </a:lnTo>
                  <a:lnTo>
                    <a:pt x="117881" y="109334"/>
                  </a:lnTo>
                  <a:lnTo>
                    <a:pt x="113766" y="106527"/>
                  </a:lnTo>
                  <a:lnTo>
                    <a:pt x="101320" y="106438"/>
                  </a:lnTo>
                  <a:lnTo>
                    <a:pt x="93129" y="109626"/>
                  </a:lnTo>
                  <a:lnTo>
                    <a:pt x="86309" y="114808"/>
                  </a:lnTo>
                  <a:lnTo>
                    <a:pt x="81114" y="121640"/>
                  </a:lnTo>
                  <a:lnTo>
                    <a:pt x="77774" y="129781"/>
                  </a:lnTo>
                  <a:lnTo>
                    <a:pt x="76860" y="139090"/>
                  </a:lnTo>
                  <a:lnTo>
                    <a:pt x="78867" y="147624"/>
                  </a:lnTo>
                  <a:lnTo>
                    <a:pt x="83032" y="155600"/>
                  </a:lnTo>
                  <a:lnTo>
                    <a:pt x="88569" y="163080"/>
                  </a:lnTo>
                  <a:lnTo>
                    <a:pt x="92595" y="167601"/>
                  </a:lnTo>
                  <a:lnTo>
                    <a:pt x="97396" y="173278"/>
                  </a:lnTo>
                  <a:lnTo>
                    <a:pt x="101219" y="179400"/>
                  </a:lnTo>
                  <a:lnTo>
                    <a:pt x="102323" y="185254"/>
                  </a:lnTo>
                  <a:lnTo>
                    <a:pt x="97332" y="190068"/>
                  </a:lnTo>
                  <a:lnTo>
                    <a:pt x="63817" y="174180"/>
                  </a:lnTo>
                  <a:lnTo>
                    <a:pt x="55295" y="169456"/>
                  </a:lnTo>
                  <a:lnTo>
                    <a:pt x="51638" y="168313"/>
                  </a:lnTo>
                  <a:lnTo>
                    <a:pt x="51638" y="194881"/>
                  </a:lnTo>
                  <a:lnTo>
                    <a:pt x="44475" y="192963"/>
                  </a:lnTo>
                  <a:lnTo>
                    <a:pt x="27178" y="194030"/>
                  </a:lnTo>
                  <a:lnTo>
                    <a:pt x="20307" y="196837"/>
                  </a:lnTo>
                  <a:lnTo>
                    <a:pt x="19596" y="185254"/>
                  </a:lnTo>
                  <a:lnTo>
                    <a:pt x="19596" y="183819"/>
                  </a:lnTo>
                  <a:lnTo>
                    <a:pt x="26200" y="178219"/>
                  </a:lnTo>
                  <a:lnTo>
                    <a:pt x="43497" y="177139"/>
                  </a:lnTo>
                  <a:lnTo>
                    <a:pt x="50825" y="181952"/>
                  </a:lnTo>
                  <a:lnTo>
                    <a:pt x="51346" y="190068"/>
                  </a:lnTo>
                  <a:lnTo>
                    <a:pt x="51638" y="194881"/>
                  </a:lnTo>
                  <a:lnTo>
                    <a:pt x="51638" y="168313"/>
                  </a:lnTo>
                  <a:lnTo>
                    <a:pt x="46113" y="166573"/>
                  </a:lnTo>
                  <a:lnTo>
                    <a:pt x="35979" y="166293"/>
                  </a:lnTo>
                  <a:lnTo>
                    <a:pt x="26276" y="168910"/>
                  </a:lnTo>
                  <a:lnTo>
                    <a:pt x="17386" y="173990"/>
                  </a:lnTo>
                  <a:lnTo>
                    <a:pt x="9842" y="180987"/>
                  </a:lnTo>
                  <a:lnTo>
                    <a:pt x="4203" y="189306"/>
                  </a:lnTo>
                  <a:lnTo>
                    <a:pt x="0" y="208419"/>
                  </a:lnTo>
                  <a:lnTo>
                    <a:pt x="5232" y="226479"/>
                  </a:lnTo>
                  <a:lnTo>
                    <a:pt x="17322" y="241642"/>
                  </a:lnTo>
                  <a:lnTo>
                    <a:pt x="33743" y="252056"/>
                  </a:lnTo>
                  <a:lnTo>
                    <a:pt x="51549" y="255701"/>
                  </a:lnTo>
                  <a:lnTo>
                    <a:pt x="68884" y="253606"/>
                  </a:lnTo>
                  <a:lnTo>
                    <a:pt x="76631" y="251612"/>
                  </a:lnTo>
                  <a:lnTo>
                    <a:pt x="67144" y="258838"/>
                  </a:lnTo>
                  <a:lnTo>
                    <a:pt x="106908" y="291338"/>
                  </a:lnTo>
                  <a:lnTo>
                    <a:pt x="123837" y="289560"/>
                  </a:lnTo>
                  <a:lnTo>
                    <a:pt x="150571" y="257568"/>
                  </a:lnTo>
                  <a:lnTo>
                    <a:pt x="155765" y="239217"/>
                  </a:lnTo>
                  <a:lnTo>
                    <a:pt x="156171" y="237388"/>
                  </a:lnTo>
                  <a:lnTo>
                    <a:pt x="168021" y="242379"/>
                  </a:lnTo>
                  <a:lnTo>
                    <a:pt x="159448" y="255270"/>
                  </a:lnTo>
                  <a:lnTo>
                    <a:pt x="153619" y="271589"/>
                  </a:lnTo>
                  <a:lnTo>
                    <a:pt x="156413" y="286956"/>
                  </a:lnTo>
                  <a:lnTo>
                    <a:pt x="167017" y="297230"/>
                  </a:lnTo>
                  <a:lnTo>
                    <a:pt x="184619" y="298284"/>
                  </a:lnTo>
                  <a:lnTo>
                    <a:pt x="191338" y="295694"/>
                  </a:lnTo>
                  <a:lnTo>
                    <a:pt x="196799" y="291439"/>
                  </a:lnTo>
                  <a:lnTo>
                    <a:pt x="200685" y="285762"/>
                  </a:lnTo>
                  <a:lnTo>
                    <a:pt x="202742" y="278841"/>
                  </a:lnTo>
                  <a:lnTo>
                    <a:pt x="202831" y="269354"/>
                  </a:lnTo>
                  <a:lnTo>
                    <a:pt x="202476" y="259613"/>
                  </a:lnTo>
                  <a:lnTo>
                    <a:pt x="204406" y="250799"/>
                  </a:lnTo>
                  <a:lnTo>
                    <a:pt x="211404" y="244055"/>
                  </a:lnTo>
                  <a:lnTo>
                    <a:pt x="217652" y="244500"/>
                  </a:lnTo>
                  <a:lnTo>
                    <a:pt x="220383" y="251434"/>
                  </a:lnTo>
                  <a:lnTo>
                    <a:pt x="220916" y="260438"/>
                  </a:lnTo>
                  <a:lnTo>
                    <a:pt x="220256" y="274243"/>
                  </a:lnTo>
                  <a:lnTo>
                    <a:pt x="220167" y="279679"/>
                  </a:lnTo>
                  <a:lnTo>
                    <a:pt x="233972" y="325399"/>
                  </a:lnTo>
                  <a:lnTo>
                    <a:pt x="266090" y="338874"/>
                  </a:lnTo>
                  <a:lnTo>
                    <a:pt x="283667" y="329857"/>
                  </a:lnTo>
                  <a:lnTo>
                    <a:pt x="290893" y="319430"/>
                  </a:lnTo>
                  <a:lnTo>
                    <a:pt x="294538" y="314172"/>
                  </a:lnTo>
                  <a:lnTo>
                    <a:pt x="280873" y="264198"/>
                  </a:lnTo>
                  <a:lnTo>
                    <a:pt x="269646" y="257225"/>
                  </a:lnTo>
                  <a:lnTo>
                    <a:pt x="263664" y="253225"/>
                  </a:lnTo>
                  <a:lnTo>
                    <a:pt x="263664" y="315074"/>
                  </a:lnTo>
                  <a:lnTo>
                    <a:pt x="249707" y="319430"/>
                  </a:lnTo>
                  <a:lnTo>
                    <a:pt x="241681" y="313626"/>
                  </a:lnTo>
                  <a:lnTo>
                    <a:pt x="235864" y="294957"/>
                  </a:lnTo>
                  <a:lnTo>
                    <a:pt x="239153" y="285648"/>
                  </a:lnTo>
                  <a:lnTo>
                    <a:pt x="253123" y="281266"/>
                  </a:lnTo>
                  <a:lnTo>
                    <a:pt x="252920" y="289623"/>
                  </a:lnTo>
                  <a:lnTo>
                    <a:pt x="258762" y="308292"/>
                  </a:lnTo>
                  <a:lnTo>
                    <a:pt x="263664" y="315074"/>
                  </a:lnTo>
                  <a:lnTo>
                    <a:pt x="263664" y="253225"/>
                  </a:lnTo>
                  <a:lnTo>
                    <a:pt x="255536" y="247777"/>
                  </a:lnTo>
                  <a:lnTo>
                    <a:pt x="252679" y="244055"/>
                  </a:lnTo>
                  <a:lnTo>
                    <a:pt x="247561" y="237388"/>
                  </a:lnTo>
                  <a:lnTo>
                    <a:pt x="247205" y="236943"/>
                  </a:lnTo>
                  <a:lnTo>
                    <a:pt x="253377" y="225780"/>
                  </a:lnTo>
                  <a:lnTo>
                    <a:pt x="273316" y="222072"/>
                  </a:lnTo>
                  <a:lnTo>
                    <a:pt x="296316" y="225793"/>
                  </a:lnTo>
                  <a:lnTo>
                    <a:pt x="317055" y="225526"/>
                  </a:lnTo>
                  <a:lnTo>
                    <a:pt x="319963" y="222072"/>
                  </a:lnTo>
                  <a:lnTo>
                    <a:pt x="330225" y="209892"/>
                  </a:lnTo>
                  <a:lnTo>
                    <a:pt x="330974" y="202107"/>
                  </a:lnTo>
                  <a:lnTo>
                    <a:pt x="329031" y="194703"/>
                  </a:lnTo>
                  <a:lnTo>
                    <a:pt x="324726" y="188404"/>
                  </a:lnTo>
                  <a:lnTo>
                    <a:pt x="321945" y="186410"/>
                  </a:lnTo>
                  <a:lnTo>
                    <a:pt x="318389" y="183857"/>
                  </a:lnTo>
                  <a:lnTo>
                    <a:pt x="311581" y="180632"/>
                  </a:lnTo>
                  <a:lnTo>
                    <a:pt x="303784" y="180733"/>
                  </a:lnTo>
                  <a:lnTo>
                    <a:pt x="292468" y="182397"/>
                  </a:lnTo>
                  <a:lnTo>
                    <a:pt x="282549" y="186410"/>
                  </a:lnTo>
                  <a:lnTo>
                    <a:pt x="280530" y="181038"/>
                  </a:lnTo>
                  <a:lnTo>
                    <a:pt x="314032" y="140271"/>
                  </a:lnTo>
                  <a:lnTo>
                    <a:pt x="342290" y="135509"/>
                  </a:lnTo>
                  <a:lnTo>
                    <a:pt x="353936" y="134848"/>
                  </a:lnTo>
                  <a:lnTo>
                    <a:pt x="365074" y="132245"/>
                  </a:lnTo>
                  <a:lnTo>
                    <a:pt x="375488" y="125996"/>
                  </a:lnTo>
                  <a:lnTo>
                    <a:pt x="381000" y="119405"/>
                  </a:lnTo>
                  <a:lnTo>
                    <a:pt x="383451" y="116484"/>
                  </a:lnTo>
                  <a:lnTo>
                    <a:pt x="387908" y="105206"/>
                  </a:lnTo>
                  <a:lnTo>
                    <a:pt x="388721" y="93091"/>
                  </a:lnTo>
                  <a:close/>
                </a:path>
              </a:pathLst>
            </a:custGeom>
            <a:solidFill>
              <a:srgbClr val="231848"/>
            </a:solidFill>
          </p:spPr>
          <p:txBody>
            <a:bodyPr wrap="square" lIns="0" tIns="0" rIns="0" bIns="0" rtlCol="0"/>
            <a:lstStyle/>
            <a:p>
              <a:endParaRPr sz="1000"/>
            </a:p>
          </p:txBody>
        </p:sp>
      </p:grpSp>
      <p:sp>
        <p:nvSpPr>
          <p:cNvPr id="52" name="object 52"/>
          <p:cNvSpPr/>
          <p:nvPr/>
        </p:nvSpPr>
        <p:spPr>
          <a:xfrm>
            <a:off x="8731967" y="5976613"/>
            <a:ext cx="389877" cy="3898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53" name="object 53"/>
          <p:cNvSpPr txBox="1"/>
          <p:nvPr/>
        </p:nvSpPr>
        <p:spPr>
          <a:xfrm>
            <a:off x="9193567" y="6052238"/>
            <a:ext cx="104775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1000" spc="40" dirty="0">
                <a:solidFill>
                  <a:srgbClr val="231F20"/>
                </a:solidFill>
                <a:latin typeface="Trebuchet MS"/>
                <a:cs typeface="Trebuchet MS"/>
              </a:rPr>
              <a:t>ANTIHUELLAS</a:t>
            </a:r>
            <a:endParaRPr lang="es-MX" sz="1000" dirty="0">
              <a:latin typeface="Trebuchet MS"/>
              <a:cs typeface="Trebuchet MS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10478276" y="5968967"/>
            <a:ext cx="447040" cy="397510"/>
            <a:chOff x="11214620" y="5954572"/>
            <a:chExt cx="447040" cy="397510"/>
          </a:xfrm>
        </p:grpSpPr>
        <p:sp>
          <p:nvSpPr>
            <p:cNvPr id="55" name="object 55"/>
            <p:cNvSpPr/>
            <p:nvPr/>
          </p:nvSpPr>
          <p:spPr>
            <a:xfrm>
              <a:off x="11230216" y="5973978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58775" h="358775">
                  <a:moveTo>
                    <a:pt x="358686" y="179336"/>
                  </a:moveTo>
                  <a:lnTo>
                    <a:pt x="352280" y="227012"/>
                  </a:lnTo>
                  <a:lnTo>
                    <a:pt x="334201" y="269852"/>
                  </a:lnTo>
                  <a:lnTo>
                    <a:pt x="306160" y="306147"/>
                  </a:lnTo>
                  <a:lnTo>
                    <a:pt x="269865" y="334189"/>
                  </a:lnTo>
                  <a:lnTo>
                    <a:pt x="227025" y="352267"/>
                  </a:lnTo>
                  <a:lnTo>
                    <a:pt x="179349" y="358673"/>
                  </a:lnTo>
                  <a:lnTo>
                    <a:pt x="131672" y="352267"/>
                  </a:lnTo>
                  <a:lnTo>
                    <a:pt x="88830" y="334189"/>
                  </a:lnTo>
                  <a:lnTo>
                    <a:pt x="52531" y="306147"/>
                  </a:lnTo>
                  <a:lnTo>
                    <a:pt x="24487" y="269852"/>
                  </a:lnTo>
                  <a:lnTo>
                    <a:pt x="6406" y="227012"/>
                  </a:lnTo>
                  <a:lnTo>
                    <a:pt x="0" y="179336"/>
                  </a:lnTo>
                  <a:lnTo>
                    <a:pt x="6406" y="131661"/>
                  </a:lnTo>
                  <a:lnTo>
                    <a:pt x="24487" y="88820"/>
                  </a:lnTo>
                  <a:lnTo>
                    <a:pt x="52531" y="52525"/>
                  </a:lnTo>
                  <a:lnTo>
                    <a:pt x="88830" y="24484"/>
                  </a:lnTo>
                  <a:lnTo>
                    <a:pt x="131672" y="6405"/>
                  </a:lnTo>
                  <a:lnTo>
                    <a:pt x="179349" y="0"/>
                  </a:lnTo>
                  <a:lnTo>
                    <a:pt x="227025" y="6405"/>
                  </a:lnTo>
                  <a:lnTo>
                    <a:pt x="269865" y="24484"/>
                  </a:lnTo>
                  <a:lnTo>
                    <a:pt x="306160" y="52525"/>
                  </a:lnTo>
                  <a:lnTo>
                    <a:pt x="334201" y="88820"/>
                  </a:lnTo>
                  <a:lnTo>
                    <a:pt x="352280" y="131661"/>
                  </a:lnTo>
                  <a:lnTo>
                    <a:pt x="358686" y="179336"/>
                  </a:lnTo>
                  <a:close/>
                </a:path>
              </a:pathLst>
            </a:custGeom>
            <a:ln w="31191">
              <a:solidFill>
                <a:srgbClr val="D2D3D4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56" name="object 56"/>
            <p:cNvSpPr/>
            <p:nvPr/>
          </p:nvSpPr>
          <p:spPr>
            <a:xfrm>
              <a:off x="11270082" y="5954572"/>
              <a:ext cx="391160" cy="397510"/>
            </a:xfrm>
            <a:custGeom>
              <a:avLst/>
              <a:gdLst/>
              <a:ahLst/>
              <a:cxnLst/>
              <a:rect l="l" t="t" r="r" b="b"/>
              <a:pathLst>
                <a:path w="391159" h="397510">
                  <a:moveTo>
                    <a:pt x="315696" y="0"/>
                  </a:moveTo>
                  <a:lnTo>
                    <a:pt x="314350" y="304"/>
                  </a:lnTo>
                  <a:lnTo>
                    <a:pt x="313474" y="838"/>
                  </a:lnTo>
                  <a:lnTo>
                    <a:pt x="300596" y="19824"/>
                  </a:lnTo>
                  <a:lnTo>
                    <a:pt x="292455" y="30594"/>
                  </a:lnTo>
                  <a:lnTo>
                    <a:pt x="287845" y="35153"/>
                  </a:lnTo>
                  <a:lnTo>
                    <a:pt x="277901" y="42265"/>
                  </a:lnTo>
                  <a:lnTo>
                    <a:pt x="275869" y="46774"/>
                  </a:lnTo>
                  <a:lnTo>
                    <a:pt x="272630" y="52425"/>
                  </a:lnTo>
                  <a:lnTo>
                    <a:pt x="272923" y="54089"/>
                  </a:lnTo>
                  <a:lnTo>
                    <a:pt x="270370" y="60121"/>
                  </a:lnTo>
                  <a:lnTo>
                    <a:pt x="267449" y="64592"/>
                  </a:lnTo>
                  <a:lnTo>
                    <a:pt x="264985" y="75044"/>
                  </a:lnTo>
                  <a:lnTo>
                    <a:pt x="260235" y="78714"/>
                  </a:lnTo>
                  <a:lnTo>
                    <a:pt x="255955" y="87274"/>
                  </a:lnTo>
                  <a:lnTo>
                    <a:pt x="253441" y="90652"/>
                  </a:lnTo>
                  <a:lnTo>
                    <a:pt x="251053" y="94564"/>
                  </a:lnTo>
                  <a:lnTo>
                    <a:pt x="251434" y="99758"/>
                  </a:lnTo>
                  <a:lnTo>
                    <a:pt x="243801" y="105130"/>
                  </a:lnTo>
                  <a:lnTo>
                    <a:pt x="237985" y="112572"/>
                  </a:lnTo>
                  <a:lnTo>
                    <a:pt x="234238" y="116776"/>
                  </a:lnTo>
                  <a:lnTo>
                    <a:pt x="232156" y="118110"/>
                  </a:lnTo>
                  <a:lnTo>
                    <a:pt x="226898" y="124815"/>
                  </a:lnTo>
                  <a:lnTo>
                    <a:pt x="219481" y="134912"/>
                  </a:lnTo>
                  <a:lnTo>
                    <a:pt x="217868" y="137363"/>
                  </a:lnTo>
                  <a:lnTo>
                    <a:pt x="210985" y="140881"/>
                  </a:lnTo>
                  <a:lnTo>
                    <a:pt x="207429" y="145415"/>
                  </a:lnTo>
                  <a:lnTo>
                    <a:pt x="202044" y="151066"/>
                  </a:lnTo>
                  <a:lnTo>
                    <a:pt x="199631" y="152057"/>
                  </a:lnTo>
                  <a:lnTo>
                    <a:pt x="197472" y="157314"/>
                  </a:lnTo>
                  <a:lnTo>
                    <a:pt x="195160" y="160312"/>
                  </a:lnTo>
                  <a:lnTo>
                    <a:pt x="188544" y="166903"/>
                  </a:lnTo>
                  <a:lnTo>
                    <a:pt x="185864" y="171424"/>
                  </a:lnTo>
                  <a:lnTo>
                    <a:pt x="176022" y="179628"/>
                  </a:lnTo>
                  <a:lnTo>
                    <a:pt x="166585" y="196100"/>
                  </a:lnTo>
                  <a:lnTo>
                    <a:pt x="163576" y="200431"/>
                  </a:lnTo>
                  <a:lnTo>
                    <a:pt x="159410" y="209448"/>
                  </a:lnTo>
                  <a:lnTo>
                    <a:pt x="157861" y="213995"/>
                  </a:lnTo>
                  <a:lnTo>
                    <a:pt x="150291" y="222186"/>
                  </a:lnTo>
                  <a:lnTo>
                    <a:pt x="148551" y="231368"/>
                  </a:lnTo>
                  <a:lnTo>
                    <a:pt x="143065" y="235737"/>
                  </a:lnTo>
                  <a:lnTo>
                    <a:pt x="135369" y="245110"/>
                  </a:lnTo>
                  <a:lnTo>
                    <a:pt x="129819" y="248246"/>
                  </a:lnTo>
                  <a:lnTo>
                    <a:pt x="122008" y="257225"/>
                  </a:lnTo>
                  <a:lnTo>
                    <a:pt x="118541" y="262420"/>
                  </a:lnTo>
                  <a:lnTo>
                    <a:pt x="112255" y="274599"/>
                  </a:lnTo>
                  <a:lnTo>
                    <a:pt x="106883" y="278853"/>
                  </a:lnTo>
                  <a:lnTo>
                    <a:pt x="105117" y="280771"/>
                  </a:lnTo>
                  <a:lnTo>
                    <a:pt x="100355" y="287121"/>
                  </a:lnTo>
                  <a:lnTo>
                    <a:pt x="98158" y="292404"/>
                  </a:lnTo>
                  <a:lnTo>
                    <a:pt x="88442" y="296164"/>
                  </a:lnTo>
                  <a:lnTo>
                    <a:pt x="86385" y="298538"/>
                  </a:lnTo>
                  <a:lnTo>
                    <a:pt x="81368" y="305638"/>
                  </a:lnTo>
                  <a:lnTo>
                    <a:pt x="82931" y="309079"/>
                  </a:lnTo>
                  <a:lnTo>
                    <a:pt x="80632" y="314947"/>
                  </a:lnTo>
                  <a:lnTo>
                    <a:pt x="78028" y="318541"/>
                  </a:lnTo>
                  <a:lnTo>
                    <a:pt x="70510" y="324231"/>
                  </a:lnTo>
                  <a:lnTo>
                    <a:pt x="66522" y="326783"/>
                  </a:lnTo>
                  <a:lnTo>
                    <a:pt x="58750" y="334962"/>
                  </a:lnTo>
                  <a:lnTo>
                    <a:pt x="53632" y="339432"/>
                  </a:lnTo>
                  <a:lnTo>
                    <a:pt x="47409" y="342976"/>
                  </a:lnTo>
                  <a:lnTo>
                    <a:pt x="45758" y="344246"/>
                  </a:lnTo>
                  <a:lnTo>
                    <a:pt x="46418" y="348195"/>
                  </a:lnTo>
                  <a:lnTo>
                    <a:pt x="44056" y="350456"/>
                  </a:lnTo>
                  <a:lnTo>
                    <a:pt x="38315" y="358686"/>
                  </a:lnTo>
                  <a:lnTo>
                    <a:pt x="35483" y="365074"/>
                  </a:lnTo>
                  <a:lnTo>
                    <a:pt x="26327" y="371716"/>
                  </a:lnTo>
                  <a:lnTo>
                    <a:pt x="18402" y="379920"/>
                  </a:lnTo>
                  <a:lnTo>
                    <a:pt x="0" y="396862"/>
                  </a:lnTo>
                  <a:lnTo>
                    <a:pt x="520" y="397471"/>
                  </a:lnTo>
                  <a:lnTo>
                    <a:pt x="2120" y="396735"/>
                  </a:lnTo>
                  <a:lnTo>
                    <a:pt x="28257" y="376745"/>
                  </a:lnTo>
                  <a:lnTo>
                    <a:pt x="29781" y="375793"/>
                  </a:lnTo>
                  <a:lnTo>
                    <a:pt x="34709" y="371411"/>
                  </a:lnTo>
                  <a:lnTo>
                    <a:pt x="38366" y="366369"/>
                  </a:lnTo>
                  <a:lnTo>
                    <a:pt x="40741" y="364121"/>
                  </a:lnTo>
                  <a:lnTo>
                    <a:pt x="45440" y="363156"/>
                  </a:lnTo>
                  <a:lnTo>
                    <a:pt x="46329" y="362394"/>
                  </a:lnTo>
                  <a:lnTo>
                    <a:pt x="48056" y="355714"/>
                  </a:lnTo>
                  <a:lnTo>
                    <a:pt x="52451" y="354672"/>
                  </a:lnTo>
                  <a:lnTo>
                    <a:pt x="52565" y="354291"/>
                  </a:lnTo>
                  <a:lnTo>
                    <a:pt x="61074" y="344716"/>
                  </a:lnTo>
                  <a:lnTo>
                    <a:pt x="61264" y="344093"/>
                  </a:lnTo>
                  <a:lnTo>
                    <a:pt x="62649" y="342023"/>
                  </a:lnTo>
                  <a:lnTo>
                    <a:pt x="63423" y="340283"/>
                  </a:lnTo>
                  <a:lnTo>
                    <a:pt x="69456" y="334733"/>
                  </a:lnTo>
                  <a:lnTo>
                    <a:pt x="81927" y="323951"/>
                  </a:lnTo>
                  <a:lnTo>
                    <a:pt x="85013" y="321602"/>
                  </a:lnTo>
                  <a:lnTo>
                    <a:pt x="90754" y="314794"/>
                  </a:lnTo>
                  <a:lnTo>
                    <a:pt x="94703" y="311531"/>
                  </a:lnTo>
                  <a:lnTo>
                    <a:pt x="100622" y="309194"/>
                  </a:lnTo>
                  <a:lnTo>
                    <a:pt x="101371" y="308279"/>
                  </a:lnTo>
                  <a:lnTo>
                    <a:pt x="100774" y="305181"/>
                  </a:lnTo>
                  <a:lnTo>
                    <a:pt x="102298" y="303784"/>
                  </a:lnTo>
                  <a:lnTo>
                    <a:pt x="107111" y="301929"/>
                  </a:lnTo>
                  <a:lnTo>
                    <a:pt x="107784" y="300316"/>
                  </a:lnTo>
                  <a:lnTo>
                    <a:pt x="107797" y="294754"/>
                  </a:lnTo>
                  <a:lnTo>
                    <a:pt x="114896" y="286359"/>
                  </a:lnTo>
                  <a:lnTo>
                    <a:pt x="124066" y="279742"/>
                  </a:lnTo>
                  <a:lnTo>
                    <a:pt x="129527" y="276415"/>
                  </a:lnTo>
                  <a:lnTo>
                    <a:pt x="133438" y="266560"/>
                  </a:lnTo>
                  <a:lnTo>
                    <a:pt x="136156" y="263258"/>
                  </a:lnTo>
                  <a:lnTo>
                    <a:pt x="144284" y="261543"/>
                  </a:lnTo>
                  <a:lnTo>
                    <a:pt x="145757" y="259880"/>
                  </a:lnTo>
                  <a:lnTo>
                    <a:pt x="147485" y="253098"/>
                  </a:lnTo>
                  <a:lnTo>
                    <a:pt x="150380" y="249758"/>
                  </a:lnTo>
                  <a:lnTo>
                    <a:pt x="154089" y="247053"/>
                  </a:lnTo>
                  <a:lnTo>
                    <a:pt x="159956" y="242011"/>
                  </a:lnTo>
                  <a:lnTo>
                    <a:pt x="164719" y="236359"/>
                  </a:lnTo>
                  <a:lnTo>
                    <a:pt x="168541" y="230187"/>
                  </a:lnTo>
                  <a:lnTo>
                    <a:pt x="171818" y="222846"/>
                  </a:lnTo>
                  <a:lnTo>
                    <a:pt x="172783" y="222389"/>
                  </a:lnTo>
                  <a:lnTo>
                    <a:pt x="174942" y="219964"/>
                  </a:lnTo>
                  <a:lnTo>
                    <a:pt x="176301" y="217944"/>
                  </a:lnTo>
                  <a:lnTo>
                    <a:pt x="180657" y="214185"/>
                  </a:lnTo>
                  <a:lnTo>
                    <a:pt x="181063" y="210286"/>
                  </a:lnTo>
                  <a:lnTo>
                    <a:pt x="186118" y="209727"/>
                  </a:lnTo>
                  <a:lnTo>
                    <a:pt x="186766" y="208711"/>
                  </a:lnTo>
                  <a:lnTo>
                    <a:pt x="186690" y="203885"/>
                  </a:lnTo>
                  <a:lnTo>
                    <a:pt x="190436" y="201409"/>
                  </a:lnTo>
                  <a:lnTo>
                    <a:pt x="193408" y="197358"/>
                  </a:lnTo>
                  <a:lnTo>
                    <a:pt x="195211" y="197078"/>
                  </a:lnTo>
                  <a:lnTo>
                    <a:pt x="197980" y="195465"/>
                  </a:lnTo>
                  <a:lnTo>
                    <a:pt x="199859" y="194678"/>
                  </a:lnTo>
                  <a:lnTo>
                    <a:pt x="204152" y="189293"/>
                  </a:lnTo>
                  <a:lnTo>
                    <a:pt x="206679" y="184734"/>
                  </a:lnTo>
                  <a:lnTo>
                    <a:pt x="213829" y="177012"/>
                  </a:lnTo>
                  <a:lnTo>
                    <a:pt x="216623" y="172935"/>
                  </a:lnTo>
                  <a:lnTo>
                    <a:pt x="219316" y="166598"/>
                  </a:lnTo>
                  <a:lnTo>
                    <a:pt x="220560" y="164985"/>
                  </a:lnTo>
                  <a:lnTo>
                    <a:pt x="222618" y="162890"/>
                  </a:lnTo>
                  <a:lnTo>
                    <a:pt x="224370" y="162991"/>
                  </a:lnTo>
                  <a:lnTo>
                    <a:pt x="228244" y="159893"/>
                  </a:lnTo>
                  <a:lnTo>
                    <a:pt x="234708" y="154000"/>
                  </a:lnTo>
                  <a:lnTo>
                    <a:pt x="235419" y="149098"/>
                  </a:lnTo>
                  <a:lnTo>
                    <a:pt x="235064" y="146304"/>
                  </a:lnTo>
                  <a:lnTo>
                    <a:pt x="238429" y="137668"/>
                  </a:lnTo>
                  <a:lnTo>
                    <a:pt x="242404" y="132092"/>
                  </a:lnTo>
                  <a:lnTo>
                    <a:pt x="255447" y="116395"/>
                  </a:lnTo>
                  <a:lnTo>
                    <a:pt x="259448" y="111036"/>
                  </a:lnTo>
                  <a:lnTo>
                    <a:pt x="263436" y="103784"/>
                  </a:lnTo>
                  <a:lnTo>
                    <a:pt x="268820" y="95504"/>
                  </a:lnTo>
                  <a:lnTo>
                    <a:pt x="273126" y="90335"/>
                  </a:lnTo>
                  <a:lnTo>
                    <a:pt x="275894" y="83235"/>
                  </a:lnTo>
                  <a:lnTo>
                    <a:pt x="275678" y="81724"/>
                  </a:lnTo>
                  <a:lnTo>
                    <a:pt x="273723" y="78105"/>
                  </a:lnTo>
                  <a:lnTo>
                    <a:pt x="273075" y="75514"/>
                  </a:lnTo>
                  <a:lnTo>
                    <a:pt x="274828" y="71628"/>
                  </a:lnTo>
                  <a:lnTo>
                    <a:pt x="276694" y="70751"/>
                  </a:lnTo>
                  <a:lnTo>
                    <a:pt x="279133" y="65570"/>
                  </a:lnTo>
                  <a:lnTo>
                    <a:pt x="283425" y="62674"/>
                  </a:lnTo>
                  <a:lnTo>
                    <a:pt x="282905" y="57492"/>
                  </a:lnTo>
                  <a:lnTo>
                    <a:pt x="283565" y="57035"/>
                  </a:lnTo>
                  <a:lnTo>
                    <a:pt x="285851" y="52539"/>
                  </a:lnTo>
                  <a:lnTo>
                    <a:pt x="289394" y="49314"/>
                  </a:lnTo>
                  <a:lnTo>
                    <a:pt x="291122" y="41452"/>
                  </a:lnTo>
                  <a:lnTo>
                    <a:pt x="296214" y="33566"/>
                  </a:lnTo>
                  <a:lnTo>
                    <a:pt x="298335" y="32219"/>
                  </a:lnTo>
                  <a:lnTo>
                    <a:pt x="301371" y="27724"/>
                  </a:lnTo>
                  <a:lnTo>
                    <a:pt x="305092" y="20612"/>
                  </a:lnTo>
                  <a:lnTo>
                    <a:pt x="306438" y="19189"/>
                  </a:lnTo>
                  <a:lnTo>
                    <a:pt x="306273" y="16205"/>
                  </a:lnTo>
                  <a:lnTo>
                    <a:pt x="305587" y="15011"/>
                  </a:lnTo>
                  <a:lnTo>
                    <a:pt x="308686" y="14528"/>
                  </a:lnTo>
                  <a:lnTo>
                    <a:pt x="315696" y="0"/>
                  </a:lnTo>
                  <a:close/>
                </a:path>
                <a:path w="391159" h="397510">
                  <a:moveTo>
                    <a:pt x="390982" y="63233"/>
                  </a:moveTo>
                  <a:lnTo>
                    <a:pt x="390169" y="63017"/>
                  </a:lnTo>
                  <a:lnTo>
                    <a:pt x="383489" y="73139"/>
                  </a:lnTo>
                  <a:lnTo>
                    <a:pt x="381381" y="77520"/>
                  </a:lnTo>
                  <a:lnTo>
                    <a:pt x="373976" y="82969"/>
                  </a:lnTo>
                  <a:lnTo>
                    <a:pt x="371817" y="86042"/>
                  </a:lnTo>
                  <a:lnTo>
                    <a:pt x="367944" y="89954"/>
                  </a:lnTo>
                  <a:lnTo>
                    <a:pt x="359651" y="96913"/>
                  </a:lnTo>
                  <a:lnTo>
                    <a:pt x="352374" y="99999"/>
                  </a:lnTo>
                  <a:lnTo>
                    <a:pt x="347751" y="108851"/>
                  </a:lnTo>
                  <a:lnTo>
                    <a:pt x="346011" y="110921"/>
                  </a:lnTo>
                  <a:lnTo>
                    <a:pt x="345694" y="116078"/>
                  </a:lnTo>
                  <a:lnTo>
                    <a:pt x="343992" y="118503"/>
                  </a:lnTo>
                  <a:lnTo>
                    <a:pt x="342163" y="120142"/>
                  </a:lnTo>
                  <a:lnTo>
                    <a:pt x="331927" y="128168"/>
                  </a:lnTo>
                  <a:lnTo>
                    <a:pt x="327317" y="132575"/>
                  </a:lnTo>
                  <a:lnTo>
                    <a:pt x="323926" y="137972"/>
                  </a:lnTo>
                  <a:lnTo>
                    <a:pt x="322656" y="140957"/>
                  </a:lnTo>
                  <a:lnTo>
                    <a:pt x="319913" y="143459"/>
                  </a:lnTo>
                  <a:lnTo>
                    <a:pt x="316103" y="147942"/>
                  </a:lnTo>
                  <a:lnTo>
                    <a:pt x="314210" y="149567"/>
                  </a:lnTo>
                  <a:lnTo>
                    <a:pt x="305447" y="159753"/>
                  </a:lnTo>
                  <a:lnTo>
                    <a:pt x="304152" y="162102"/>
                  </a:lnTo>
                  <a:lnTo>
                    <a:pt x="295910" y="168859"/>
                  </a:lnTo>
                  <a:lnTo>
                    <a:pt x="289661" y="173532"/>
                  </a:lnTo>
                  <a:lnTo>
                    <a:pt x="286461" y="182867"/>
                  </a:lnTo>
                  <a:lnTo>
                    <a:pt x="285229" y="185140"/>
                  </a:lnTo>
                  <a:lnTo>
                    <a:pt x="279742" y="191439"/>
                  </a:lnTo>
                  <a:lnTo>
                    <a:pt x="279692" y="197637"/>
                  </a:lnTo>
                  <a:lnTo>
                    <a:pt x="277774" y="199288"/>
                  </a:lnTo>
                  <a:lnTo>
                    <a:pt x="272326" y="200571"/>
                  </a:lnTo>
                  <a:lnTo>
                    <a:pt x="270256" y="201676"/>
                  </a:lnTo>
                  <a:lnTo>
                    <a:pt x="266192" y="206959"/>
                  </a:lnTo>
                  <a:lnTo>
                    <a:pt x="262877" y="210400"/>
                  </a:lnTo>
                  <a:lnTo>
                    <a:pt x="256095" y="212610"/>
                  </a:lnTo>
                  <a:lnTo>
                    <a:pt x="255092" y="214007"/>
                  </a:lnTo>
                  <a:lnTo>
                    <a:pt x="252183" y="216954"/>
                  </a:lnTo>
                  <a:lnTo>
                    <a:pt x="250850" y="219468"/>
                  </a:lnTo>
                  <a:lnTo>
                    <a:pt x="245656" y="222211"/>
                  </a:lnTo>
                  <a:lnTo>
                    <a:pt x="244932" y="224129"/>
                  </a:lnTo>
                  <a:lnTo>
                    <a:pt x="242735" y="233146"/>
                  </a:lnTo>
                  <a:lnTo>
                    <a:pt x="233260" y="242252"/>
                  </a:lnTo>
                  <a:lnTo>
                    <a:pt x="227279" y="249161"/>
                  </a:lnTo>
                  <a:lnTo>
                    <a:pt x="224891" y="252945"/>
                  </a:lnTo>
                  <a:lnTo>
                    <a:pt x="220103" y="258432"/>
                  </a:lnTo>
                  <a:lnTo>
                    <a:pt x="217855" y="260286"/>
                  </a:lnTo>
                  <a:lnTo>
                    <a:pt x="211277" y="264706"/>
                  </a:lnTo>
                  <a:lnTo>
                    <a:pt x="206336" y="266865"/>
                  </a:lnTo>
                  <a:lnTo>
                    <a:pt x="199567" y="272681"/>
                  </a:lnTo>
                  <a:lnTo>
                    <a:pt x="197866" y="276453"/>
                  </a:lnTo>
                  <a:lnTo>
                    <a:pt x="184899" y="293712"/>
                  </a:lnTo>
                  <a:lnTo>
                    <a:pt x="168656" y="305142"/>
                  </a:lnTo>
                  <a:lnTo>
                    <a:pt x="160629" y="307035"/>
                  </a:lnTo>
                  <a:lnTo>
                    <a:pt x="158330" y="313893"/>
                  </a:lnTo>
                  <a:lnTo>
                    <a:pt x="151777" y="317728"/>
                  </a:lnTo>
                  <a:lnTo>
                    <a:pt x="151879" y="318909"/>
                  </a:lnTo>
                  <a:lnTo>
                    <a:pt x="148475" y="324307"/>
                  </a:lnTo>
                  <a:lnTo>
                    <a:pt x="143827" y="328853"/>
                  </a:lnTo>
                  <a:lnTo>
                    <a:pt x="140665" y="331050"/>
                  </a:lnTo>
                  <a:lnTo>
                    <a:pt x="122275" y="345516"/>
                  </a:lnTo>
                  <a:lnTo>
                    <a:pt x="120510" y="347345"/>
                  </a:lnTo>
                  <a:lnTo>
                    <a:pt x="123088" y="346722"/>
                  </a:lnTo>
                  <a:lnTo>
                    <a:pt x="125209" y="345744"/>
                  </a:lnTo>
                  <a:lnTo>
                    <a:pt x="147929" y="332143"/>
                  </a:lnTo>
                  <a:lnTo>
                    <a:pt x="151485" y="331101"/>
                  </a:lnTo>
                  <a:lnTo>
                    <a:pt x="155600" y="322872"/>
                  </a:lnTo>
                  <a:lnTo>
                    <a:pt x="161772" y="318973"/>
                  </a:lnTo>
                  <a:lnTo>
                    <a:pt x="170319" y="310515"/>
                  </a:lnTo>
                  <a:lnTo>
                    <a:pt x="175641" y="308063"/>
                  </a:lnTo>
                  <a:lnTo>
                    <a:pt x="186740" y="300824"/>
                  </a:lnTo>
                  <a:lnTo>
                    <a:pt x="192836" y="296227"/>
                  </a:lnTo>
                  <a:lnTo>
                    <a:pt x="199085" y="287172"/>
                  </a:lnTo>
                  <a:lnTo>
                    <a:pt x="201828" y="285178"/>
                  </a:lnTo>
                  <a:lnTo>
                    <a:pt x="212648" y="283171"/>
                  </a:lnTo>
                  <a:lnTo>
                    <a:pt x="216814" y="279387"/>
                  </a:lnTo>
                  <a:lnTo>
                    <a:pt x="221653" y="271424"/>
                  </a:lnTo>
                  <a:lnTo>
                    <a:pt x="224243" y="268935"/>
                  </a:lnTo>
                  <a:lnTo>
                    <a:pt x="228739" y="265506"/>
                  </a:lnTo>
                  <a:lnTo>
                    <a:pt x="231622" y="265290"/>
                  </a:lnTo>
                  <a:lnTo>
                    <a:pt x="237096" y="262801"/>
                  </a:lnTo>
                  <a:lnTo>
                    <a:pt x="244360" y="258673"/>
                  </a:lnTo>
                  <a:lnTo>
                    <a:pt x="246824" y="254368"/>
                  </a:lnTo>
                  <a:lnTo>
                    <a:pt x="250101" y="251066"/>
                  </a:lnTo>
                  <a:lnTo>
                    <a:pt x="251688" y="245033"/>
                  </a:lnTo>
                  <a:lnTo>
                    <a:pt x="253009" y="243420"/>
                  </a:lnTo>
                  <a:lnTo>
                    <a:pt x="257505" y="239039"/>
                  </a:lnTo>
                  <a:lnTo>
                    <a:pt x="260972" y="236220"/>
                  </a:lnTo>
                  <a:lnTo>
                    <a:pt x="267208" y="230670"/>
                  </a:lnTo>
                  <a:lnTo>
                    <a:pt x="268960" y="224142"/>
                  </a:lnTo>
                  <a:lnTo>
                    <a:pt x="275742" y="222173"/>
                  </a:lnTo>
                  <a:lnTo>
                    <a:pt x="276390" y="216560"/>
                  </a:lnTo>
                  <a:lnTo>
                    <a:pt x="279387" y="213715"/>
                  </a:lnTo>
                  <a:lnTo>
                    <a:pt x="281368" y="211112"/>
                  </a:lnTo>
                  <a:lnTo>
                    <a:pt x="288861" y="205689"/>
                  </a:lnTo>
                  <a:lnTo>
                    <a:pt x="289775" y="200240"/>
                  </a:lnTo>
                  <a:lnTo>
                    <a:pt x="296443" y="192278"/>
                  </a:lnTo>
                  <a:lnTo>
                    <a:pt x="299008" y="187998"/>
                  </a:lnTo>
                  <a:lnTo>
                    <a:pt x="306057" y="181444"/>
                  </a:lnTo>
                  <a:lnTo>
                    <a:pt x="310540" y="179184"/>
                  </a:lnTo>
                  <a:lnTo>
                    <a:pt x="314756" y="176377"/>
                  </a:lnTo>
                  <a:lnTo>
                    <a:pt x="322414" y="161899"/>
                  </a:lnTo>
                  <a:lnTo>
                    <a:pt x="325716" y="156997"/>
                  </a:lnTo>
                  <a:lnTo>
                    <a:pt x="328790" y="154622"/>
                  </a:lnTo>
                  <a:lnTo>
                    <a:pt x="330479" y="147320"/>
                  </a:lnTo>
                  <a:lnTo>
                    <a:pt x="333286" y="144983"/>
                  </a:lnTo>
                  <a:lnTo>
                    <a:pt x="340029" y="142024"/>
                  </a:lnTo>
                  <a:lnTo>
                    <a:pt x="341503" y="139319"/>
                  </a:lnTo>
                  <a:lnTo>
                    <a:pt x="343230" y="132956"/>
                  </a:lnTo>
                  <a:lnTo>
                    <a:pt x="344703" y="132041"/>
                  </a:lnTo>
                  <a:lnTo>
                    <a:pt x="350050" y="133819"/>
                  </a:lnTo>
                  <a:lnTo>
                    <a:pt x="351447" y="133019"/>
                  </a:lnTo>
                  <a:lnTo>
                    <a:pt x="351650" y="126250"/>
                  </a:lnTo>
                  <a:lnTo>
                    <a:pt x="354609" y="122986"/>
                  </a:lnTo>
                  <a:lnTo>
                    <a:pt x="358736" y="119291"/>
                  </a:lnTo>
                  <a:lnTo>
                    <a:pt x="359295" y="118402"/>
                  </a:lnTo>
                  <a:lnTo>
                    <a:pt x="360387" y="108966"/>
                  </a:lnTo>
                  <a:lnTo>
                    <a:pt x="366191" y="102781"/>
                  </a:lnTo>
                  <a:lnTo>
                    <a:pt x="374015" y="95605"/>
                  </a:lnTo>
                  <a:lnTo>
                    <a:pt x="374484" y="93586"/>
                  </a:lnTo>
                  <a:lnTo>
                    <a:pt x="375831" y="90068"/>
                  </a:lnTo>
                  <a:lnTo>
                    <a:pt x="375831" y="87972"/>
                  </a:lnTo>
                  <a:lnTo>
                    <a:pt x="381127" y="79514"/>
                  </a:lnTo>
                  <a:lnTo>
                    <a:pt x="390626" y="65189"/>
                  </a:lnTo>
                  <a:lnTo>
                    <a:pt x="390982" y="63233"/>
                  </a:lnTo>
                  <a:close/>
                </a:path>
              </a:pathLst>
            </a:custGeom>
            <a:solidFill>
              <a:srgbClr val="231848"/>
            </a:solidFill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57" name="object 57"/>
            <p:cNvSpPr/>
            <p:nvPr/>
          </p:nvSpPr>
          <p:spPr>
            <a:xfrm>
              <a:off x="11310886" y="6023419"/>
              <a:ext cx="182664" cy="24215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00"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10974477" y="5997726"/>
            <a:ext cx="108077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1000" spc="50" dirty="0">
                <a:solidFill>
                  <a:srgbClr val="231F20"/>
                </a:solidFill>
                <a:latin typeface="Trebuchet MS"/>
                <a:cs typeface="Trebuchet MS"/>
              </a:rPr>
              <a:t>RESISTENTE A RAYONES</a:t>
            </a:r>
            <a:endParaRPr lang="es-MX" sz="1000" dirty="0">
              <a:latin typeface="Trebuchet MS"/>
              <a:cs typeface="Trebuchet MS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2863080" y="5965614"/>
            <a:ext cx="121017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70" dirty="0">
                <a:solidFill>
                  <a:srgbClr val="231F20"/>
                </a:solidFill>
                <a:latin typeface="Trebuchet MS"/>
                <a:cs typeface="Trebuchet MS"/>
              </a:rPr>
              <a:t>SUPERFICIE MATE DE ALTA GAMA</a:t>
            </a:r>
            <a:endParaRPr lang="en-US" sz="1000" dirty="0">
              <a:latin typeface="Trebuchet MS"/>
              <a:cs typeface="Trebuchet MS"/>
            </a:endParaRPr>
          </a:p>
        </p:txBody>
      </p:sp>
      <p:grpSp>
        <p:nvGrpSpPr>
          <p:cNvPr id="72" name="object 62">
            <a:extLst>
              <a:ext uri="{FF2B5EF4-FFF2-40B4-BE49-F238E27FC236}">
                <a16:creationId xmlns:a16="http://schemas.microsoft.com/office/drawing/2014/main" id="{D1D6327E-C604-4C6B-B5FD-CF071099B898}"/>
              </a:ext>
            </a:extLst>
          </p:cNvPr>
          <p:cNvGrpSpPr/>
          <p:nvPr/>
        </p:nvGrpSpPr>
        <p:grpSpPr>
          <a:xfrm>
            <a:off x="12362382" y="5976587"/>
            <a:ext cx="389890" cy="389890"/>
            <a:chOff x="10951184" y="6328625"/>
            <a:chExt cx="389890" cy="389890"/>
          </a:xfrm>
        </p:grpSpPr>
        <p:sp>
          <p:nvSpPr>
            <p:cNvPr id="73" name="object 63">
              <a:extLst>
                <a:ext uri="{FF2B5EF4-FFF2-40B4-BE49-F238E27FC236}">
                  <a16:creationId xmlns:a16="http://schemas.microsoft.com/office/drawing/2014/main" id="{481A9DF4-839E-43BE-BD6F-2585FF0ABCFB}"/>
                </a:ext>
              </a:extLst>
            </p:cNvPr>
            <p:cNvSpPr/>
            <p:nvPr/>
          </p:nvSpPr>
          <p:spPr>
            <a:xfrm>
              <a:off x="10966779" y="6344221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58775" h="358775">
                  <a:moveTo>
                    <a:pt x="358686" y="179336"/>
                  </a:moveTo>
                  <a:lnTo>
                    <a:pt x="352280" y="227012"/>
                  </a:lnTo>
                  <a:lnTo>
                    <a:pt x="334201" y="269852"/>
                  </a:lnTo>
                  <a:lnTo>
                    <a:pt x="306160" y="306147"/>
                  </a:lnTo>
                  <a:lnTo>
                    <a:pt x="269865" y="334189"/>
                  </a:lnTo>
                  <a:lnTo>
                    <a:pt x="227025" y="352267"/>
                  </a:lnTo>
                  <a:lnTo>
                    <a:pt x="179349" y="358673"/>
                  </a:lnTo>
                  <a:lnTo>
                    <a:pt x="131672" y="352267"/>
                  </a:lnTo>
                  <a:lnTo>
                    <a:pt x="88830" y="334189"/>
                  </a:lnTo>
                  <a:lnTo>
                    <a:pt x="52531" y="306147"/>
                  </a:lnTo>
                  <a:lnTo>
                    <a:pt x="24487" y="269852"/>
                  </a:lnTo>
                  <a:lnTo>
                    <a:pt x="6406" y="227012"/>
                  </a:lnTo>
                  <a:lnTo>
                    <a:pt x="0" y="179336"/>
                  </a:lnTo>
                  <a:lnTo>
                    <a:pt x="6406" y="131661"/>
                  </a:lnTo>
                  <a:lnTo>
                    <a:pt x="24487" y="88820"/>
                  </a:lnTo>
                  <a:lnTo>
                    <a:pt x="52531" y="52525"/>
                  </a:lnTo>
                  <a:lnTo>
                    <a:pt x="88830" y="24484"/>
                  </a:lnTo>
                  <a:lnTo>
                    <a:pt x="131672" y="6405"/>
                  </a:lnTo>
                  <a:lnTo>
                    <a:pt x="179349" y="0"/>
                  </a:lnTo>
                  <a:lnTo>
                    <a:pt x="227025" y="6405"/>
                  </a:lnTo>
                  <a:lnTo>
                    <a:pt x="269865" y="24484"/>
                  </a:lnTo>
                  <a:lnTo>
                    <a:pt x="306160" y="52525"/>
                  </a:lnTo>
                  <a:lnTo>
                    <a:pt x="334201" y="88820"/>
                  </a:lnTo>
                  <a:lnTo>
                    <a:pt x="352280" y="131661"/>
                  </a:lnTo>
                  <a:lnTo>
                    <a:pt x="358686" y="179336"/>
                  </a:lnTo>
                  <a:close/>
                </a:path>
              </a:pathLst>
            </a:custGeom>
            <a:ln w="31191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74" name="object 64">
              <a:extLst>
                <a:ext uri="{FF2B5EF4-FFF2-40B4-BE49-F238E27FC236}">
                  <a16:creationId xmlns:a16="http://schemas.microsoft.com/office/drawing/2014/main" id="{2743CBF4-CF79-45B4-9534-F38CE08D043D}"/>
                </a:ext>
              </a:extLst>
            </p:cNvPr>
            <p:cNvSpPr/>
            <p:nvPr/>
          </p:nvSpPr>
          <p:spPr>
            <a:xfrm>
              <a:off x="11023549" y="6451180"/>
              <a:ext cx="245745" cy="144780"/>
            </a:xfrm>
            <a:custGeom>
              <a:avLst/>
              <a:gdLst/>
              <a:ahLst/>
              <a:cxnLst/>
              <a:rect l="l" t="t" r="r" b="b"/>
              <a:pathLst>
                <a:path w="245745" h="144779">
                  <a:moveTo>
                    <a:pt x="46431" y="0"/>
                  </a:moveTo>
                  <a:lnTo>
                    <a:pt x="36004" y="0"/>
                  </a:lnTo>
                  <a:lnTo>
                    <a:pt x="36004" y="22872"/>
                  </a:lnTo>
                  <a:lnTo>
                    <a:pt x="11861" y="22872"/>
                  </a:lnTo>
                  <a:lnTo>
                    <a:pt x="11861" y="0"/>
                  </a:lnTo>
                  <a:lnTo>
                    <a:pt x="1447" y="0"/>
                  </a:lnTo>
                  <a:lnTo>
                    <a:pt x="1447" y="57099"/>
                  </a:lnTo>
                  <a:lnTo>
                    <a:pt x="11861" y="57099"/>
                  </a:lnTo>
                  <a:lnTo>
                    <a:pt x="11861" y="31940"/>
                  </a:lnTo>
                  <a:lnTo>
                    <a:pt x="36004" y="31940"/>
                  </a:lnTo>
                  <a:lnTo>
                    <a:pt x="36004" y="57099"/>
                  </a:lnTo>
                  <a:lnTo>
                    <a:pt x="46431" y="57099"/>
                  </a:lnTo>
                  <a:lnTo>
                    <a:pt x="46431" y="0"/>
                  </a:lnTo>
                  <a:close/>
                </a:path>
                <a:path w="245745" h="144779">
                  <a:moveTo>
                    <a:pt x="60909" y="144741"/>
                  </a:moveTo>
                  <a:lnTo>
                    <a:pt x="57607" y="87642"/>
                  </a:lnTo>
                  <a:lnTo>
                    <a:pt x="44056" y="87642"/>
                  </a:lnTo>
                  <a:lnTo>
                    <a:pt x="36182" y="110515"/>
                  </a:lnTo>
                  <a:lnTo>
                    <a:pt x="33972" y="117208"/>
                  </a:lnTo>
                  <a:lnTo>
                    <a:pt x="32029" y="124244"/>
                  </a:lnTo>
                  <a:lnTo>
                    <a:pt x="30505" y="130429"/>
                  </a:lnTo>
                  <a:lnTo>
                    <a:pt x="30251" y="130429"/>
                  </a:lnTo>
                  <a:lnTo>
                    <a:pt x="28803" y="124079"/>
                  </a:lnTo>
                  <a:lnTo>
                    <a:pt x="27025" y="117297"/>
                  </a:lnTo>
                  <a:lnTo>
                    <a:pt x="24993" y="110604"/>
                  </a:lnTo>
                  <a:lnTo>
                    <a:pt x="17538" y="87642"/>
                  </a:lnTo>
                  <a:lnTo>
                    <a:pt x="3810" y="87642"/>
                  </a:lnTo>
                  <a:lnTo>
                    <a:pt x="0" y="144741"/>
                  </a:lnTo>
                  <a:lnTo>
                    <a:pt x="9740" y="144741"/>
                  </a:lnTo>
                  <a:lnTo>
                    <a:pt x="11430" y="113995"/>
                  </a:lnTo>
                  <a:lnTo>
                    <a:pt x="12026" y="97472"/>
                  </a:lnTo>
                  <a:lnTo>
                    <a:pt x="12204" y="97472"/>
                  </a:lnTo>
                  <a:lnTo>
                    <a:pt x="13728" y="104584"/>
                  </a:lnTo>
                  <a:lnTo>
                    <a:pt x="15760" y="112382"/>
                  </a:lnTo>
                  <a:lnTo>
                    <a:pt x="17957" y="119672"/>
                  </a:lnTo>
                  <a:lnTo>
                    <a:pt x="25590" y="144068"/>
                  </a:lnTo>
                  <a:lnTo>
                    <a:pt x="33540" y="144068"/>
                  </a:lnTo>
                  <a:lnTo>
                    <a:pt x="41935" y="119329"/>
                  </a:lnTo>
                  <a:lnTo>
                    <a:pt x="44475" y="112128"/>
                  </a:lnTo>
                  <a:lnTo>
                    <a:pt x="46850" y="104419"/>
                  </a:lnTo>
                  <a:lnTo>
                    <a:pt x="48717" y="97472"/>
                  </a:lnTo>
                  <a:lnTo>
                    <a:pt x="48971" y="97472"/>
                  </a:lnTo>
                  <a:lnTo>
                    <a:pt x="48882" y="105181"/>
                  </a:lnTo>
                  <a:lnTo>
                    <a:pt x="49644" y="121450"/>
                  </a:lnTo>
                  <a:lnTo>
                    <a:pt x="50749" y="144741"/>
                  </a:lnTo>
                  <a:lnTo>
                    <a:pt x="60909" y="144741"/>
                  </a:lnTo>
                  <a:close/>
                </a:path>
                <a:path w="245745" h="144779">
                  <a:moveTo>
                    <a:pt x="104343" y="57099"/>
                  </a:moveTo>
                  <a:lnTo>
                    <a:pt x="99085" y="40919"/>
                  </a:lnTo>
                  <a:lnTo>
                    <a:pt x="96520" y="33045"/>
                  </a:lnTo>
                  <a:lnTo>
                    <a:pt x="88493" y="8305"/>
                  </a:lnTo>
                  <a:lnTo>
                    <a:pt x="86220" y="1295"/>
                  </a:lnTo>
                  <a:lnTo>
                    <a:pt x="86220" y="33045"/>
                  </a:lnTo>
                  <a:lnTo>
                    <a:pt x="71564" y="33045"/>
                  </a:lnTo>
                  <a:lnTo>
                    <a:pt x="75958" y="18986"/>
                  </a:lnTo>
                  <a:lnTo>
                    <a:pt x="76911" y="15506"/>
                  </a:lnTo>
                  <a:lnTo>
                    <a:pt x="77838" y="11607"/>
                  </a:lnTo>
                  <a:lnTo>
                    <a:pt x="78676" y="8305"/>
                  </a:lnTo>
                  <a:lnTo>
                    <a:pt x="78854" y="8305"/>
                  </a:lnTo>
                  <a:lnTo>
                    <a:pt x="79692" y="11607"/>
                  </a:lnTo>
                  <a:lnTo>
                    <a:pt x="80645" y="15582"/>
                  </a:lnTo>
                  <a:lnTo>
                    <a:pt x="81724" y="18986"/>
                  </a:lnTo>
                  <a:lnTo>
                    <a:pt x="86220" y="33045"/>
                  </a:lnTo>
                  <a:lnTo>
                    <a:pt x="86220" y="1295"/>
                  </a:lnTo>
                  <a:lnTo>
                    <a:pt x="85801" y="0"/>
                  </a:lnTo>
                  <a:lnTo>
                    <a:pt x="72491" y="0"/>
                  </a:lnTo>
                  <a:lnTo>
                    <a:pt x="54190" y="57099"/>
                  </a:lnTo>
                  <a:lnTo>
                    <a:pt x="64947" y="57099"/>
                  </a:lnTo>
                  <a:lnTo>
                    <a:pt x="69862" y="40919"/>
                  </a:lnTo>
                  <a:lnTo>
                    <a:pt x="87909" y="40919"/>
                  </a:lnTo>
                  <a:lnTo>
                    <a:pt x="93078" y="57099"/>
                  </a:lnTo>
                  <a:lnTo>
                    <a:pt x="104343" y="57099"/>
                  </a:lnTo>
                  <a:close/>
                </a:path>
                <a:path w="245745" h="144779">
                  <a:moveTo>
                    <a:pt x="116992" y="144741"/>
                  </a:moveTo>
                  <a:lnTo>
                    <a:pt x="111734" y="128562"/>
                  </a:lnTo>
                  <a:lnTo>
                    <a:pt x="109169" y="120688"/>
                  </a:lnTo>
                  <a:lnTo>
                    <a:pt x="101142" y="95948"/>
                  </a:lnTo>
                  <a:lnTo>
                    <a:pt x="98869" y="88938"/>
                  </a:lnTo>
                  <a:lnTo>
                    <a:pt x="98869" y="120688"/>
                  </a:lnTo>
                  <a:lnTo>
                    <a:pt x="84213" y="120688"/>
                  </a:lnTo>
                  <a:lnTo>
                    <a:pt x="88607" y="106629"/>
                  </a:lnTo>
                  <a:lnTo>
                    <a:pt x="89560" y="103149"/>
                  </a:lnTo>
                  <a:lnTo>
                    <a:pt x="90487" y="99250"/>
                  </a:lnTo>
                  <a:lnTo>
                    <a:pt x="91325" y="95948"/>
                  </a:lnTo>
                  <a:lnTo>
                    <a:pt x="91503" y="95948"/>
                  </a:lnTo>
                  <a:lnTo>
                    <a:pt x="92341" y="99250"/>
                  </a:lnTo>
                  <a:lnTo>
                    <a:pt x="93294" y="103225"/>
                  </a:lnTo>
                  <a:lnTo>
                    <a:pt x="94373" y="106629"/>
                  </a:lnTo>
                  <a:lnTo>
                    <a:pt x="98869" y="120688"/>
                  </a:lnTo>
                  <a:lnTo>
                    <a:pt x="98869" y="88938"/>
                  </a:lnTo>
                  <a:lnTo>
                    <a:pt x="98450" y="87642"/>
                  </a:lnTo>
                  <a:lnTo>
                    <a:pt x="85140" y="87642"/>
                  </a:lnTo>
                  <a:lnTo>
                    <a:pt x="66840" y="144741"/>
                  </a:lnTo>
                  <a:lnTo>
                    <a:pt x="77597" y="144741"/>
                  </a:lnTo>
                  <a:lnTo>
                    <a:pt x="82511" y="128562"/>
                  </a:lnTo>
                  <a:lnTo>
                    <a:pt x="100558" y="128562"/>
                  </a:lnTo>
                  <a:lnTo>
                    <a:pt x="105727" y="144741"/>
                  </a:lnTo>
                  <a:lnTo>
                    <a:pt x="116992" y="144741"/>
                  </a:lnTo>
                  <a:close/>
                </a:path>
                <a:path w="245745" h="144779">
                  <a:moveTo>
                    <a:pt x="154139" y="0"/>
                  </a:moveTo>
                  <a:lnTo>
                    <a:pt x="143713" y="0"/>
                  </a:lnTo>
                  <a:lnTo>
                    <a:pt x="143713" y="44475"/>
                  </a:lnTo>
                  <a:lnTo>
                    <a:pt x="139230" y="49644"/>
                  </a:lnTo>
                  <a:lnTo>
                    <a:pt x="124663" y="49644"/>
                  </a:lnTo>
                  <a:lnTo>
                    <a:pt x="120002" y="44475"/>
                  </a:lnTo>
                  <a:lnTo>
                    <a:pt x="120002" y="0"/>
                  </a:lnTo>
                  <a:lnTo>
                    <a:pt x="109575" y="0"/>
                  </a:lnTo>
                  <a:lnTo>
                    <a:pt x="109575" y="32702"/>
                  </a:lnTo>
                  <a:lnTo>
                    <a:pt x="111112" y="44246"/>
                  </a:lnTo>
                  <a:lnTo>
                    <a:pt x="115506" y="52108"/>
                  </a:lnTo>
                  <a:lnTo>
                    <a:pt x="122364" y="56603"/>
                  </a:lnTo>
                  <a:lnTo>
                    <a:pt x="131356" y="58026"/>
                  </a:lnTo>
                  <a:lnTo>
                    <a:pt x="140690" y="56540"/>
                  </a:lnTo>
                  <a:lnTo>
                    <a:pt x="147891" y="51930"/>
                  </a:lnTo>
                  <a:lnTo>
                    <a:pt x="152501" y="44030"/>
                  </a:lnTo>
                  <a:lnTo>
                    <a:pt x="154139" y="32613"/>
                  </a:lnTo>
                  <a:lnTo>
                    <a:pt x="154139" y="0"/>
                  </a:lnTo>
                  <a:close/>
                </a:path>
                <a:path w="245745" h="144779">
                  <a:moveTo>
                    <a:pt x="155930" y="87642"/>
                  </a:moveTo>
                  <a:lnTo>
                    <a:pt x="112801" y="87642"/>
                  </a:lnTo>
                  <a:lnTo>
                    <a:pt x="112801" y="96367"/>
                  </a:lnTo>
                  <a:lnTo>
                    <a:pt x="129070" y="96367"/>
                  </a:lnTo>
                  <a:lnTo>
                    <a:pt x="129070" y="144741"/>
                  </a:lnTo>
                  <a:lnTo>
                    <a:pt x="139496" y="144741"/>
                  </a:lnTo>
                  <a:lnTo>
                    <a:pt x="139496" y="96367"/>
                  </a:lnTo>
                  <a:lnTo>
                    <a:pt x="155930" y="96367"/>
                  </a:lnTo>
                  <a:lnTo>
                    <a:pt x="155930" y="87642"/>
                  </a:lnTo>
                  <a:close/>
                </a:path>
                <a:path w="245745" h="144779">
                  <a:moveTo>
                    <a:pt x="202920" y="87642"/>
                  </a:moveTo>
                  <a:lnTo>
                    <a:pt x="159791" y="87642"/>
                  </a:lnTo>
                  <a:lnTo>
                    <a:pt x="159791" y="96367"/>
                  </a:lnTo>
                  <a:lnTo>
                    <a:pt x="176060" y="96367"/>
                  </a:lnTo>
                  <a:lnTo>
                    <a:pt x="176060" y="144741"/>
                  </a:lnTo>
                  <a:lnTo>
                    <a:pt x="186486" y="144741"/>
                  </a:lnTo>
                  <a:lnTo>
                    <a:pt x="186486" y="96367"/>
                  </a:lnTo>
                  <a:lnTo>
                    <a:pt x="202920" y="96367"/>
                  </a:lnTo>
                  <a:lnTo>
                    <a:pt x="202920" y="87642"/>
                  </a:lnTo>
                  <a:close/>
                </a:path>
                <a:path w="245745" h="144779">
                  <a:moveTo>
                    <a:pt x="203936" y="0"/>
                  </a:moveTo>
                  <a:lnTo>
                    <a:pt x="160807" y="0"/>
                  </a:lnTo>
                  <a:lnTo>
                    <a:pt x="160807" y="8724"/>
                  </a:lnTo>
                  <a:lnTo>
                    <a:pt x="177076" y="8724"/>
                  </a:lnTo>
                  <a:lnTo>
                    <a:pt x="177076" y="57099"/>
                  </a:lnTo>
                  <a:lnTo>
                    <a:pt x="187502" y="57099"/>
                  </a:lnTo>
                  <a:lnTo>
                    <a:pt x="187502" y="8724"/>
                  </a:lnTo>
                  <a:lnTo>
                    <a:pt x="203936" y="8724"/>
                  </a:lnTo>
                  <a:lnTo>
                    <a:pt x="203936" y="0"/>
                  </a:lnTo>
                  <a:close/>
                </a:path>
                <a:path w="245745" h="144779">
                  <a:moveTo>
                    <a:pt x="244144" y="136194"/>
                  </a:moveTo>
                  <a:lnTo>
                    <a:pt x="220078" y="136194"/>
                  </a:lnTo>
                  <a:lnTo>
                    <a:pt x="220078" y="119418"/>
                  </a:lnTo>
                  <a:lnTo>
                    <a:pt x="241604" y="119418"/>
                  </a:lnTo>
                  <a:lnTo>
                    <a:pt x="241604" y="110947"/>
                  </a:lnTo>
                  <a:lnTo>
                    <a:pt x="220078" y="110947"/>
                  </a:lnTo>
                  <a:lnTo>
                    <a:pt x="220078" y="96202"/>
                  </a:lnTo>
                  <a:lnTo>
                    <a:pt x="242874" y="96202"/>
                  </a:lnTo>
                  <a:lnTo>
                    <a:pt x="242874" y="87642"/>
                  </a:lnTo>
                  <a:lnTo>
                    <a:pt x="209664" y="87642"/>
                  </a:lnTo>
                  <a:lnTo>
                    <a:pt x="209664" y="144741"/>
                  </a:lnTo>
                  <a:lnTo>
                    <a:pt x="244144" y="144741"/>
                  </a:lnTo>
                  <a:lnTo>
                    <a:pt x="244144" y="136194"/>
                  </a:lnTo>
                  <a:close/>
                </a:path>
                <a:path w="245745" h="144779">
                  <a:moveTo>
                    <a:pt x="245160" y="48552"/>
                  </a:moveTo>
                  <a:lnTo>
                    <a:pt x="221094" y="48552"/>
                  </a:lnTo>
                  <a:lnTo>
                    <a:pt x="221094" y="31775"/>
                  </a:lnTo>
                  <a:lnTo>
                    <a:pt x="242620" y="31775"/>
                  </a:lnTo>
                  <a:lnTo>
                    <a:pt x="242620" y="23304"/>
                  </a:lnTo>
                  <a:lnTo>
                    <a:pt x="221094" y="23304"/>
                  </a:lnTo>
                  <a:lnTo>
                    <a:pt x="221094" y="8559"/>
                  </a:lnTo>
                  <a:lnTo>
                    <a:pt x="243890" y="8559"/>
                  </a:lnTo>
                  <a:lnTo>
                    <a:pt x="243890" y="0"/>
                  </a:lnTo>
                  <a:lnTo>
                    <a:pt x="210680" y="0"/>
                  </a:lnTo>
                  <a:lnTo>
                    <a:pt x="210680" y="57099"/>
                  </a:lnTo>
                  <a:lnTo>
                    <a:pt x="245160" y="57099"/>
                  </a:lnTo>
                  <a:lnTo>
                    <a:pt x="245160" y="48552"/>
                  </a:lnTo>
                  <a:close/>
                </a:path>
              </a:pathLst>
            </a:custGeom>
            <a:solidFill>
              <a:srgbClr val="231848"/>
            </a:solidFill>
          </p:spPr>
          <p:txBody>
            <a:bodyPr wrap="square" lIns="0" tIns="0" rIns="0" bIns="0" rtlCol="0"/>
            <a:lstStyle/>
            <a:p>
              <a:endParaRPr sz="1000"/>
            </a:p>
          </p:txBody>
        </p:sp>
      </p:grpSp>
      <p:sp>
        <p:nvSpPr>
          <p:cNvPr id="75" name="object 65">
            <a:extLst>
              <a:ext uri="{FF2B5EF4-FFF2-40B4-BE49-F238E27FC236}">
                <a16:creationId xmlns:a16="http://schemas.microsoft.com/office/drawing/2014/main" id="{4A20C732-19BD-4F41-885D-E8501EE8678E}"/>
              </a:ext>
            </a:extLst>
          </p:cNvPr>
          <p:cNvSpPr txBox="1"/>
          <p:nvPr/>
        </p:nvSpPr>
        <p:spPr>
          <a:xfrm>
            <a:off x="10985708" y="6618944"/>
            <a:ext cx="1102618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s-MX" sz="1000" spc="50" dirty="0">
                <a:solidFill>
                  <a:srgbClr val="231F20"/>
                </a:solidFill>
                <a:latin typeface="Trebuchet MS"/>
                <a:cs typeface="Trebuchet MS"/>
              </a:rPr>
              <a:t>TACTO SATINADO SUAVE</a:t>
            </a:r>
            <a:endParaRPr lang="es-MX" sz="1000" dirty="0">
              <a:latin typeface="Trebuchet MS"/>
              <a:cs typeface="Trebuchet MS"/>
            </a:endParaRPr>
          </a:p>
        </p:txBody>
      </p:sp>
      <p:grpSp>
        <p:nvGrpSpPr>
          <p:cNvPr id="76" name="object 66">
            <a:extLst>
              <a:ext uri="{FF2B5EF4-FFF2-40B4-BE49-F238E27FC236}">
                <a16:creationId xmlns:a16="http://schemas.microsoft.com/office/drawing/2014/main" id="{BA7A5444-387C-479A-84BE-0583C8F48FAD}"/>
              </a:ext>
            </a:extLst>
          </p:cNvPr>
          <p:cNvGrpSpPr/>
          <p:nvPr/>
        </p:nvGrpSpPr>
        <p:grpSpPr>
          <a:xfrm>
            <a:off x="10474983" y="6591153"/>
            <a:ext cx="389890" cy="389890"/>
            <a:chOff x="12619215" y="5700356"/>
            <a:chExt cx="389890" cy="389890"/>
          </a:xfrm>
        </p:grpSpPr>
        <p:sp>
          <p:nvSpPr>
            <p:cNvPr id="77" name="object 67">
              <a:extLst>
                <a:ext uri="{FF2B5EF4-FFF2-40B4-BE49-F238E27FC236}">
                  <a16:creationId xmlns:a16="http://schemas.microsoft.com/office/drawing/2014/main" id="{BDCE463F-79AF-4EAA-A46A-B90205C7C86F}"/>
                </a:ext>
              </a:extLst>
            </p:cNvPr>
            <p:cNvSpPr/>
            <p:nvPr/>
          </p:nvSpPr>
          <p:spPr>
            <a:xfrm>
              <a:off x="12634810" y="5715952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58775" h="358775">
                  <a:moveTo>
                    <a:pt x="358686" y="179336"/>
                  </a:moveTo>
                  <a:lnTo>
                    <a:pt x="352280" y="227012"/>
                  </a:lnTo>
                  <a:lnTo>
                    <a:pt x="334201" y="269852"/>
                  </a:lnTo>
                  <a:lnTo>
                    <a:pt x="306160" y="306147"/>
                  </a:lnTo>
                  <a:lnTo>
                    <a:pt x="269865" y="334189"/>
                  </a:lnTo>
                  <a:lnTo>
                    <a:pt x="227025" y="352267"/>
                  </a:lnTo>
                  <a:lnTo>
                    <a:pt x="179349" y="358673"/>
                  </a:lnTo>
                  <a:lnTo>
                    <a:pt x="131672" y="352267"/>
                  </a:lnTo>
                  <a:lnTo>
                    <a:pt x="88830" y="334189"/>
                  </a:lnTo>
                  <a:lnTo>
                    <a:pt x="52531" y="306147"/>
                  </a:lnTo>
                  <a:lnTo>
                    <a:pt x="24487" y="269852"/>
                  </a:lnTo>
                  <a:lnTo>
                    <a:pt x="6406" y="227012"/>
                  </a:lnTo>
                  <a:lnTo>
                    <a:pt x="0" y="179336"/>
                  </a:lnTo>
                  <a:lnTo>
                    <a:pt x="6406" y="131661"/>
                  </a:lnTo>
                  <a:lnTo>
                    <a:pt x="24487" y="88820"/>
                  </a:lnTo>
                  <a:lnTo>
                    <a:pt x="52531" y="52525"/>
                  </a:lnTo>
                  <a:lnTo>
                    <a:pt x="88830" y="24484"/>
                  </a:lnTo>
                  <a:lnTo>
                    <a:pt x="131672" y="6405"/>
                  </a:lnTo>
                  <a:lnTo>
                    <a:pt x="179349" y="0"/>
                  </a:lnTo>
                  <a:lnTo>
                    <a:pt x="227025" y="6405"/>
                  </a:lnTo>
                  <a:lnTo>
                    <a:pt x="269865" y="24484"/>
                  </a:lnTo>
                  <a:lnTo>
                    <a:pt x="306160" y="52525"/>
                  </a:lnTo>
                  <a:lnTo>
                    <a:pt x="334201" y="88820"/>
                  </a:lnTo>
                  <a:lnTo>
                    <a:pt x="352280" y="131661"/>
                  </a:lnTo>
                  <a:lnTo>
                    <a:pt x="358686" y="179336"/>
                  </a:lnTo>
                  <a:close/>
                </a:path>
              </a:pathLst>
            </a:custGeom>
            <a:ln w="31191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pic>
          <p:nvPicPr>
            <p:cNvPr id="78" name="object 68">
              <a:extLst>
                <a:ext uri="{FF2B5EF4-FFF2-40B4-BE49-F238E27FC236}">
                  <a16:creationId xmlns:a16="http://schemas.microsoft.com/office/drawing/2014/main" id="{5843ED50-C591-4977-9034-F70C6116E61D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723851" y="5764415"/>
              <a:ext cx="180414" cy="261734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A7C1329-71AB-4D29-8AC3-AFB04086314D}"/>
              </a:ext>
            </a:extLst>
          </p:cNvPr>
          <p:cNvGrpSpPr/>
          <p:nvPr/>
        </p:nvGrpSpPr>
        <p:grpSpPr>
          <a:xfrm>
            <a:off x="12396392" y="6586203"/>
            <a:ext cx="358775" cy="360325"/>
            <a:chOff x="12396392" y="6596688"/>
            <a:chExt cx="358775" cy="360325"/>
          </a:xfrm>
        </p:grpSpPr>
        <p:pic>
          <p:nvPicPr>
            <p:cNvPr id="61" name="Picture 60" descr="Icon&#10;&#10;Description automatically generated">
              <a:extLst>
                <a:ext uri="{FF2B5EF4-FFF2-40B4-BE49-F238E27FC236}">
                  <a16:creationId xmlns:a16="http://schemas.microsoft.com/office/drawing/2014/main" id="{3D174294-D145-4047-9972-31EB45E6F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prstClr val="black"/>
                <a:schemeClr val="tx2">
                  <a:lumMod val="75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18792" y="6596688"/>
              <a:ext cx="307359" cy="351797"/>
            </a:xfrm>
            <a:prstGeom prst="rect">
              <a:avLst/>
            </a:prstGeom>
          </p:spPr>
        </p:pic>
        <p:sp>
          <p:nvSpPr>
            <p:cNvPr id="71" name="object 67">
              <a:extLst>
                <a:ext uri="{FF2B5EF4-FFF2-40B4-BE49-F238E27FC236}">
                  <a16:creationId xmlns:a16="http://schemas.microsoft.com/office/drawing/2014/main" id="{02A1CA88-9588-40F4-8089-B3E0569D5BFC}"/>
                </a:ext>
              </a:extLst>
            </p:cNvPr>
            <p:cNvSpPr/>
            <p:nvPr/>
          </p:nvSpPr>
          <p:spPr>
            <a:xfrm>
              <a:off x="12396392" y="6598238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58775" h="358775">
                  <a:moveTo>
                    <a:pt x="358686" y="179336"/>
                  </a:moveTo>
                  <a:lnTo>
                    <a:pt x="352280" y="227012"/>
                  </a:lnTo>
                  <a:lnTo>
                    <a:pt x="334201" y="269852"/>
                  </a:lnTo>
                  <a:lnTo>
                    <a:pt x="306160" y="306147"/>
                  </a:lnTo>
                  <a:lnTo>
                    <a:pt x="269865" y="334189"/>
                  </a:lnTo>
                  <a:lnTo>
                    <a:pt x="227025" y="352267"/>
                  </a:lnTo>
                  <a:lnTo>
                    <a:pt x="179349" y="358673"/>
                  </a:lnTo>
                  <a:lnTo>
                    <a:pt x="131672" y="352267"/>
                  </a:lnTo>
                  <a:lnTo>
                    <a:pt x="88830" y="334189"/>
                  </a:lnTo>
                  <a:lnTo>
                    <a:pt x="52531" y="306147"/>
                  </a:lnTo>
                  <a:lnTo>
                    <a:pt x="24487" y="269852"/>
                  </a:lnTo>
                  <a:lnTo>
                    <a:pt x="6406" y="227012"/>
                  </a:lnTo>
                  <a:lnTo>
                    <a:pt x="0" y="179336"/>
                  </a:lnTo>
                  <a:lnTo>
                    <a:pt x="6406" y="131661"/>
                  </a:lnTo>
                  <a:lnTo>
                    <a:pt x="24487" y="88820"/>
                  </a:lnTo>
                  <a:lnTo>
                    <a:pt x="52531" y="52525"/>
                  </a:lnTo>
                  <a:lnTo>
                    <a:pt x="88830" y="24484"/>
                  </a:lnTo>
                  <a:lnTo>
                    <a:pt x="131672" y="6405"/>
                  </a:lnTo>
                  <a:lnTo>
                    <a:pt x="179349" y="0"/>
                  </a:lnTo>
                  <a:lnTo>
                    <a:pt x="227025" y="6405"/>
                  </a:lnTo>
                  <a:lnTo>
                    <a:pt x="269865" y="24484"/>
                  </a:lnTo>
                  <a:lnTo>
                    <a:pt x="306160" y="52525"/>
                  </a:lnTo>
                  <a:lnTo>
                    <a:pt x="334201" y="88820"/>
                  </a:lnTo>
                  <a:lnTo>
                    <a:pt x="352280" y="131661"/>
                  </a:lnTo>
                  <a:lnTo>
                    <a:pt x="358686" y="179336"/>
                  </a:lnTo>
                  <a:close/>
                </a:path>
              </a:pathLst>
            </a:custGeom>
            <a:ln w="31191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</p:grpSp>
      <p:sp>
        <p:nvSpPr>
          <p:cNvPr id="80" name="object 65">
            <a:extLst>
              <a:ext uri="{FF2B5EF4-FFF2-40B4-BE49-F238E27FC236}">
                <a16:creationId xmlns:a16="http://schemas.microsoft.com/office/drawing/2014/main" id="{38BE9691-8A71-462B-AAB1-45764D69A53A}"/>
              </a:ext>
            </a:extLst>
          </p:cNvPr>
          <p:cNvSpPr txBox="1"/>
          <p:nvPr/>
        </p:nvSpPr>
        <p:spPr>
          <a:xfrm>
            <a:off x="12872106" y="6616323"/>
            <a:ext cx="161859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000" spc="50" dirty="0">
                <a:solidFill>
                  <a:srgbClr val="231F20"/>
                </a:solidFill>
                <a:latin typeface="Trebuchet MS"/>
                <a:cs typeface="Trebuchet MS"/>
              </a:rPr>
              <a:t>SEGURO PARA CONTACTO CON ALIMENTOS</a:t>
            </a:r>
            <a:endParaRPr lang="en-US" sz="1000" dirty="0">
              <a:latin typeface="Trebuchet MS"/>
              <a:cs typeface="Trebuchet MS"/>
            </a:endParaRPr>
          </a:p>
        </p:txBody>
      </p:sp>
      <p:pic>
        <p:nvPicPr>
          <p:cNvPr id="66" name="Picture 65" descr="A picture containing logo&#10;&#10;Description automatically generated">
            <a:extLst>
              <a:ext uri="{FF2B5EF4-FFF2-40B4-BE49-F238E27FC236}">
                <a16:creationId xmlns:a16="http://schemas.microsoft.com/office/drawing/2014/main" id="{5513684C-ECA6-4271-A594-CD35A7D1C7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32" y="-65967"/>
            <a:ext cx="2401829" cy="12466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795" y="25197"/>
            <a:ext cx="14619605" cy="8229600"/>
            <a:chOff x="10795" y="25197"/>
            <a:chExt cx="14619605" cy="8229600"/>
          </a:xfrm>
        </p:grpSpPr>
        <p:sp>
          <p:nvSpPr>
            <p:cNvPr id="3" name="object 3"/>
            <p:cNvSpPr/>
            <p:nvPr/>
          </p:nvSpPr>
          <p:spPr>
            <a:xfrm>
              <a:off x="10795" y="25197"/>
              <a:ext cx="14619401" cy="8229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995783" y="1203807"/>
              <a:ext cx="1322070" cy="57150"/>
            </a:xfrm>
            <a:custGeom>
              <a:avLst/>
              <a:gdLst/>
              <a:ahLst/>
              <a:cxnLst/>
              <a:rect l="l" t="t" r="r" b="b"/>
              <a:pathLst>
                <a:path w="1322069" h="57150">
                  <a:moveTo>
                    <a:pt x="32867" y="46342"/>
                  </a:moveTo>
                  <a:lnTo>
                    <a:pt x="12496" y="46342"/>
                  </a:lnTo>
                  <a:lnTo>
                    <a:pt x="12496" y="32600"/>
                  </a:lnTo>
                  <a:lnTo>
                    <a:pt x="30746" y="32600"/>
                  </a:lnTo>
                  <a:lnTo>
                    <a:pt x="30746" y="23088"/>
                  </a:lnTo>
                  <a:lnTo>
                    <a:pt x="12496" y="23088"/>
                  </a:lnTo>
                  <a:lnTo>
                    <a:pt x="12496" y="10236"/>
                  </a:lnTo>
                  <a:lnTo>
                    <a:pt x="32092" y="10236"/>
                  </a:lnTo>
                  <a:lnTo>
                    <a:pt x="32092" y="723"/>
                  </a:lnTo>
                  <a:lnTo>
                    <a:pt x="0" y="723"/>
                  </a:lnTo>
                  <a:lnTo>
                    <a:pt x="0" y="55829"/>
                  </a:lnTo>
                  <a:lnTo>
                    <a:pt x="32867" y="55829"/>
                  </a:lnTo>
                  <a:lnTo>
                    <a:pt x="32867" y="46342"/>
                  </a:lnTo>
                  <a:close/>
                </a:path>
                <a:path w="1322069" h="57150">
                  <a:moveTo>
                    <a:pt x="80645" y="41719"/>
                  </a:moveTo>
                  <a:lnTo>
                    <a:pt x="77089" y="44361"/>
                  </a:lnTo>
                  <a:lnTo>
                    <a:pt x="73393" y="46164"/>
                  </a:lnTo>
                  <a:lnTo>
                    <a:pt x="62420" y="46164"/>
                  </a:lnTo>
                  <a:lnTo>
                    <a:pt x="58204" y="39789"/>
                  </a:lnTo>
                  <a:lnTo>
                    <a:pt x="58204" y="15976"/>
                  </a:lnTo>
                  <a:lnTo>
                    <a:pt x="63627" y="10414"/>
                  </a:lnTo>
                  <a:lnTo>
                    <a:pt x="73533" y="10414"/>
                  </a:lnTo>
                  <a:lnTo>
                    <a:pt x="76212" y="11303"/>
                  </a:lnTo>
                  <a:lnTo>
                    <a:pt x="80276" y="13665"/>
                  </a:lnTo>
                  <a:lnTo>
                    <a:pt x="80276" y="3048"/>
                  </a:lnTo>
                  <a:lnTo>
                    <a:pt x="76352" y="1028"/>
                  </a:lnTo>
                  <a:lnTo>
                    <a:pt x="72085" y="0"/>
                  </a:lnTo>
                  <a:lnTo>
                    <a:pt x="67843" y="0"/>
                  </a:lnTo>
                  <a:lnTo>
                    <a:pt x="58610" y="2044"/>
                  </a:lnTo>
                  <a:lnTo>
                    <a:pt x="51549" y="7861"/>
                  </a:lnTo>
                  <a:lnTo>
                    <a:pt x="47040" y="16941"/>
                  </a:lnTo>
                  <a:lnTo>
                    <a:pt x="45453" y="28790"/>
                  </a:lnTo>
                  <a:lnTo>
                    <a:pt x="47091" y="40297"/>
                  </a:lnTo>
                  <a:lnTo>
                    <a:pt x="51689" y="49047"/>
                  </a:lnTo>
                  <a:lnTo>
                    <a:pt x="58775" y="54622"/>
                  </a:lnTo>
                  <a:lnTo>
                    <a:pt x="67843" y="56578"/>
                  </a:lnTo>
                  <a:lnTo>
                    <a:pt x="73050" y="56578"/>
                  </a:lnTo>
                  <a:lnTo>
                    <a:pt x="76949" y="55372"/>
                  </a:lnTo>
                  <a:lnTo>
                    <a:pt x="80645" y="52463"/>
                  </a:lnTo>
                  <a:lnTo>
                    <a:pt x="80645" y="41719"/>
                  </a:lnTo>
                  <a:close/>
                </a:path>
                <a:path w="1322069" h="57150">
                  <a:moveTo>
                    <a:pt x="135115" y="28346"/>
                  </a:moveTo>
                  <a:lnTo>
                    <a:pt x="133159" y="15201"/>
                  </a:lnTo>
                  <a:lnTo>
                    <a:pt x="130644" y="10820"/>
                  </a:lnTo>
                  <a:lnTo>
                    <a:pt x="128104" y="6426"/>
                  </a:lnTo>
                  <a:lnTo>
                    <a:pt x="122377" y="2413"/>
                  </a:lnTo>
                  <a:lnTo>
                    <a:pt x="122377" y="18732"/>
                  </a:lnTo>
                  <a:lnTo>
                    <a:pt x="122377" y="41465"/>
                  </a:lnTo>
                  <a:lnTo>
                    <a:pt x="119227" y="45770"/>
                  </a:lnTo>
                  <a:lnTo>
                    <a:pt x="106565" y="45770"/>
                  </a:lnTo>
                  <a:lnTo>
                    <a:pt x="104457" y="39230"/>
                  </a:lnTo>
                  <a:lnTo>
                    <a:pt x="104457" y="17437"/>
                  </a:lnTo>
                  <a:lnTo>
                    <a:pt x="106641" y="10820"/>
                  </a:lnTo>
                  <a:lnTo>
                    <a:pt x="120840" y="10820"/>
                  </a:lnTo>
                  <a:lnTo>
                    <a:pt x="122377" y="18732"/>
                  </a:lnTo>
                  <a:lnTo>
                    <a:pt x="122377" y="2413"/>
                  </a:lnTo>
                  <a:lnTo>
                    <a:pt x="121119" y="1524"/>
                  </a:lnTo>
                  <a:lnTo>
                    <a:pt x="113411" y="0"/>
                  </a:lnTo>
                  <a:lnTo>
                    <a:pt x="105486" y="1714"/>
                  </a:lnTo>
                  <a:lnTo>
                    <a:pt x="98539" y="6870"/>
                  </a:lnTo>
                  <a:lnTo>
                    <a:pt x="93586" y="15532"/>
                  </a:lnTo>
                  <a:lnTo>
                    <a:pt x="91706" y="27762"/>
                  </a:lnTo>
                  <a:lnTo>
                    <a:pt x="93599" y="40970"/>
                  </a:lnTo>
                  <a:lnTo>
                    <a:pt x="98564" y="49911"/>
                  </a:lnTo>
                  <a:lnTo>
                    <a:pt x="105524" y="54991"/>
                  </a:lnTo>
                  <a:lnTo>
                    <a:pt x="113411" y="56591"/>
                  </a:lnTo>
                  <a:lnTo>
                    <a:pt x="120738" y="55206"/>
                  </a:lnTo>
                  <a:lnTo>
                    <a:pt x="127762" y="50546"/>
                  </a:lnTo>
                  <a:lnTo>
                    <a:pt x="130657" y="45770"/>
                  </a:lnTo>
                  <a:lnTo>
                    <a:pt x="133032" y="41846"/>
                  </a:lnTo>
                  <a:lnTo>
                    <a:pt x="135115" y="28346"/>
                  </a:lnTo>
                  <a:close/>
                </a:path>
                <a:path w="1322069" h="57150">
                  <a:moveTo>
                    <a:pt x="186321" y="723"/>
                  </a:moveTo>
                  <a:lnTo>
                    <a:pt x="174510" y="723"/>
                  </a:lnTo>
                  <a:lnTo>
                    <a:pt x="174510" y="31877"/>
                  </a:lnTo>
                  <a:lnTo>
                    <a:pt x="174358" y="31877"/>
                  </a:lnTo>
                  <a:lnTo>
                    <a:pt x="159397" y="723"/>
                  </a:lnTo>
                  <a:lnTo>
                    <a:pt x="147828" y="723"/>
                  </a:lnTo>
                  <a:lnTo>
                    <a:pt x="147828" y="55829"/>
                  </a:lnTo>
                  <a:lnTo>
                    <a:pt x="159613" y="55829"/>
                  </a:lnTo>
                  <a:lnTo>
                    <a:pt x="159613" y="23355"/>
                  </a:lnTo>
                  <a:lnTo>
                    <a:pt x="175437" y="55829"/>
                  </a:lnTo>
                  <a:lnTo>
                    <a:pt x="186321" y="55829"/>
                  </a:lnTo>
                  <a:lnTo>
                    <a:pt x="186321" y="723"/>
                  </a:lnTo>
                  <a:close/>
                </a:path>
                <a:path w="1322069" h="57150">
                  <a:moveTo>
                    <a:pt x="242481" y="28346"/>
                  </a:moveTo>
                  <a:lnTo>
                    <a:pt x="240512" y="15201"/>
                  </a:lnTo>
                  <a:lnTo>
                    <a:pt x="237985" y="10820"/>
                  </a:lnTo>
                  <a:lnTo>
                    <a:pt x="235445" y="6426"/>
                  </a:lnTo>
                  <a:lnTo>
                    <a:pt x="229692" y="2400"/>
                  </a:lnTo>
                  <a:lnTo>
                    <a:pt x="229692" y="18732"/>
                  </a:lnTo>
                  <a:lnTo>
                    <a:pt x="229692" y="41465"/>
                  </a:lnTo>
                  <a:lnTo>
                    <a:pt x="226580" y="45770"/>
                  </a:lnTo>
                  <a:lnTo>
                    <a:pt x="213880" y="45770"/>
                  </a:lnTo>
                  <a:lnTo>
                    <a:pt x="211785" y="39230"/>
                  </a:lnTo>
                  <a:lnTo>
                    <a:pt x="211785" y="17437"/>
                  </a:lnTo>
                  <a:lnTo>
                    <a:pt x="213956" y="10820"/>
                  </a:lnTo>
                  <a:lnTo>
                    <a:pt x="228206" y="10820"/>
                  </a:lnTo>
                  <a:lnTo>
                    <a:pt x="229692" y="18732"/>
                  </a:lnTo>
                  <a:lnTo>
                    <a:pt x="229692" y="2400"/>
                  </a:lnTo>
                  <a:lnTo>
                    <a:pt x="228447" y="1524"/>
                  </a:lnTo>
                  <a:lnTo>
                    <a:pt x="220726" y="0"/>
                  </a:lnTo>
                  <a:lnTo>
                    <a:pt x="212813" y="1714"/>
                  </a:lnTo>
                  <a:lnTo>
                    <a:pt x="205879" y="6870"/>
                  </a:lnTo>
                  <a:lnTo>
                    <a:pt x="200939" y="15532"/>
                  </a:lnTo>
                  <a:lnTo>
                    <a:pt x="199072" y="27762"/>
                  </a:lnTo>
                  <a:lnTo>
                    <a:pt x="200952" y="40970"/>
                  </a:lnTo>
                  <a:lnTo>
                    <a:pt x="205917" y="49911"/>
                  </a:lnTo>
                  <a:lnTo>
                    <a:pt x="212864" y="54991"/>
                  </a:lnTo>
                  <a:lnTo>
                    <a:pt x="220726" y="56591"/>
                  </a:lnTo>
                  <a:lnTo>
                    <a:pt x="228079" y="55206"/>
                  </a:lnTo>
                  <a:lnTo>
                    <a:pt x="235115" y="50546"/>
                  </a:lnTo>
                  <a:lnTo>
                    <a:pt x="238010" y="45770"/>
                  </a:lnTo>
                  <a:lnTo>
                    <a:pt x="240398" y="41846"/>
                  </a:lnTo>
                  <a:lnTo>
                    <a:pt x="242481" y="28346"/>
                  </a:lnTo>
                  <a:close/>
                </a:path>
                <a:path w="1322069" h="57150">
                  <a:moveTo>
                    <a:pt x="303072" y="723"/>
                  </a:moveTo>
                  <a:lnTo>
                    <a:pt x="291782" y="723"/>
                  </a:lnTo>
                  <a:lnTo>
                    <a:pt x="279107" y="23380"/>
                  </a:lnTo>
                  <a:lnTo>
                    <a:pt x="266433" y="723"/>
                  </a:lnTo>
                  <a:lnTo>
                    <a:pt x="255143" y="723"/>
                  </a:lnTo>
                  <a:lnTo>
                    <a:pt x="255143" y="55829"/>
                  </a:lnTo>
                  <a:lnTo>
                    <a:pt x="266877" y="55829"/>
                  </a:lnTo>
                  <a:lnTo>
                    <a:pt x="266877" y="20586"/>
                  </a:lnTo>
                  <a:lnTo>
                    <a:pt x="267055" y="20586"/>
                  </a:lnTo>
                  <a:lnTo>
                    <a:pt x="277901" y="41465"/>
                  </a:lnTo>
                  <a:lnTo>
                    <a:pt x="280276" y="41465"/>
                  </a:lnTo>
                  <a:lnTo>
                    <a:pt x="291109" y="20586"/>
                  </a:lnTo>
                  <a:lnTo>
                    <a:pt x="291287" y="20586"/>
                  </a:lnTo>
                  <a:lnTo>
                    <a:pt x="291287" y="55829"/>
                  </a:lnTo>
                  <a:lnTo>
                    <a:pt x="303072" y="55829"/>
                  </a:lnTo>
                  <a:lnTo>
                    <a:pt x="303072" y="723"/>
                  </a:lnTo>
                  <a:close/>
                </a:path>
                <a:path w="1322069" h="57150">
                  <a:moveTo>
                    <a:pt x="355066" y="723"/>
                  </a:moveTo>
                  <a:lnTo>
                    <a:pt x="341731" y="723"/>
                  </a:lnTo>
                  <a:lnTo>
                    <a:pt x="334886" y="17665"/>
                  </a:lnTo>
                  <a:lnTo>
                    <a:pt x="326567" y="723"/>
                  </a:lnTo>
                  <a:lnTo>
                    <a:pt x="313156" y="723"/>
                  </a:lnTo>
                  <a:lnTo>
                    <a:pt x="328422" y="30683"/>
                  </a:lnTo>
                  <a:lnTo>
                    <a:pt x="328422" y="55816"/>
                  </a:lnTo>
                  <a:lnTo>
                    <a:pt x="341249" y="55816"/>
                  </a:lnTo>
                  <a:lnTo>
                    <a:pt x="341249" y="30683"/>
                  </a:lnTo>
                  <a:lnTo>
                    <a:pt x="355066" y="723"/>
                  </a:lnTo>
                  <a:close/>
                </a:path>
                <a:path w="1322069" h="57150">
                  <a:moveTo>
                    <a:pt x="442493" y="27368"/>
                  </a:moveTo>
                  <a:lnTo>
                    <a:pt x="422021" y="6870"/>
                  </a:lnTo>
                  <a:lnTo>
                    <a:pt x="401535" y="27368"/>
                  </a:lnTo>
                  <a:lnTo>
                    <a:pt x="422021" y="47828"/>
                  </a:lnTo>
                  <a:lnTo>
                    <a:pt x="442493" y="27368"/>
                  </a:lnTo>
                  <a:close/>
                </a:path>
                <a:path w="1322069" h="57150">
                  <a:moveTo>
                    <a:pt x="522020" y="46342"/>
                  </a:moveTo>
                  <a:lnTo>
                    <a:pt x="501713" y="46342"/>
                  </a:lnTo>
                  <a:lnTo>
                    <a:pt x="501713" y="32600"/>
                  </a:lnTo>
                  <a:lnTo>
                    <a:pt x="519950" y="32600"/>
                  </a:lnTo>
                  <a:lnTo>
                    <a:pt x="519950" y="23088"/>
                  </a:lnTo>
                  <a:lnTo>
                    <a:pt x="501713" y="23088"/>
                  </a:lnTo>
                  <a:lnTo>
                    <a:pt x="501713" y="10236"/>
                  </a:lnTo>
                  <a:lnTo>
                    <a:pt x="521309" y="10236"/>
                  </a:lnTo>
                  <a:lnTo>
                    <a:pt x="521309" y="723"/>
                  </a:lnTo>
                  <a:lnTo>
                    <a:pt x="489204" y="723"/>
                  </a:lnTo>
                  <a:lnTo>
                    <a:pt x="489204" y="55829"/>
                  </a:lnTo>
                  <a:lnTo>
                    <a:pt x="522020" y="55829"/>
                  </a:lnTo>
                  <a:lnTo>
                    <a:pt x="522020" y="46342"/>
                  </a:lnTo>
                  <a:close/>
                </a:path>
                <a:path w="1322069" h="57150">
                  <a:moveTo>
                    <a:pt x="576783" y="55816"/>
                  </a:moveTo>
                  <a:lnTo>
                    <a:pt x="560616" y="26619"/>
                  </a:lnTo>
                  <a:lnTo>
                    <a:pt x="575144" y="723"/>
                  </a:lnTo>
                  <a:lnTo>
                    <a:pt x="561517" y="723"/>
                  </a:lnTo>
                  <a:lnTo>
                    <a:pt x="553631" y="15875"/>
                  </a:lnTo>
                  <a:lnTo>
                    <a:pt x="545769" y="723"/>
                  </a:lnTo>
                  <a:lnTo>
                    <a:pt x="532066" y="723"/>
                  </a:lnTo>
                  <a:lnTo>
                    <a:pt x="546608" y="26619"/>
                  </a:lnTo>
                  <a:lnTo>
                    <a:pt x="530440" y="55816"/>
                  </a:lnTo>
                  <a:lnTo>
                    <a:pt x="544118" y="55816"/>
                  </a:lnTo>
                  <a:lnTo>
                    <a:pt x="553631" y="37769"/>
                  </a:lnTo>
                  <a:lnTo>
                    <a:pt x="563143" y="55816"/>
                  </a:lnTo>
                  <a:lnTo>
                    <a:pt x="576783" y="55816"/>
                  </a:lnTo>
                  <a:close/>
                </a:path>
                <a:path w="1322069" h="57150">
                  <a:moveTo>
                    <a:pt x="620014" y="41719"/>
                  </a:moveTo>
                  <a:lnTo>
                    <a:pt x="616458" y="44361"/>
                  </a:lnTo>
                  <a:lnTo>
                    <a:pt x="612762" y="46164"/>
                  </a:lnTo>
                  <a:lnTo>
                    <a:pt x="601789" y="46164"/>
                  </a:lnTo>
                  <a:lnTo>
                    <a:pt x="597611" y="39789"/>
                  </a:lnTo>
                  <a:lnTo>
                    <a:pt x="597611" y="15976"/>
                  </a:lnTo>
                  <a:lnTo>
                    <a:pt x="603008" y="10414"/>
                  </a:lnTo>
                  <a:lnTo>
                    <a:pt x="612902" y="10414"/>
                  </a:lnTo>
                  <a:lnTo>
                    <a:pt x="615619" y="11303"/>
                  </a:lnTo>
                  <a:lnTo>
                    <a:pt x="619633" y="13665"/>
                  </a:lnTo>
                  <a:lnTo>
                    <a:pt x="619633" y="3048"/>
                  </a:lnTo>
                  <a:lnTo>
                    <a:pt x="615746" y="1028"/>
                  </a:lnTo>
                  <a:lnTo>
                    <a:pt x="611505" y="0"/>
                  </a:lnTo>
                  <a:lnTo>
                    <a:pt x="607174" y="0"/>
                  </a:lnTo>
                  <a:lnTo>
                    <a:pt x="597979" y="2044"/>
                  </a:lnTo>
                  <a:lnTo>
                    <a:pt x="590943" y="7861"/>
                  </a:lnTo>
                  <a:lnTo>
                    <a:pt x="586435" y="16941"/>
                  </a:lnTo>
                  <a:lnTo>
                    <a:pt x="584860" y="28790"/>
                  </a:lnTo>
                  <a:lnTo>
                    <a:pt x="586498" y="40297"/>
                  </a:lnTo>
                  <a:lnTo>
                    <a:pt x="591096" y="49047"/>
                  </a:lnTo>
                  <a:lnTo>
                    <a:pt x="598144" y="54622"/>
                  </a:lnTo>
                  <a:lnTo>
                    <a:pt x="607174" y="56578"/>
                  </a:lnTo>
                  <a:lnTo>
                    <a:pt x="612444" y="56578"/>
                  </a:lnTo>
                  <a:lnTo>
                    <a:pt x="616331" y="55372"/>
                  </a:lnTo>
                  <a:lnTo>
                    <a:pt x="620014" y="52463"/>
                  </a:lnTo>
                  <a:lnTo>
                    <a:pt x="620014" y="41719"/>
                  </a:lnTo>
                  <a:close/>
                </a:path>
                <a:path w="1322069" h="57150">
                  <a:moveTo>
                    <a:pt x="666064" y="46342"/>
                  </a:moveTo>
                  <a:lnTo>
                    <a:pt x="645706" y="46342"/>
                  </a:lnTo>
                  <a:lnTo>
                    <a:pt x="645706" y="32600"/>
                  </a:lnTo>
                  <a:lnTo>
                    <a:pt x="663943" y="32600"/>
                  </a:lnTo>
                  <a:lnTo>
                    <a:pt x="663943" y="23088"/>
                  </a:lnTo>
                  <a:lnTo>
                    <a:pt x="645706" y="23088"/>
                  </a:lnTo>
                  <a:lnTo>
                    <a:pt x="645706" y="10236"/>
                  </a:lnTo>
                  <a:lnTo>
                    <a:pt x="665327" y="10236"/>
                  </a:lnTo>
                  <a:lnTo>
                    <a:pt x="665327" y="723"/>
                  </a:lnTo>
                  <a:lnTo>
                    <a:pt x="633222" y="723"/>
                  </a:lnTo>
                  <a:lnTo>
                    <a:pt x="633222" y="55829"/>
                  </a:lnTo>
                  <a:lnTo>
                    <a:pt x="666064" y="55829"/>
                  </a:lnTo>
                  <a:lnTo>
                    <a:pt x="666064" y="46342"/>
                  </a:lnTo>
                  <a:close/>
                </a:path>
                <a:path w="1322069" h="57150">
                  <a:moveTo>
                    <a:pt x="711123" y="45935"/>
                  </a:moveTo>
                  <a:lnTo>
                    <a:pt x="690918" y="45935"/>
                  </a:lnTo>
                  <a:lnTo>
                    <a:pt x="690918" y="723"/>
                  </a:lnTo>
                  <a:lnTo>
                    <a:pt x="678434" y="723"/>
                  </a:lnTo>
                  <a:lnTo>
                    <a:pt x="678434" y="55829"/>
                  </a:lnTo>
                  <a:lnTo>
                    <a:pt x="711123" y="55829"/>
                  </a:lnTo>
                  <a:lnTo>
                    <a:pt x="711123" y="45935"/>
                  </a:lnTo>
                  <a:close/>
                </a:path>
                <a:path w="1322069" h="57150">
                  <a:moveTo>
                    <a:pt x="753783" y="45935"/>
                  </a:moveTo>
                  <a:lnTo>
                    <a:pt x="733602" y="45935"/>
                  </a:lnTo>
                  <a:lnTo>
                    <a:pt x="733602" y="723"/>
                  </a:lnTo>
                  <a:lnTo>
                    <a:pt x="721106" y="723"/>
                  </a:lnTo>
                  <a:lnTo>
                    <a:pt x="721106" y="55829"/>
                  </a:lnTo>
                  <a:lnTo>
                    <a:pt x="753783" y="55829"/>
                  </a:lnTo>
                  <a:lnTo>
                    <a:pt x="753783" y="45935"/>
                  </a:lnTo>
                  <a:close/>
                </a:path>
                <a:path w="1322069" h="57150">
                  <a:moveTo>
                    <a:pt x="796632" y="46342"/>
                  </a:moveTo>
                  <a:lnTo>
                    <a:pt x="776287" y="46342"/>
                  </a:lnTo>
                  <a:lnTo>
                    <a:pt x="776287" y="32600"/>
                  </a:lnTo>
                  <a:lnTo>
                    <a:pt x="794524" y="32600"/>
                  </a:lnTo>
                  <a:lnTo>
                    <a:pt x="794524" y="23088"/>
                  </a:lnTo>
                  <a:lnTo>
                    <a:pt x="776287" y="23088"/>
                  </a:lnTo>
                  <a:lnTo>
                    <a:pt x="776287" y="10236"/>
                  </a:lnTo>
                  <a:lnTo>
                    <a:pt x="795883" y="10236"/>
                  </a:lnTo>
                  <a:lnTo>
                    <a:pt x="795883" y="723"/>
                  </a:lnTo>
                  <a:lnTo>
                    <a:pt x="763778" y="723"/>
                  </a:lnTo>
                  <a:lnTo>
                    <a:pt x="763778" y="55829"/>
                  </a:lnTo>
                  <a:lnTo>
                    <a:pt x="796632" y="55829"/>
                  </a:lnTo>
                  <a:lnTo>
                    <a:pt x="796632" y="46342"/>
                  </a:lnTo>
                  <a:close/>
                </a:path>
                <a:path w="1322069" h="57150">
                  <a:moveTo>
                    <a:pt x="847737" y="723"/>
                  </a:moveTo>
                  <a:lnTo>
                    <a:pt x="835926" y="723"/>
                  </a:lnTo>
                  <a:lnTo>
                    <a:pt x="835926" y="31877"/>
                  </a:lnTo>
                  <a:lnTo>
                    <a:pt x="835774" y="31877"/>
                  </a:lnTo>
                  <a:lnTo>
                    <a:pt x="820851" y="723"/>
                  </a:lnTo>
                  <a:lnTo>
                    <a:pt x="809244" y="723"/>
                  </a:lnTo>
                  <a:lnTo>
                    <a:pt x="809244" y="55829"/>
                  </a:lnTo>
                  <a:lnTo>
                    <a:pt x="821029" y="55829"/>
                  </a:lnTo>
                  <a:lnTo>
                    <a:pt x="821029" y="23355"/>
                  </a:lnTo>
                  <a:lnTo>
                    <a:pt x="821182" y="23355"/>
                  </a:lnTo>
                  <a:lnTo>
                    <a:pt x="836841" y="55829"/>
                  </a:lnTo>
                  <a:lnTo>
                    <a:pt x="847737" y="55829"/>
                  </a:lnTo>
                  <a:lnTo>
                    <a:pt x="847737" y="723"/>
                  </a:lnTo>
                  <a:close/>
                </a:path>
                <a:path w="1322069" h="57150">
                  <a:moveTo>
                    <a:pt x="895477" y="41719"/>
                  </a:moveTo>
                  <a:lnTo>
                    <a:pt x="891908" y="44361"/>
                  </a:lnTo>
                  <a:lnTo>
                    <a:pt x="888187" y="46164"/>
                  </a:lnTo>
                  <a:lnTo>
                    <a:pt x="877227" y="46164"/>
                  </a:lnTo>
                  <a:lnTo>
                    <a:pt x="873036" y="39789"/>
                  </a:lnTo>
                  <a:lnTo>
                    <a:pt x="873036" y="15976"/>
                  </a:lnTo>
                  <a:lnTo>
                    <a:pt x="878433" y="10414"/>
                  </a:lnTo>
                  <a:lnTo>
                    <a:pt x="888352" y="10414"/>
                  </a:lnTo>
                  <a:lnTo>
                    <a:pt x="891044" y="11303"/>
                  </a:lnTo>
                  <a:lnTo>
                    <a:pt x="895070" y="13665"/>
                  </a:lnTo>
                  <a:lnTo>
                    <a:pt x="895070" y="3048"/>
                  </a:lnTo>
                  <a:lnTo>
                    <a:pt x="891171" y="1028"/>
                  </a:lnTo>
                  <a:lnTo>
                    <a:pt x="886917" y="0"/>
                  </a:lnTo>
                  <a:lnTo>
                    <a:pt x="882637" y="0"/>
                  </a:lnTo>
                  <a:lnTo>
                    <a:pt x="873429" y="2044"/>
                  </a:lnTo>
                  <a:lnTo>
                    <a:pt x="866368" y="7861"/>
                  </a:lnTo>
                  <a:lnTo>
                    <a:pt x="861847" y="16941"/>
                  </a:lnTo>
                  <a:lnTo>
                    <a:pt x="860259" y="28790"/>
                  </a:lnTo>
                  <a:lnTo>
                    <a:pt x="861898" y="40297"/>
                  </a:lnTo>
                  <a:lnTo>
                    <a:pt x="866508" y="49047"/>
                  </a:lnTo>
                  <a:lnTo>
                    <a:pt x="873594" y="54622"/>
                  </a:lnTo>
                  <a:lnTo>
                    <a:pt x="882637" y="56578"/>
                  </a:lnTo>
                  <a:lnTo>
                    <a:pt x="887882" y="56578"/>
                  </a:lnTo>
                  <a:lnTo>
                    <a:pt x="891743" y="55372"/>
                  </a:lnTo>
                  <a:lnTo>
                    <a:pt x="895477" y="52463"/>
                  </a:lnTo>
                  <a:lnTo>
                    <a:pt x="895477" y="41719"/>
                  </a:lnTo>
                  <a:close/>
                </a:path>
                <a:path w="1322069" h="57150">
                  <a:moveTo>
                    <a:pt x="941489" y="46342"/>
                  </a:moveTo>
                  <a:lnTo>
                    <a:pt x="921181" y="46342"/>
                  </a:lnTo>
                  <a:lnTo>
                    <a:pt x="921181" y="32600"/>
                  </a:lnTo>
                  <a:lnTo>
                    <a:pt x="939406" y="32600"/>
                  </a:lnTo>
                  <a:lnTo>
                    <a:pt x="939406" y="23088"/>
                  </a:lnTo>
                  <a:lnTo>
                    <a:pt x="921181" y="23088"/>
                  </a:lnTo>
                  <a:lnTo>
                    <a:pt x="921181" y="10236"/>
                  </a:lnTo>
                  <a:lnTo>
                    <a:pt x="940777" y="10236"/>
                  </a:lnTo>
                  <a:lnTo>
                    <a:pt x="940777" y="723"/>
                  </a:lnTo>
                  <a:lnTo>
                    <a:pt x="908685" y="723"/>
                  </a:lnTo>
                  <a:lnTo>
                    <a:pt x="908685" y="55829"/>
                  </a:lnTo>
                  <a:lnTo>
                    <a:pt x="941489" y="55829"/>
                  </a:lnTo>
                  <a:lnTo>
                    <a:pt x="941489" y="46342"/>
                  </a:lnTo>
                  <a:close/>
                </a:path>
                <a:path w="1322069" h="57150">
                  <a:moveTo>
                    <a:pt x="1029208" y="27368"/>
                  </a:moveTo>
                  <a:lnTo>
                    <a:pt x="1008761" y="6870"/>
                  </a:lnTo>
                  <a:lnTo>
                    <a:pt x="988250" y="27368"/>
                  </a:lnTo>
                  <a:lnTo>
                    <a:pt x="1008761" y="47828"/>
                  </a:lnTo>
                  <a:lnTo>
                    <a:pt x="1029208" y="27368"/>
                  </a:lnTo>
                  <a:close/>
                </a:path>
                <a:path w="1322069" h="57150">
                  <a:moveTo>
                    <a:pt x="1110335" y="46342"/>
                  </a:moveTo>
                  <a:lnTo>
                    <a:pt x="1089964" y="46342"/>
                  </a:lnTo>
                  <a:lnTo>
                    <a:pt x="1089964" y="32600"/>
                  </a:lnTo>
                  <a:lnTo>
                    <a:pt x="1108214" y="32600"/>
                  </a:lnTo>
                  <a:lnTo>
                    <a:pt x="1108214" y="23088"/>
                  </a:lnTo>
                  <a:lnTo>
                    <a:pt x="1089964" y="23088"/>
                  </a:lnTo>
                  <a:lnTo>
                    <a:pt x="1089964" y="10236"/>
                  </a:lnTo>
                  <a:lnTo>
                    <a:pt x="1109560" y="10236"/>
                  </a:lnTo>
                  <a:lnTo>
                    <a:pt x="1109560" y="723"/>
                  </a:lnTo>
                  <a:lnTo>
                    <a:pt x="1077468" y="723"/>
                  </a:lnTo>
                  <a:lnTo>
                    <a:pt x="1077468" y="55829"/>
                  </a:lnTo>
                  <a:lnTo>
                    <a:pt x="1110335" y="55829"/>
                  </a:lnTo>
                  <a:lnTo>
                    <a:pt x="1110335" y="46342"/>
                  </a:lnTo>
                  <a:close/>
                </a:path>
                <a:path w="1322069" h="57150">
                  <a:moveTo>
                    <a:pt x="1156385" y="723"/>
                  </a:moveTo>
                  <a:lnTo>
                    <a:pt x="1118717" y="723"/>
                  </a:lnTo>
                  <a:lnTo>
                    <a:pt x="1118717" y="10236"/>
                  </a:lnTo>
                  <a:lnTo>
                    <a:pt x="1131316" y="10236"/>
                  </a:lnTo>
                  <a:lnTo>
                    <a:pt x="1131316" y="55829"/>
                  </a:lnTo>
                  <a:lnTo>
                    <a:pt x="1143800" y="55829"/>
                  </a:lnTo>
                  <a:lnTo>
                    <a:pt x="1143800" y="10236"/>
                  </a:lnTo>
                  <a:lnTo>
                    <a:pt x="1156385" y="10236"/>
                  </a:lnTo>
                  <a:lnTo>
                    <a:pt x="1156385" y="723"/>
                  </a:lnTo>
                  <a:close/>
                </a:path>
                <a:path w="1322069" h="57150">
                  <a:moveTo>
                    <a:pt x="1205953" y="723"/>
                  </a:moveTo>
                  <a:lnTo>
                    <a:pt x="1193431" y="723"/>
                  </a:lnTo>
                  <a:lnTo>
                    <a:pt x="1193431" y="23228"/>
                  </a:lnTo>
                  <a:lnTo>
                    <a:pt x="1179626" y="23228"/>
                  </a:lnTo>
                  <a:lnTo>
                    <a:pt x="1179626" y="723"/>
                  </a:lnTo>
                  <a:lnTo>
                    <a:pt x="1167130" y="723"/>
                  </a:lnTo>
                  <a:lnTo>
                    <a:pt x="1167130" y="55829"/>
                  </a:lnTo>
                  <a:lnTo>
                    <a:pt x="1179626" y="55829"/>
                  </a:lnTo>
                  <a:lnTo>
                    <a:pt x="1179626" y="32753"/>
                  </a:lnTo>
                  <a:lnTo>
                    <a:pt x="1193431" y="32753"/>
                  </a:lnTo>
                  <a:lnTo>
                    <a:pt x="1193431" y="55829"/>
                  </a:lnTo>
                  <a:lnTo>
                    <a:pt x="1205953" y="55829"/>
                  </a:lnTo>
                  <a:lnTo>
                    <a:pt x="1205953" y="723"/>
                  </a:lnTo>
                  <a:close/>
                </a:path>
                <a:path w="1322069" h="57150">
                  <a:moveTo>
                    <a:pt x="1233347" y="736"/>
                  </a:moveTo>
                  <a:lnTo>
                    <a:pt x="1220851" y="736"/>
                  </a:lnTo>
                  <a:lnTo>
                    <a:pt x="1220851" y="55854"/>
                  </a:lnTo>
                  <a:lnTo>
                    <a:pt x="1233347" y="55854"/>
                  </a:lnTo>
                  <a:lnTo>
                    <a:pt x="1233347" y="736"/>
                  </a:lnTo>
                  <a:close/>
                </a:path>
                <a:path w="1322069" h="57150">
                  <a:moveTo>
                    <a:pt x="1281176" y="41719"/>
                  </a:moveTo>
                  <a:lnTo>
                    <a:pt x="1277645" y="44361"/>
                  </a:lnTo>
                  <a:lnTo>
                    <a:pt x="1273949" y="46164"/>
                  </a:lnTo>
                  <a:lnTo>
                    <a:pt x="1262964" y="46164"/>
                  </a:lnTo>
                  <a:lnTo>
                    <a:pt x="1258785" y="39789"/>
                  </a:lnTo>
                  <a:lnTo>
                    <a:pt x="1258785" y="15976"/>
                  </a:lnTo>
                  <a:lnTo>
                    <a:pt x="1264183" y="10414"/>
                  </a:lnTo>
                  <a:lnTo>
                    <a:pt x="1274114" y="10414"/>
                  </a:lnTo>
                  <a:lnTo>
                    <a:pt x="1276794" y="11303"/>
                  </a:lnTo>
                  <a:lnTo>
                    <a:pt x="1280807" y="13665"/>
                  </a:lnTo>
                  <a:lnTo>
                    <a:pt x="1280807" y="3048"/>
                  </a:lnTo>
                  <a:lnTo>
                    <a:pt x="1276934" y="1028"/>
                  </a:lnTo>
                  <a:lnTo>
                    <a:pt x="1272641" y="0"/>
                  </a:lnTo>
                  <a:lnTo>
                    <a:pt x="1268361" y="0"/>
                  </a:lnTo>
                  <a:lnTo>
                    <a:pt x="1259154" y="2044"/>
                  </a:lnTo>
                  <a:lnTo>
                    <a:pt x="1252105" y="7861"/>
                  </a:lnTo>
                  <a:lnTo>
                    <a:pt x="1247609" y="16941"/>
                  </a:lnTo>
                  <a:lnTo>
                    <a:pt x="1246035" y="28790"/>
                  </a:lnTo>
                  <a:lnTo>
                    <a:pt x="1247673" y="40297"/>
                  </a:lnTo>
                  <a:lnTo>
                    <a:pt x="1252258" y="49047"/>
                  </a:lnTo>
                  <a:lnTo>
                    <a:pt x="1259319" y="54622"/>
                  </a:lnTo>
                  <a:lnTo>
                    <a:pt x="1268361" y="56578"/>
                  </a:lnTo>
                  <a:lnTo>
                    <a:pt x="1273619" y="56578"/>
                  </a:lnTo>
                  <a:lnTo>
                    <a:pt x="1277493" y="55372"/>
                  </a:lnTo>
                  <a:lnTo>
                    <a:pt x="1281176" y="52463"/>
                  </a:lnTo>
                  <a:lnTo>
                    <a:pt x="1281176" y="41719"/>
                  </a:lnTo>
                  <a:close/>
                </a:path>
                <a:path w="1322069" h="57150">
                  <a:moveTo>
                    <a:pt x="1322057" y="41198"/>
                  </a:moveTo>
                  <a:lnTo>
                    <a:pt x="1319263" y="32270"/>
                  </a:lnTo>
                  <a:lnTo>
                    <a:pt x="1313141" y="24904"/>
                  </a:lnTo>
                  <a:lnTo>
                    <a:pt x="1307007" y="18783"/>
                  </a:lnTo>
                  <a:lnTo>
                    <a:pt x="1304226" y="13550"/>
                  </a:lnTo>
                  <a:lnTo>
                    <a:pt x="1304226" y="11303"/>
                  </a:lnTo>
                  <a:lnTo>
                    <a:pt x="1306322" y="9753"/>
                  </a:lnTo>
                  <a:lnTo>
                    <a:pt x="1312024" y="9753"/>
                  </a:lnTo>
                  <a:lnTo>
                    <a:pt x="1314450" y="10655"/>
                  </a:lnTo>
                  <a:lnTo>
                    <a:pt x="1319949" y="13703"/>
                  </a:lnTo>
                  <a:lnTo>
                    <a:pt x="1319949" y="3378"/>
                  </a:lnTo>
                  <a:lnTo>
                    <a:pt x="1315694" y="1028"/>
                  </a:lnTo>
                  <a:lnTo>
                    <a:pt x="1311897" y="0"/>
                  </a:lnTo>
                  <a:lnTo>
                    <a:pt x="1298994" y="0"/>
                  </a:lnTo>
                  <a:lnTo>
                    <a:pt x="1292123" y="6159"/>
                  </a:lnTo>
                  <a:lnTo>
                    <a:pt x="1292123" y="14058"/>
                  </a:lnTo>
                  <a:lnTo>
                    <a:pt x="1294803" y="22860"/>
                  </a:lnTo>
                  <a:lnTo>
                    <a:pt x="1300708" y="29806"/>
                  </a:lnTo>
                  <a:lnTo>
                    <a:pt x="1306614" y="35763"/>
                  </a:lnTo>
                  <a:lnTo>
                    <a:pt x="1309306" y="41579"/>
                  </a:lnTo>
                  <a:lnTo>
                    <a:pt x="1309306" y="44221"/>
                  </a:lnTo>
                  <a:lnTo>
                    <a:pt x="1307198" y="46164"/>
                  </a:lnTo>
                  <a:lnTo>
                    <a:pt x="1300911" y="46164"/>
                  </a:lnTo>
                  <a:lnTo>
                    <a:pt x="1297863" y="44602"/>
                  </a:lnTo>
                  <a:lnTo>
                    <a:pt x="1292606" y="40335"/>
                  </a:lnTo>
                  <a:lnTo>
                    <a:pt x="1292606" y="52209"/>
                  </a:lnTo>
                  <a:lnTo>
                    <a:pt x="1297749" y="55257"/>
                  </a:lnTo>
                  <a:lnTo>
                    <a:pt x="1301813" y="56578"/>
                  </a:lnTo>
                  <a:lnTo>
                    <a:pt x="1315186" y="56578"/>
                  </a:lnTo>
                  <a:lnTo>
                    <a:pt x="1322057" y="49949"/>
                  </a:lnTo>
                  <a:lnTo>
                    <a:pt x="1322057" y="411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186803" y="345478"/>
              <a:ext cx="978407" cy="7886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401BDF16-50F6-4E80-8E7F-5683B01CD038}"/>
              </a:ext>
            </a:extLst>
          </p:cNvPr>
          <p:cNvSpPr/>
          <p:nvPr/>
        </p:nvSpPr>
        <p:spPr>
          <a:xfrm>
            <a:off x="886559" y="6133285"/>
            <a:ext cx="3048000" cy="1440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E4A29F22-D949-4EE1-8507-B7BF655457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74" y="5969000"/>
            <a:ext cx="3286859" cy="17038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object 20"/>
          <p:cNvGrpSpPr/>
          <p:nvPr/>
        </p:nvGrpSpPr>
        <p:grpSpPr>
          <a:xfrm>
            <a:off x="6988530" y="6080131"/>
            <a:ext cx="389890" cy="389890"/>
            <a:chOff x="7955508" y="6138748"/>
            <a:chExt cx="389890" cy="389890"/>
          </a:xfrm>
        </p:grpSpPr>
        <p:sp>
          <p:nvSpPr>
            <p:cNvPr id="21" name="object 21"/>
            <p:cNvSpPr/>
            <p:nvPr/>
          </p:nvSpPr>
          <p:spPr>
            <a:xfrm>
              <a:off x="8046030" y="6230353"/>
              <a:ext cx="209237" cy="2076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7971104" y="6154344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58775" h="358775">
                  <a:moveTo>
                    <a:pt x="358686" y="179336"/>
                  </a:moveTo>
                  <a:lnTo>
                    <a:pt x="352280" y="227012"/>
                  </a:lnTo>
                  <a:lnTo>
                    <a:pt x="334201" y="269852"/>
                  </a:lnTo>
                  <a:lnTo>
                    <a:pt x="306160" y="306147"/>
                  </a:lnTo>
                  <a:lnTo>
                    <a:pt x="269865" y="334189"/>
                  </a:lnTo>
                  <a:lnTo>
                    <a:pt x="227025" y="352267"/>
                  </a:lnTo>
                  <a:lnTo>
                    <a:pt x="179349" y="358673"/>
                  </a:lnTo>
                  <a:lnTo>
                    <a:pt x="131672" y="352267"/>
                  </a:lnTo>
                  <a:lnTo>
                    <a:pt x="88830" y="334189"/>
                  </a:lnTo>
                  <a:lnTo>
                    <a:pt x="52531" y="306147"/>
                  </a:lnTo>
                  <a:lnTo>
                    <a:pt x="24487" y="269852"/>
                  </a:lnTo>
                  <a:lnTo>
                    <a:pt x="6406" y="227012"/>
                  </a:lnTo>
                  <a:lnTo>
                    <a:pt x="0" y="179336"/>
                  </a:lnTo>
                  <a:lnTo>
                    <a:pt x="6406" y="131661"/>
                  </a:lnTo>
                  <a:lnTo>
                    <a:pt x="24487" y="88820"/>
                  </a:lnTo>
                  <a:lnTo>
                    <a:pt x="52531" y="52525"/>
                  </a:lnTo>
                  <a:lnTo>
                    <a:pt x="88830" y="24484"/>
                  </a:lnTo>
                  <a:lnTo>
                    <a:pt x="131672" y="6405"/>
                  </a:lnTo>
                  <a:lnTo>
                    <a:pt x="179349" y="0"/>
                  </a:lnTo>
                  <a:lnTo>
                    <a:pt x="227025" y="6405"/>
                  </a:lnTo>
                  <a:lnTo>
                    <a:pt x="269865" y="24484"/>
                  </a:lnTo>
                  <a:lnTo>
                    <a:pt x="306160" y="52525"/>
                  </a:lnTo>
                  <a:lnTo>
                    <a:pt x="334201" y="88820"/>
                  </a:lnTo>
                  <a:lnTo>
                    <a:pt x="352280" y="131661"/>
                  </a:lnTo>
                  <a:lnTo>
                    <a:pt x="358686" y="179336"/>
                  </a:lnTo>
                  <a:close/>
                </a:path>
              </a:pathLst>
            </a:custGeom>
            <a:ln w="31191">
              <a:solidFill>
                <a:srgbClr val="D2D3D4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555603" y="6008666"/>
            <a:ext cx="187663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200" spc="50" dirty="0">
                <a:solidFill>
                  <a:srgbClr val="231F20"/>
                </a:solidFill>
                <a:latin typeface="Trebuchet MS"/>
                <a:cs typeface="Trebuchet MS"/>
              </a:rPr>
              <a:t>ADECUADO CONTRA TODAS LAS CONDICIONES CLIMÁTICAS</a:t>
            </a:r>
            <a:endParaRPr lang="en-US" sz="1200" dirty="0">
              <a:latin typeface="Trebuchet MS"/>
              <a:cs typeface="Trebuchet MS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9613950" y="6064535"/>
            <a:ext cx="389890" cy="389890"/>
            <a:chOff x="9762426" y="6140272"/>
            <a:chExt cx="389890" cy="389890"/>
          </a:xfrm>
        </p:grpSpPr>
        <p:sp>
          <p:nvSpPr>
            <p:cNvPr id="25" name="object 25"/>
            <p:cNvSpPr/>
            <p:nvPr/>
          </p:nvSpPr>
          <p:spPr>
            <a:xfrm>
              <a:off x="9815868" y="6193701"/>
              <a:ext cx="283210" cy="283210"/>
            </a:xfrm>
            <a:custGeom>
              <a:avLst/>
              <a:gdLst/>
              <a:ahLst/>
              <a:cxnLst/>
              <a:rect l="l" t="t" r="r" b="b"/>
              <a:pathLst>
                <a:path w="283209" h="283210">
                  <a:moveTo>
                    <a:pt x="141490" y="0"/>
                  </a:moveTo>
                  <a:lnTo>
                    <a:pt x="96812" y="7226"/>
                  </a:lnTo>
                  <a:lnTo>
                    <a:pt x="57977" y="27340"/>
                  </a:lnTo>
                  <a:lnTo>
                    <a:pt x="27332" y="57991"/>
                  </a:lnTo>
                  <a:lnTo>
                    <a:pt x="7224" y="96828"/>
                  </a:lnTo>
                  <a:lnTo>
                    <a:pt x="0" y="141503"/>
                  </a:lnTo>
                  <a:lnTo>
                    <a:pt x="7224" y="186182"/>
                  </a:lnTo>
                  <a:lnTo>
                    <a:pt x="27332" y="225021"/>
                  </a:lnTo>
                  <a:lnTo>
                    <a:pt x="57977" y="255669"/>
                  </a:lnTo>
                  <a:lnTo>
                    <a:pt x="96812" y="275781"/>
                  </a:lnTo>
                  <a:lnTo>
                    <a:pt x="141490" y="283006"/>
                  </a:lnTo>
                  <a:lnTo>
                    <a:pt x="163008" y="279526"/>
                  </a:lnTo>
                  <a:lnTo>
                    <a:pt x="141490" y="279526"/>
                  </a:lnTo>
                  <a:lnTo>
                    <a:pt x="97909" y="272479"/>
                  </a:lnTo>
                  <a:lnTo>
                    <a:pt x="60026" y="252862"/>
                  </a:lnTo>
                  <a:lnTo>
                    <a:pt x="30131" y="222967"/>
                  </a:lnTo>
                  <a:lnTo>
                    <a:pt x="10514" y="185084"/>
                  </a:lnTo>
                  <a:lnTo>
                    <a:pt x="3467" y="141503"/>
                  </a:lnTo>
                  <a:lnTo>
                    <a:pt x="10514" y="97922"/>
                  </a:lnTo>
                  <a:lnTo>
                    <a:pt x="30131" y="60039"/>
                  </a:lnTo>
                  <a:lnTo>
                    <a:pt x="60026" y="30144"/>
                  </a:lnTo>
                  <a:lnTo>
                    <a:pt x="97909" y="10527"/>
                  </a:lnTo>
                  <a:lnTo>
                    <a:pt x="141490" y="3479"/>
                  </a:lnTo>
                  <a:lnTo>
                    <a:pt x="163004" y="3479"/>
                  </a:lnTo>
                  <a:lnTo>
                    <a:pt x="141490" y="0"/>
                  </a:lnTo>
                  <a:close/>
                </a:path>
                <a:path w="283209" h="283210">
                  <a:moveTo>
                    <a:pt x="163004" y="3479"/>
                  </a:moveTo>
                  <a:lnTo>
                    <a:pt x="141490" y="3479"/>
                  </a:lnTo>
                  <a:lnTo>
                    <a:pt x="185073" y="10527"/>
                  </a:lnTo>
                  <a:lnTo>
                    <a:pt x="222959" y="30144"/>
                  </a:lnTo>
                  <a:lnTo>
                    <a:pt x="252858" y="60039"/>
                  </a:lnTo>
                  <a:lnTo>
                    <a:pt x="272477" y="97922"/>
                  </a:lnTo>
                  <a:lnTo>
                    <a:pt x="279527" y="141503"/>
                  </a:lnTo>
                  <a:lnTo>
                    <a:pt x="272477" y="185084"/>
                  </a:lnTo>
                  <a:lnTo>
                    <a:pt x="252858" y="222967"/>
                  </a:lnTo>
                  <a:lnTo>
                    <a:pt x="222959" y="252862"/>
                  </a:lnTo>
                  <a:lnTo>
                    <a:pt x="185073" y="272479"/>
                  </a:lnTo>
                  <a:lnTo>
                    <a:pt x="141490" y="279526"/>
                  </a:lnTo>
                  <a:lnTo>
                    <a:pt x="163008" y="279526"/>
                  </a:lnTo>
                  <a:lnTo>
                    <a:pt x="225008" y="255669"/>
                  </a:lnTo>
                  <a:lnTo>
                    <a:pt x="255657" y="225021"/>
                  </a:lnTo>
                  <a:lnTo>
                    <a:pt x="275768" y="186182"/>
                  </a:lnTo>
                  <a:lnTo>
                    <a:pt x="282994" y="141503"/>
                  </a:lnTo>
                  <a:lnTo>
                    <a:pt x="275768" y="96828"/>
                  </a:lnTo>
                  <a:lnTo>
                    <a:pt x="255657" y="57991"/>
                  </a:lnTo>
                  <a:lnTo>
                    <a:pt x="225008" y="27340"/>
                  </a:lnTo>
                  <a:lnTo>
                    <a:pt x="186170" y="7226"/>
                  </a:lnTo>
                  <a:lnTo>
                    <a:pt x="163004" y="3479"/>
                  </a:lnTo>
                  <a:close/>
                </a:path>
              </a:pathLst>
            </a:custGeom>
            <a:solidFill>
              <a:srgbClr val="231848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9815868" y="6193701"/>
              <a:ext cx="283210" cy="283210"/>
            </a:xfrm>
            <a:custGeom>
              <a:avLst/>
              <a:gdLst/>
              <a:ahLst/>
              <a:cxnLst/>
              <a:rect l="l" t="t" r="r" b="b"/>
              <a:pathLst>
                <a:path w="283209" h="283210">
                  <a:moveTo>
                    <a:pt x="141490" y="0"/>
                  </a:moveTo>
                  <a:lnTo>
                    <a:pt x="96817" y="7225"/>
                  </a:lnTo>
                  <a:lnTo>
                    <a:pt x="57983" y="27336"/>
                  </a:lnTo>
                  <a:lnTo>
                    <a:pt x="27336" y="57985"/>
                  </a:lnTo>
                  <a:lnTo>
                    <a:pt x="7225" y="96823"/>
                  </a:lnTo>
                  <a:lnTo>
                    <a:pt x="0" y="141503"/>
                  </a:lnTo>
                  <a:lnTo>
                    <a:pt x="7225" y="186179"/>
                  </a:lnTo>
                  <a:lnTo>
                    <a:pt x="27336" y="225020"/>
                  </a:lnTo>
                  <a:lnTo>
                    <a:pt x="57983" y="255674"/>
                  </a:lnTo>
                  <a:lnTo>
                    <a:pt x="96817" y="275791"/>
                  </a:lnTo>
                  <a:lnTo>
                    <a:pt x="141412" y="283006"/>
                  </a:lnTo>
                  <a:lnTo>
                    <a:pt x="141569" y="283006"/>
                  </a:lnTo>
                  <a:lnTo>
                    <a:pt x="163155" y="279514"/>
                  </a:lnTo>
                  <a:lnTo>
                    <a:pt x="141490" y="279514"/>
                  </a:lnTo>
                  <a:lnTo>
                    <a:pt x="97909" y="272467"/>
                  </a:lnTo>
                  <a:lnTo>
                    <a:pt x="60026" y="252854"/>
                  </a:lnTo>
                  <a:lnTo>
                    <a:pt x="30131" y="222963"/>
                  </a:lnTo>
                  <a:lnTo>
                    <a:pt x="10514" y="185083"/>
                  </a:lnTo>
                  <a:lnTo>
                    <a:pt x="3467" y="141503"/>
                  </a:lnTo>
                  <a:lnTo>
                    <a:pt x="10514" y="97927"/>
                  </a:lnTo>
                  <a:lnTo>
                    <a:pt x="30131" y="60044"/>
                  </a:lnTo>
                  <a:lnTo>
                    <a:pt x="60026" y="30147"/>
                  </a:lnTo>
                  <a:lnTo>
                    <a:pt x="97909" y="10528"/>
                  </a:lnTo>
                  <a:lnTo>
                    <a:pt x="141490" y="3479"/>
                  </a:lnTo>
                  <a:lnTo>
                    <a:pt x="163005" y="3479"/>
                  </a:lnTo>
                  <a:lnTo>
                    <a:pt x="141490" y="0"/>
                  </a:lnTo>
                  <a:close/>
                </a:path>
                <a:path w="283209" h="283210">
                  <a:moveTo>
                    <a:pt x="163005" y="3479"/>
                  </a:moveTo>
                  <a:lnTo>
                    <a:pt x="141490" y="3479"/>
                  </a:lnTo>
                  <a:lnTo>
                    <a:pt x="185071" y="10528"/>
                  </a:lnTo>
                  <a:lnTo>
                    <a:pt x="222955" y="30147"/>
                  </a:lnTo>
                  <a:lnTo>
                    <a:pt x="252849" y="60044"/>
                  </a:lnTo>
                  <a:lnTo>
                    <a:pt x="272466" y="97927"/>
                  </a:lnTo>
                  <a:lnTo>
                    <a:pt x="279514" y="141503"/>
                  </a:lnTo>
                  <a:lnTo>
                    <a:pt x="272466" y="185083"/>
                  </a:lnTo>
                  <a:lnTo>
                    <a:pt x="252849" y="222963"/>
                  </a:lnTo>
                  <a:lnTo>
                    <a:pt x="222955" y="252854"/>
                  </a:lnTo>
                  <a:lnTo>
                    <a:pt x="185071" y="272467"/>
                  </a:lnTo>
                  <a:lnTo>
                    <a:pt x="141490" y="279514"/>
                  </a:lnTo>
                  <a:lnTo>
                    <a:pt x="163155" y="279514"/>
                  </a:lnTo>
                  <a:lnTo>
                    <a:pt x="225002" y="255674"/>
                  </a:lnTo>
                  <a:lnTo>
                    <a:pt x="255653" y="225020"/>
                  </a:lnTo>
                  <a:lnTo>
                    <a:pt x="275767" y="186179"/>
                  </a:lnTo>
                  <a:lnTo>
                    <a:pt x="282994" y="141503"/>
                  </a:lnTo>
                  <a:lnTo>
                    <a:pt x="275767" y="96823"/>
                  </a:lnTo>
                  <a:lnTo>
                    <a:pt x="255653" y="57985"/>
                  </a:lnTo>
                  <a:lnTo>
                    <a:pt x="225002" y="27336"/>
                  </a:lnTo>
                  <a:lnTo>
                    <a:pt x="186165" y="7225"/>
                  </a:lnTo>
                  <a:lnTo>
                    <a:pt x="163005" y="3479"/>
                  </a:lnTo>
                  <a:close/>
                </a:path>
              </a:pathLst>
            </a:custGeom>
            <a:solidFill>
              <a:srgbClr val="231848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7" name="object 27"/>
            <p:cNvSpPr/>
            <p:nvPr/>
          </p:nvSpPr>
          <p:spPr>
            <a:xfrm>
              <a:off x="9831120" y="6224092"/>
              <a:ext cx="231152" cy="2330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8" name="object 28"/>
            <p:cNvSpPr/>
            <p:nvPr/>
          </p:nvSpPr>
          <p:spPr>
            <a:xfrm>
              <a:off x="9778022" y="6155868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58775" h="358775">
                  <a:moveTo>
                    <a:pt x="358686" y="179336"/>
                  </a:moveTo>
                  <a:lnTo>
                    <a:pt x="352280" y="227012"/>
                  </a:lnTo>
                  <a:lnTo>
                    <a:pt x="334201" y="269852"/>
                  </a:lnTo>
                  <a:lnTo>
                    <a:pt x="306160" y="306147"/>
                  </a:lnTo>
                  <a:lnTo>
                    <a:pt x="269865" y="334189"/>
                  </a:lnTo>
                  <a:lnTo>
                    <a:pt x="227025" y="352267"/>
                  </a:lnTo>
                  <a:lnTo>
                    <a:pt x="179349" y="358673"/>
                  </a:lnTo>
                  <a:lnTo>
                    <a:pt x="131672" y="352267"/>
                  </a:lnTo>
                  <a:lnTo>
                    <a:pt x="88830" y="334189"/>
                  </a:lnTo>
                  <a:lnTo>
                    <a:pt x="52531" y="306147"/>
                  </a:lnTo>
                  <a:lnTo>
                    <a:pt x="24487" y="269852"/>
                  </a:lnTo>
                  <a:lnTo>
                    <a:pt x="6406" y="227012"/>
                  </a:lnTo>
                  <a:lnTo>
                    <a:pt x="0" y="179336"/>
                  </a:lnTo>
                  <a:lnTo>
                    <a:pt x="6406" y="131661"/>
                  </a:lnTo>
                  <a:lnTo>
                    <a:pt x="24487" y="88820"/>
                  </a:lnTo>
                  <a:lnTo>
                    <a:pt x="52531" y="52525"/>
                  </a:lnTo>
                  <a:lnTo>
                    <a:pt x="88830" y="24484"/>
                  </a:lnTo>
                  <a:lnTo>
                    <a:pt x="131672" y="6405"/>
                  </a:lnTo>
                  <a:lnTo>
                    <a:pt x="179349" y="0"/>
                  </a:lnTo>
                  <a:lnTo>
                    <a:pt x="227025" y="6405"/>
                  </a:lnTo>
                  <a:lnTo>
                    <a:pt x="269865" y="24484"/>
                  </a:lnTo>
                  <a:lnTo>
                    <a:pt x="306160" y="52525"/>
                  </a:lnTo>
                  <a:lnTo>
                    <a:pt x="334201" y="88820"/>
                  </a:lnTo>
                  <a:lnTo>
                    <a:pt x="352280" y="131661"/>
                  </a:lnTo>
                  <a:lnTo>
                    <a:pt x="358686" y="179336"/>
                  </a:lnTo>
                  <a:close/>
                </a:path>
              </a:pathLst>
            </a:custGeom>
            <a:ln w="31191">
              <a:solidFill>
                <a:srgbClr val="D2D3D4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0183720" y="6043319"/>
            <a:ext cx="147292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s-ES" sz="1200" spc="50" dirty="0">
                <a:solidFill>
                  <a:srgbClr val="231F20"/>
                </a:solidFill>
                <a:latin typeface="Trebuchet MS"/>
                <a:cs typeface="Trebuchet MS"/>
              </a:rPr>
              <a:t>NO REACTIVO A LA POLUCIÓN</a:t>
            </a:r>
            <a:endParaRPr lang="es-MX" sz="1200" dirty="0">
              <a:latin typeface="Trebuchet MS"/>
              <a:cs typeface="Trebuchet MS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1759827" y="6027723"/>
            <a:ext cx="389890" cy="389890"/>
            <a:chOff x="11217706" y="6140272"/>
            <a:chExt cx="389890" cy="389890"/>
          </a:xfrm>
        </p:grpSpPr>
        <p:sp>
          <p:nvSpPr>
            <p:cNvPr id="31" name="object 31"/>
            <p:cNvSpPr/>
            <p:nvPr/>
          </p:nvSpPr>
          <p:spPr>
            <a:xfrm>
              <a:off x="11285092" y="6262090"/>
              <a:ext cx="255117" cy="1491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32" name="object 32"/>
            <p:cNvSpPr/>
            <p:nvPr/>
          </p:nvSpPr>
          <p:spPr>
            <a:xfrm>
              <a:off x="11233302" y="6155868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58775" h="358775">
                  <a:moveTo>
                    <a:pt x="358686" y="179336"/>
                  </a:moveTo>
                  <a:lnTo>
                    <a:pt x="352280" y="227012"/>
                  </a:lnTo>
                  <a:lnTo>
                    <a:pt x="334201" y="269852"/>
                  </a:lnTo>
                  <a:lnTo>
                    <a:pt x="306160" y="306147"/>
                  </a:lnTo>
                  <a:lnTo>
                    <a:pt x="269865" y="334189"/>
                  </a:lnTo>
                  <a:lnTo>
                    <a:pt x="227025" y="352267"/>
                  </a:lnTo>
                  <a:lnTo>
                    <a:pt x="179349" y="358673"/>
                  </a:lnTo>
                  <a:lnTo>
                    <a:pt x="131672" y="352267"/>
                  </a:lnTo>
                  <a:lnTo>
                    <a:pt x="88830" y="334189"/>
                  </a:lnTo>
                  <a:lnTo>
                    <a:pt x="52531" y="306147"/>
                  </a:lnTo>
                  <a:lnTo>
                    <a:pt x="24487" y="269852"/>
                  </a:lnTo>
                  <a:lnTo>
                    <a:pt x="6406" y="227012"/>
                  </a:lnTo>
                  <a:lnTo>
                    <a:pt x="0" y="179336"/>
                  </a:lnTo>
                  <a:lnTo>
                    <a:pt x="6406" y="131661"/>
                  </a:lnTo>
                  <a:lnTo>
                    <a:pt x="24487" y="88820"/>
                  </a:lnTo>
                  <a:lnTo>
                    <a:pt x="52531" y="52525"/>
                  </a:lnTo>
                  <a:lnTo>
                    <a:pt x="88830" y="24484"/>
                  </a:lnTo>
                  <a:lnTo>
                    <a:pt x="131672" y="6405"/>
                  </a:lnTo>
                  <a:lnTo>
                    <a:pt x="179349" y="0"/>
                  </a:lnTo>
                  <a:lnTo>
                    <a:pt x="227025" y="6405"/>
                  </a:lnTo>
                  <a:lnTo>
                    <a:pt x="269865" y="24484"/>
                  </a:lnTo>
                  <a:lnTo>
                    <a:pt x="306160" y="52525"/>
                  </a:lnTo>
                  <a:lnTo>
                    <a:pt x="334201" y="88820"/>
                  </a:lnTo>
                  <a:lnTo>
                    <a:pt x="352280" y="131661"/>
                  </a:lnTo>
                  <a:lnTo>
                    <a:pt x="358686" y="179336"/>
                  </a:lnTo>
                  <a:close/>
                </a:path>
              </a:pathLst>
            </a:custGeom>
            <a:ln w="31191">
              <a:solidFill>
                <a:srgbClr val="D2D3D4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2331503" y="6055842"/>
            <a:ext cx="196925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s-ES" sz="1200" spc="50" dirty="0">
                <a:solidFill>
                  <a:srgbClr val="231F20"/>
                </a:solidFill>
                <a:latin typeface="Trebuchet MS"/>
                <a:cs typeface="Trebuchet MS"/>
              </a:rPr>
              <a:t>ADECUADO CONTRA LA EXPOSICIÓN A LA LUZ UV</a:t>
            </a:r>
            <a:endParaRPr lang="en-US" sz="1200" dirty="0">
              <a:latin typeface="Trebuchet MS"/>
              <a:cs typeface="Trebuchet MS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6988530" y="6880434"/>
            <a:ext cx="389890" cy="389890"/>
            <a:chOff x="7955508" y="6768541"/>
            <a:chExt cx="389890" cy="389890"/>
          </a:xfrm>
        </p:grpSpPr>
        <p:sp>
          <p:nvSpPr>
            <p:cNvPr id="35" name="object 35"/>
            <p:cNvSpPr/>
            <p:nvPr/>
          </p:nvSpPr>
          <p:spPr>
            <a:xfrm>
              <a:off x="8035747" y="6863232"/>
              <a:ext cx="229412" cy="2032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36" name="object 36"/>
            <p:cNvSpPr/>
            <p:nvPr/>
          </p:nvSpPr>
          <p:spPr>
            <a:xfrm>
              <a:off x="7971104" y="6784136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58775" h="358775">
                  <a:moveTo>
                    <a:pt x="358686" y="179336"/>
                  </a:moveTo>
                  <a:lnTo>
                    <a:pt x="352280" y="227012"/>
                  </a:lnTo>
                  <a:lnTo>
                    <a:pt x="334201" y="269852"/>
                  </a:lnTo>
                  <a:lnTo>
                    <a:pt x="306160" y="306147"/>
                  </a:lnTo>
                  <a:lnTo>
                    <a:pt x="269865" y="334189"/>
                  </a:lnTo>
                  <a:lnTo>
                    <a:pt x="227025" y="352267"/>
                  </a:lnTo>
                  <a:lnTo>
                    <a:pt x="179349" y="358673"/>
                  </a:lnTo>
                  <a:lnTo>
                    <a:pt x="131672" y="352267"/>
                  </a:lnTo>
                  <a:lnTo>
                    <a:pt x="88830" y="334189"/>
                  </a:lnTo>
                  <a:lnTo>
                    <a:pt x="52531" y="306147"/>
                  </a:lnTo>
                  <a:lnTo>
                    <a:pt x="24487" y="269852"/>
                  </a:lnTo>
                  <a:lnTo>
                    <a:pt x="6406" y="227012"/>
                  </a:lnTo>
                  <a:lnTo>
                    <a:pt x="0" y="179336"/>
                  </a:lnTo>
                  <a:lnTo>
                    <a:pt x="6406" y="131661"/>
                  </a:lnTo>
                  <a:lnTo>
                    <a:pt x="24487" y="88820"/>
                  </a:lnTo>
                  <a:lnTo>
                    <a:pt x="52531" y="52525"/>
                  </a:lnTo>
                  <a:lnTo>
                    <a:pt x="88830" y="24484"/>
                  </a:lnTo>
                  <a:lnTo>
                    <a:pt x="131672" y="6405"/>
                  </a:lnTo>
                  <a:lnTo>
                    <a:pt x="179349" y="0"/>
                  </a:lnTo>
                  <a:lnTo>
                    <a:pt x="227025" y="6405"/>
                  </a:lnTo>
                  <a:lnTo>
                    <a:pt x="269865" y="24484"/>
                  </a:lnTo>
                  <a:lnTo>
                    <a:pt x="306160" y="52525"/>
                  </a:lnTo>
                  <a:lnTo>
                    <a:pt x="334201" y="88820"/>
                  </a:lnTo>
                  <a:lnTo>
                    <a:pt x="352280" y="131661"/>
                  </a:lnTo>
                  <a:lnTo>
                    <a:pt x="358686" y="179336"/>
                  </a:lnTo>
                  <a:close/>
                </a:path>
              </a:pathLst>
            </a:custGeom>
            <a:ln w="31191">
              <a:solidFill>
                <a:srgbClr val="D2D3D4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7546781" y="6867912"/>
            <a:ext cx="170009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s-MX" sz="1200" spc="40" dirty="0">
                <a:solidFill>
                  <a:srgbClr val="231F20"/>
                </a:solidFill>
                <a:latin typeface="Trebuchet MS"/>
                <a:cs typeface="Trebuchet MS"/>
              </a:rPr>
              <a:t>RESISTE CHOQUES CLIMÁTICOS</a:t>
            </a:r>
            <a:endParaRPr lang="es-MX" sz="1200" dirty="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200359" y="6950558"/>
            <a:ext cx="2127816" cy="1347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910"/>
              </a:lnSpc>
              <a:spcBef>
                <a:spcPts val="100"/>
              </a:spcBef>
            </a:pPr>
            <a:r>
              <a:rPr lang="es-MX" sz="1200" spc="35" dirty="0">
                <a:solidFill>
                  <a:srgbClr val="231F20"/>
                </a:solidFill>
                <a:latin typeface="Trebuchet MS"/>
                <a:cs typeface="Trebuchet MS"/>
              </a:rPr>
              <a:t>RESISTENTE AL CALOR</a:t>
            </a:r>
            <a:endParaRPr lang="es-MX" sz="1200" dirty="0">
              <a:latin typeface="Trebuchet MS"/>
              <a:cs typeface="Trebuchet MS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9656085" y="6832325"/>
            <a:ext cx="389890" cy="403225"/>
            <a:chOff x="9509035" y="6769798"/>
            <a:chExt cx="389890" cy="403225"/>
          </a:xfrm>
        </p:grpSpPr>
        <p:sp>
          <p:nvSpPr>
            <p:cNvPr id="40" name="object 40"/>
            <p:cNvSpPr/>
            <p:nvPr/>
          </p:nvSpPr>
          <p:spPr>
            <a:xfrm>
              <a:off x="9524631" y="6798462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58775" h="358775">
                  <a:moveTo>
                    <a:pt x="358686" y="179336"/>
                  </a:moveTo>
                  <a:lnTo>
                    <a:pt x="352280" y="227012"/>
                  </a:lnTo>
                  <a:lnTo>
                    <a:pt x="334201" y="269852"/>
                  </a:lnTo>
                  <a:lnTo>
                    <a:pt x="306160" y="306147"/>
                  </a:lnTo>
                  <a:lnTo>
                    <a:pt x="269865" y="334189"/>
                  </a:lnTo>
                  <a:lnTo>
                    <a:pt x="227025" y="352267"/>
                  </a:lnTo>
                  <a:lnTo>
                    <a:pt x="179349" y="358673"/>
                  </a:lnTo>
                  <a:lnTo>
                    <a:pt x="131672" y="352267"/>
                  </a:lnTo>
                  <a:lnTo>
                    <a:pt x="88830" y="334189"/>
                  </a:lnTo>
                  <a:lnTo>
                    <a:pt x="52531" y="306147"/>
                  </a:lnTo>
                  <a:lnTo>
                    <a:pt x="24487" y="269852"/>
                  </a:lnTo>
                  <a:lnTo>
                    <a:pt x="6406" y="227012"/>
                  </a:lnTo>
                  <a:lnTo>
                    <a:pt x="0" y="179336"/>
                  </a:lnTo>
                  <a:lnTo>
                    <a:pt x="6406" y="131661"/>
                  </a:lnTo>
                  <a:lnTo>
                    <a:pt x="24487" y="88820"/>
                  </a:lnTo>
                  <a:lnTo>
                    <a:pt x="52531" y="52525"/>
                  </a:lnTo>
                  <a:lnTo>
                    <a:pt x="88830" y="24484"/>
                  </a:lnTo>
                  <a:lnTo>
                    <a:pt x="131672" y="6405"/>
                  </a:lnTo>
                  <a:lnTo>
                    <a:pt x="179349" y="0"/>
                  </a:lnTo>
                  <a:lnTo>
                    <a:pt x="227025" y="6405"/>
                  </a:lnTo>
                  <a:lnTo>
                    <a:pt x="269865" y="24484"/>
                  </a:lnTo>
                  <a:lnTo>
                    <a:pt x="306160" y="52525"/>
                  </a:lnTo>
                  <a:lnTo>
                    <a:pt x="334201" y="88820"/>
                  </a:lnTo>
                  <a:lnTo>
                    <a:pt x="352280" y="131661"/>
                  </a:lnTo>
                  <a:lnTo>
                    <a:pt x="358686" y="179336"/>
                  </a:lnTo>
                  <a:close/>
                </a:path>
              </a:pathLst>
            </a:custGeom>
            <a:ln w="31191">
              <a:solidFill>
                <a:srgbClr val="D2D3D4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41" name="object 41"/>
            <p:cNvSpPr/>
            <p:nvPr/>
          </p:nvSpPr>
          <p:spPr>
            <a:xfrm>
              <a:off x="9604162" y="6769798"/>
              <a:ext cx="199665" cy="29546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42" name="object 42"/>
          <p:cNvSpPr/>
          <p:nvPr/>
        </p:nvSpPr>
        <p:spPr>
          <a:xfrm>
            <a:off x="10807" y="173355"/>
            <a:ext cx="495934" cy="527050"/>
          </a:xfrm>
          <a:custGeom>
            <a:avLst/>
            <a:gdLst/>
            <a:ahLst/>
            <a:cxnLst/>
            <a:rect l="l" t="t" r="r" b="b"/>
            <a:pathLst>
              <a:path w="495934" h="527050">
                <a:moveTo>
                  <a:pt x="495706" y="0"/>
                </a:moveTo>
                <a:lnTo>
                  <a:pt x="0" y="0"/>
                </a:lnTo>
                <a:lnTo>
                  <a:pt x="0" y="526618"/>
                </a:lnTo>
                <a:lnTo>
                  <a:pt x="495706" y="526618"/>
                </a:lnTo>
                <a:lnTo>
                  <a:pt x="495706" y="0"/>
                </a:lnTo>
                <a:close/>
              </a:path>
            </a:pathLst>
          </a:custGeom>
          <a:solidFill>
            <a:srgbClr val="D922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995783" y="1055636"/>
            <a:ext cx="355600" cy="57150"/>
          </a:xfrm>
          <a:custGeom>
            <a:avLst/>
            <a:gdLst/>
            <a:ahLst/>
            <a:cxnLst/>
            <a:rect l="l" t="t" r="r" b="b"/>
            <a:pathLst>
              <a:path w="355600" h="57150">
                <a:moveTo>
                  <a:pt x="32867" y="46342"/>
                </a:moveTo>
                <a:lnTo>
                  <a:pt x="12496" y="46342"/>
                </a:lnTo>
                <a:lnTo>
                  <a:pt x="12496" y="32600"/>
                </a:lnTo>
                <a:lnTo>
                  <a:pt x="30746" y="32600"/>
                </a:lnTo>
                <a:lnTo>
                  <a:pt x="30746" y="23088"/>
                </a:lnTo>
                <a:lnTo>
                  <a:pt x="12496" y="23088"/>
                </a:lnTo>
                <a:lnTo>
                  <a:pt x="12496" y="10236"/>
                </a:lnTo>
                <a:lnTo>
                  <a:pt x="32092" y="10236"/>
                </a:lnTo>
                <a:lnTo>
                  <a:pt x="32092" y="723"/>
                </a:lnTo>
                <a:lnTo>
                  <a:pt x="0" y="723"/>
                </a:lnTo>
                <a:lnTo>
                  <a:pt x="0" y="55829"/>
                </a:lnTo>
                <a:lnTo>
                  <a:pt x="32867" y="55829"/>
                </a:lnTo>
                <a:lnTo>
                  <a:pt x="32867" y="46342"/>
                </a:lnTo>
                <a:close/>
              </a:path>
              <a:path w="355600" h="57150">
                <a:moveTo>
                  <a:pt x="80645" y="41732"/>
                </a:moveTo>
                <a:lnTo>
                  <a:pt x="77089" y="44373"/>
                </a:lnTo>
                <a:lnTo>
                  <a:pt x="73393" y="46177"/>
                </a:lnTo>
                <a:lnTo>
                  <a:pt x="62420" y="46177"/>
                </a:lnTo>
                <a:lnTo>
                  <a:pt x="58204" y="39801"/>
                </a:lnTo>
                <a:lnTo>
                  <a:pt x="58204" y="15989"/>
                </a:lnTo>
                <a:lnTo>
                  <a:pt x="63627" y="10426"/>
                </a:lnTo>
                <a:lnTo>
                  <a:pt x="73533" y="10426"/>
                </a:lnTo>
                <a:lnTo>
                  <a:pt x="76212" y="11315"/>
                </a:lnTo>
                <a:lnTo>
                  <a:pt x="80276" y="13677"/>
                </a:lnTo>
                <a:lnTo>
                  <a:pt x="80276" y="3060"/>
                </a:lnTo>
                <a:lnTo>
                  <a:pt x="76352" y="1041"/>
                </a:lnTo>
                <a:lnTo>
                  <a:pt x="72085" y="12"/>
                </a:lnTo>
                <a:lnTo>
                  <a:pt x="67843" y="12"/>
                </a:lnTo>
                <a:lnTo>
                  <a:pt x="58610" y="2057"/>
                </a:lnTo>
                <a:lnTo>
                  <a:pt x="51549" y="7874"/>
                </a:lnTo>
                <a:lnTo>
                  <a:pt x="47040" y="16954"/>
                </a:lnTo>
                <a:lnTo>
                  <a:pt x="45453" y="28803"/>
                </a:lnTo>
                <a:lnTo>
                  <a:pt x="47091" y="40309"/>
                </a:lnTo>
                <a:lnTo>
                  <a:pt x="51689" y="49060"/>
                </a:lnTo>
                <a:lnTo>
                  <a:pt x="58775" y="54635"/>
                </a:lnTo>
                <a:lnTo>
                  <a:pt x="67843" y="56591"/>
                </a:lnTo>
                <a:lnTo>
                  <a:pt x="73050" y="56591"/>
                </a:lnTo>
                <a:lnTo>
                  <a:pt x="76949" y="55384"/>
                </a:lnTo>
                <a:lnTo>
                  <a:pt x="80645" y="52476"/>
                </a:lnTo>
                <a:lnTo>
                  <a:pt x="80645" y="41732"/>
                </a:lnTo>
                <a:close/>
              </a:path>
              <a:path w="355600" h="57150">
                <a:moveTo>
                  <a:pt x="135115" y="28346"/>
                </a:moveTo>
                <a:lnTo>
                  <a:pt x="133159" y="15201"/>
                </a:lnTo>
                <a:lnTo>
                  <a:pt x="130644" y="10820"/>
                </a:lnTo>
                <a:lnTo>
                  <a:pt x="128104" y="6426"/>
                </a:lnTo>
                <a:lnTo>
                  <a:pt x="122377" y="2413"/>
                </a:lnTo>
                <a:lnTo>
                  <a:pt x="122377" y="18732"/>
                </a:lnTo>
                <a:lnTo>
                  <a:pt x="122377" y="41465"/>
                </a:lnTo>
                <a:lnTo>
                  <a:pt x="119227" y="45770"/>
                </a:lnTo>
                <a:lnTo>
                  <a:pt x="106565" y="45770"/>
                </a:lnTo>
                <a:lnTo>
                  <a:pt x="104457" y="39230"/>
                </a:lnTo>
                <a:lnTo>
                  <a:pt x="104457" y="17437"/>
                </a:lnTo>
                <a:lnTo>
                  <a:pt x="106641" y="10820"/>
                </a:lnTo>
                <a:lnTo>
                  <a:pt x="120840" y="10820"/>
                </a:lnTo>
                <a:lnTo>
                  <a:pt x="122377" y="18732"/>
                </a:lnTo>
                <a:lnTo>
                  <a:pt x="122377" y="2413"/>
                </a:lnTo>
                <a:lnTo>
                  <a:pt x="121119" y="1524"/>
                </a:lnTo>
                <a:lnTo>
                  <a:pt x="113411" y="0"/>
                </a:lnTo>
                <a:lnTo>
                  <a:pt x="105486" y="1714"/>
                </a:lnTo>
                <a:lnTo>
                  <a:pt x="98539" y="6870"/>
                </a:lnTo>
                <a:lnTo>
                  <a:pt x="93586" y="15532"/>
                </a:lnTo>
                <a:lnTo>
                  <a:pt x="91706" y="27762"/>
                </a:lnTo>
                <a:lnTo>
                  <a:pt x="93599" y="40970"/>
                </a:lnTo>
                <a:lnTo>
                  <a:pt x="98564" y="49911"/>
                </a:lnTo>
                <a:lnTo>
                  <a:pt x="105524" y="54991"/>
                </a:lnTo>
                <a:lnTo>
                  <a:pt x="113411" y="56591"/>
                </a:lnTo>
                <a:lnTo>
                  <a:pt x="120738" y="55206"/>
                </a:lnTo>
                <a:lnTo>
                  <a:pt x="127762" y="50546"/>
                </a:lnTo>
                <a:lnTo>
                  <a:pt x="130657" y="45770"/>
                </a:lnTo>
                <a:lnTo>
                  <a:pt x="133032" y="41846"/>
                </a:lnTo>
                <a:lnTo>
                  <a:pt x="135115" y="28346"/>
                </a:lnTo>
                <a:close/>
              </a:path>
              <a:path w="355600" h="57150">
                <a:moveTo>
                  <a:pt x="186321" y="723"/>
                </a:moveTo>
                <a:lnTo>
                  <a:pt x="174510" y="723"/>
                </a:lnTo>
                <a:lnTo>
                  <a:pt x="174510" y="31877"/>
                </a:lnTo>
                <a:lnTo>
                  <a:pt x="174358" y="31877"/>
                </a:lnTo>
                <a:lnTo>
                  <a:pt x="159397" y="723"/>
                </a:lnTo>
                <a:lnTo>
                  <a:pt x="147828" y="723"/>
                </a:lnTo>
                <a:lnTo>
                  <a:pt x="147828" y="55829"/>
                </a:lnTo>
                <a:lnTo>
                  <a:pt x="159613" y="55829"/>
                </a:lnTo>
                <a:lnTo>
                  <a:pt x="159613" y="23355"/>
                </a:lnTo>
                <a:lnTo>
                  <a:pt x="175437" y="55829"/>
                </a:lnTo>
                <a:lnTo>
                  <a:pt x="186321" y="55829"/>
                </a:lnTo>
                <a:lnTo>
                  <a:pt x="186321" y="723"/>
                </a:lnTo>
                <a:close/>
              </a:path>
              <a:path w="355600" h="57150">
                <a:moveTo>
                  <a:pt x="242481" y="28346"/>
                </a:moveTo>
                <a:lnTo>
                  <a:pt x="240512" y="15201"/>
                </a:lnTo>
                <a:lnTo>
                  <a:pt x="237985" y="10820"/>
                </a:lnTo>
                <a:lnTo>
                  <a:pt x="235445" y="6426"/>
                </a:lnTo>
                <a:lnTo>
                  <a:pt x="229692" y="2400"/>
                </a:lnTo>
                <a:lnTo>
                  <a:pt x="229692" y="18732"/>
                </a:lnTo>
                <a:lnTo>
                  <a:pt x="229692" y="41465"/>
                </a:lnTo>
                <a:lnTo>
                  <a:pt x="226580" y="45770"/>
                </a:lnTo>
                <a:lnTo>
                  <a:pt x="213880" y="45770"/>
                </a:lnTo>
                <a:lnTo>
                  <a:pt x="211785" y="39230"/>
                </a:lnTo>
                <a:lnTo>
                  <a:pt x="211785" y="17437"/>
                </a:lnTo>
                <a:lnTo>
                  <a:pt x="213956" y="10820"/>
                </a:lnTo>
                <a:lnTo>
                  <a:pt x="228206" y="10820"/>
                </a:lnTo>
                <a:lnTo>
                  <a:pt x="229692" y="18732"/>
                </a:lnTo>
                <a:lnTo>
                  <a:pt x="229692" y="2400"/>
                </a:lnTo>
                <a:lnTo>
                  <a:pt x="228447" y="1524"/>
                </a:lnTo>
                <a:lnTo>
                  <a:pt x="220726" y="0"/>
                </a:lnTo>
                <a:lnTo>
                  <a:pt x="212813" y="1714"/>
                </a:lnTo>
                <a:lnTo>
                  <a:pt x="205879" y="6870"/>
                </a:lnTo>
                <a:lnTo>
                  <a:pt x="200939" y="15532"/>
                </a:lnTo>
                <a:lnTo>
                  <a:pt x="199072" y="27762"/>
                </a:lnTo>
                <a:lnTo>
                  <a:pt x="200952" y="40970"/>
                </a:lnTo>
                <a:lnTo>
                  <a:pt x="205917" y="49911"/>
                </a:lnTo>
                <a:lnTo>
                  <a:pt x="212864" y="54991"/>
                </a:lnTo>
                <a:lnTo>
                  <a:pt x="220726" y="56591"/>
                </a:lnTo>
                <a:lnTo>
                  <a:pt x="228079" y="55206"/>
                </a:lnTo>
                <a:lnTo>
                  <a:pt x="235115" y="50546"/>
                </a:lnTo>
                <a:lnTo>
                  <a:pt x="238010" y="45770"/>
                </a:lnTo>
                <a:lnTo>
                  <a:pt x="240398" y="41846"/>
                </a:lnTo>
                <a:lnTo>
                  <a:pt x="242481" y="28346"/>
                </a:lnTo>
                <a:close/>
              </a:path>
              <a:path w="355600" h="57150">
                <a:moveTo>
                  <a:pt x="303072" y="723"/>
                </a:moveTo>
                <a:lnTo>
                  <a:pt x="291782" y="723"/>
                </a:lnTo>
                <a:lnTo>
                  <a:pt x="279107" y="23380"/>
                </a:lnTo>
                <a:lnTo>
                  <a:pt x="266433" y="723"/>
                </a:lnTo>
                <a:lnTo>
                  <a:pt x="255143" y="723"/>
                </a:lnTo>
                <a:lnTo>
                  <a:pt x="255143" y="55829"/>
                </a:lnTo>
                <a:lnTo>
                  <a:pt x="266877" y="55829"/>
                </a:lnTo>
                <a:lnTo>
                  <a:pt x="266877" y="20586"/>
                </a:lnTo>
                <a:lnTo>
                  <a:pt x="267055" y="20586"/>
                </a:lnTo>
                <a:lnTo>
                  <a:pt x="277901" y="41465"/>
                </a:lnTo>
                <a:lnTo>
                  <a:pt x="280276" y="41465"/>
                </a:lnTo>
                <a:lnTo>
                  <a:pt x="291109" y="20586"/>
                </a:lnTo>
                <a:lnTo>
                  <a:pt x="291287" y="20586"/>
                </a:lnTo>
                <a:lnTo>
                  <a:pt x="291287" y="55829"/>
                </a:lnTo>
                <a:lnTo>
                  <a:pt x="303072" y="55829"/>
                </a:lnTo>
                <a:lnTo>
                  <a:pt x="303072" y="723"/>
                </a:lnTo>
                <a:close/>
              </a:path>
              <a:path w="355600" h="57150">
                <a:moveTo>
                  <a:pt x="355066" y="736"/>
                </a:moveTo>
                <a:lnTo>
                  <a:pt x="341731" y="736"/>
                </a:lnTo>
                <a:lnTo>
                  <a:pt x="334886" y="17678"/>
                </a:lnTo>
                <a:lnTo>
                  <a:pt x="326567" y="736"/>
                </a:lnTo>
                <a:lnTo>
                  <a:pt x="313156" y="736"/>
                </a:lnTo>
                <a:lnTo>
                  <a:pt x="328422" y="30695"/>
                </a:lnTo>
                <a:lnTo>
                  <a:pt x="328422" y="55829"/>
                </a:lnTo>
                <a:lnTo>
                  <a:pt x="341249" y="55829"/>
                </a:lnTo>
                <a:lnTo>
                  <a:pt x="341249" y="30695"/>
                </a:lnTo>
                <a:lnTo>
                  <a:pt x="355066" y="736"/>
                </a:lnTo>
                <a:close/>
              </a:path>
            </a:pathLst>
          </a:custGeom>
          <a:solidFill>
            <a:srgbClr val="5A5A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484987" y="1055649"/>
            <a:ext cx="452755" cy="57150"/>
          </a:xfrm>
          <a:custGeom>
            <a:avLst/>
            <a:gdLst/>
            <a:ahLst/>
            <a:cxnLst/>
            <a:rect l="l" t="t" r="r" b="b"/>
            <a:pathLst>
              <a:path w="452755" h="57150">
                <a:moveTo>
                  <a:pt x="32816" y="46329"/>
                </a:moveTo>
                <a:lnTo>
                  <a:pt x="12509" y="46329"/>
                </a:lnTo>
                <a:lnTo>
                  <a:pt x="12509" y="32588"/>
                </a:lnTo>
                <a:lnTo>
                  <a:pt x="30746" y="32588"/>
                </a:lnTo>
                <a:lnTo>
                  <a:pt x="30746" y="23075"/>
                </a:lnTo>
                <a:lnTo>
                  <a:pt x="12509" y="23075"/>
                </a:lnTo>
                <a:lnTo>
                  <a:pt x="12509" y="10223"/>
                </a:lnTo>
                <a:lnTo>
                  <a:pt x="32105" y="10223"/>
                </a:lnTo>
                <a:lnTo>
                  <a:pt x="32105" y="711"/>
                </a:lnTo>
                <a:lnTo>
                  <a:pt x="0" y="711"/>
                </a:lnTo>
                <a:lnTo>
                  <a:pt x="0" y="55816"/>
                </a:lnTo>
                <a:lnTo>
                  <a:pt x="32816" y="55816"/>
                </a:lnTo>
                <a:lnTo>
                  <a:pt x="32816" y="46329"/>
                </a:lnTo>
                <a:close/>
              </a:path>
              <a:path w="452755" h="57150">
                <a:moveTo>
                  <a:pt x="87579" y="55816"/>
                </a:moveTo>
                <a:lnTo>
                  <a:pt x="71412" y="26619"/>
                </a:lnTo>
                <a:lnTo>
                  <a:pt x="85940" y="723"/>
                </a:lnTo>
                <a:lnTo>
                  <a:pt x="72313" y="723"/>
                </a:lnTo>
                <a:lnTo>
                  <a:pt x="64427" y="15875"/>
                </a:lnTo>
                <a:lnTo>
                  <a:pt x="56565" y="723"/>
                </a:lnTo>
                <a:lnTo>
                  <a:pt x="42862" y="723"/>
                </a:lnTo>
                <a:lnTo>
                  <a:pt x="57404" y="26619"/>
                </a:lnTo>
                <a:lnTo>
                  <a:pt x="41236" y="55816"/>
                </a:lnTo>
                <a:lnTo>
                  <a:pt x="54914" y="55816"/>
                </a:lnTo>
                <a:lnTo>
                  <a:pt x="64427" y="37769"/>
                </a:lnTo>
                <a:lnTo>
                  <a:pt x="73939" y="55816"/>
                </a:lnTo>
                <a:lnTo>
                  <a:pt x="87579" y="55816"/>
                </a:lnTo>
                <a:close/>
              </a:path>
              <a:path w="452755" h="57150">
                <a:moveTo>
                  <a:pt x="130810" y="41719"/>
                </a:moveTo>
                <a:lnTo>
                  <a:pt x="127254" y="44361"/>
                </a:lnTo>
                <a:lnTo>
                  <a:pt x="123558" y="46164"/>
                </a:lnTo>
                <a:lnTo>
                  <a:pt x="112585" y="46164"/>
                </a:lnTo>
                <a:lnTo>
                  <a:pt x="108407" y="39789"/>
                </a:lnTo>
                <a:lnTo>
                  <a:pt x="108407" y="15976"/>
                </a:lnTo>
                <a:lnTo>
                  <a:pt x="113804" y="10414"/>
                </a:lnTo>
                <a:lnTo>
                  <a:pt x="123698" y="10414"/>
                </a:lnTo>
                <a:lnTo>
                  <a:pt x="126415" y="11303"/>
                </a:lnTo>
                <a:lnTo>
                  <a:pt x="130429" y="13665"/>
                </a:lnTo>
                <a:lnTo>
                  <a:pt x="130429" y="3048"/>
                </a:lnTo>
                <a:lnTo>
                  <a:pt x="126542" y="1028"/>
                </a:lnTo>
                <a:lnTo>
                  <a:pt x="122301" y="0"/>
                </a:lnTo>
                <a:lnTo>
                  <a:pt x="117970" y="0"/>
                </a:lnTo>
                <a:lnTo>
                  <a:pt x="108775" y="2044"/>
                </a:lnTo>
                <a:lnTo>
                  <a:pt x="101739" y="7861"/>
                </a:lnTo>
                <a:lnTo>
                  <a:pt x="97231" y="16941"/>
                </a:lnTo>
                <a:lnTo>
                  <a:pt x="95656" y="28790"/>
                </a:lnTo>
                <a:lnTo>
                  <a:pt x="97294" y="40297"/>
                </a:lnTo>
                <a:lnTo>
                  <a:pt x="101892" y="49047"/>
                </a:lnTo>
                <a:lnTo>
                  <a:pt x="108940" y="54622"/>
                </a:lnTo>
                <a:lnTo>
                  <a:pt x="117970" y="56578"/>
                </a:lnTo>
                <a:lnTo>
                  <a:pt x="123240" y="56578"/>
                </a:lnTo>
                <a:lnTo>
                  <a:pt x="127127" y="55372"/>
                </a:lnTo>
                <a:lnTo>
                  <a:pt x="130810" y="52463"/>
                </a:lnTo>
                <a:lnTo>
                  <a:pt x="130810" y="41719"/>
                </a:lnTo>
                <a:close/>
              </a:path>
              <a:path w="452755" h="57150">
                <a:moveTo>
                  <a:pt x="176860" y="46329"/>
                </a:moveTo>
                <a:lnTo>
                  <a:pt x="156502" y="46329"/>
                </a:lnTo>
                <a:lnTo>
                  <a:pt x="156502" y="32588"/>
                </a:lnTo>
                <a:lnTo>
                  <a:pt x="174739" y="32588"/>
                </a:lnTo>
                <a:lnTo>
                  <a:pt x="174739" y="23075"/>
                </a:lnTo>
                <a:lnTo>
                  <a:pt x="156502" y="23075"/>
                </a:lnTo>
                <a:lnTo>
                  <a:pt x="156502" y="10223"/>
                </a:lnTo>
                <a:lnTo>
                  <a:pt x="176123" y="10223"/>
                </a:lnTo>
                <a:lnTo>
                  <a:pt x="176123" y="711"/>
                </a:lnTo>
                <a:lnTo>
                  <a:pt x="144018" y="711"/>
                </a:lnTo>
                <a:lnTo>
                  <a:pt x="144018" y="55816"/>
                </a:lnTo>
                <a:lnTo>
                  <a:pt x="176860" y="55816"/>
                </a:lnTo>
                <a:lnTo>
                  <a:pt x="176860" y="46329"/>
                </a:lnTo>
                <a:close/>
              </a:path>
              <a:path w="452755" h="57150">
                <a:moveTo>
                  <a:pt x="221919" y="45923"/>
                </a:moveTo>
                <a:lnTo>
                  <a:pt x="201714" y="45923"/>
                </a:lnTo>
                <a:lnTo>
                  <a:pt x="201714" y="711"/>
                </a:lnTo>
                <a:lnTo>
                  <a:pt x="189230" y="711"/>
                </a:lnTo>
                <a:lnTo>
                  <a:pt x="189230" y="55816"/>
                </a:lnTo>
                <a:lnTo>
                  <a:pt x="221919" y="55816"/>
                </a:lnTo>
                <a:lnTo>
                  <a:pt x="221919" y="45923"/>
                </a:lnTo>
                <a:close/>
              </a:path>
              <a:path w="452755" h="57150">
                <a:moveTo>
                  <a:pt x="264579" y="45923"/>
                </a:moveTo>
                <a:lnTo>
                  <a:pt x="244398" y="45923"/>
                </a:lnTo>
                <a:lnTo>
                  <a:pt x="244398" y="711"/>
                </a:lnTo>
                <a:lnTo>
                  <a:pt x="231902" y="711"/>
                </a:lnTo>
                <a:lnTo>
                  <a:pt x="231902" y="55816"/>
                </a:lnTo>
                <a:lnTo>
                  <a:pt x="264579" y="55816"/>
                </a:lnTo>
                <a:lnTo>
                  <a:pt x="264579" y="45923"/>
                </a:lnTo>
                <a:close/>
              </a:path>
              <a:path w="452755" h="57150">
                <a:moveTo>
                  <a:pt x="307428" y="46329"/>
                </a:moveTo>
                <a:lnTo>
                  <a:pt x="287083" y="46329"/>
                </a:lnTo>
                <a:lnTo>
                  <a:pt x="287083" y="32588"/>
                </a:lnTo>
                <a:lnTo>
                  <a:pt x="305320" y="32588"/>
                </a:lnTo>
                <a:lnTo>
                  <a:pt x="305320" y="23075"/>
                </a:lnTo>
                <a:lnTo>
                  <a:pt x="287083" y="23075"/>
                </a:lnTo>
                <a:lnTo>
                  <a:pt x="287083" y="10223"/>
                </a:lnTo>
                <a:lnTo>
                  <a:pt x="306679" y="10223"/>
                </a:lnTo>
                <a:lnTo>
                  <a:pt x="306679" y="711"/>
                </a:lnTo>
                <a:lnTo>
                  <a:pt x="274574" y="711"/>
                </a:lnTo>
                <a:lnTo>
                  <a:pt x="274574" y="55816"/>
                </a:lnTo>
                <a:lnTo>
                  <a:pt x="307428" y="55816"/>
                </a:lnTo>
                <a:lnTo>
                  <a:pt x="307428" y="46329"/>
                </a:lnTo>
                <a:close/>
              </a:path>
              <a:path w="452755" h="57150">
                <a:moveTo>
                  <a:pt x="358533" y="711"/>
                </a:moveTo>
                <a:lnTo>
                  <a:pt x="346722" y="711"/>
                </a:lnTo>
                <a:lnTo>
                  <a:pt x="346722" y="31864"/>
                </a:lnTo>
                <a:lnTo>
                  <a:pt x="346570" y="31864"/>
                </a:lnTo>
                <a:lnTo>
                  <a:pt x="331647" y="711"/>
                </a:lnTo>
                <a:lnTo>
                  <a:pt x="320040" y="711"/>
                </a:lnTo>
                <a:lnTo>
                  <a:pt x="320040" y="55816"/>
                </a:lnTo>
                <a:lnTo>
                  <a:pt x="331825" y="55816"/>
                </a:lnTo>
                <a:lnTo>
                  <a:pt x="331825" y="23342"/>
                </a:lnTo>
                <a:lnTo>
                  <a:pt x="331978" y="23342"/>
                </a:lnTo>
                <a:lnTo>
                  <a:pt x="347637" y="55816"/>
                </a:lnTo>
                <a:lnTo>
                  <a:pt x="358533" y="55816"/>
                </a:lnTo>
                <a:lnTo>
                  <a:pt x="358533" y="711"/>
                </a:lnTo>
                <a:close/>
              </a:path>
              <a:path w="452755" h="57150">
                <a:moveTo>
                  <a:pt x="406273" y="41719"/>
                </a:moveTo>
                <a:lnTo>
                  <a:pt x="402704" y="44361"/>
                </a:lnTo>
                <a:lnTo>
                  <a:pt x="398983" y="46164"/>
                </a:lnTo>
                <a:lnTo>
                  <a:pt x="388023" y="46164"/>
                </a:lnTo>
                <a:lnTo>
                  <a:pt x="383832" y="39789"/>
                </a:lnTo>
                <a:lnTo>
                  <a:pt x="383832" y="15976"/>
                </a:lnTo>
                <a:lnTo>
                  <a:pt x="389229" y="10414"/>
                </a:lnTo>
                <a:lnTo>
                  <a:pt x="399148" y="10414"/>
                </a:lnTo>
                <a:lnTo>
                  <a:pt x="401840" y="11303"/>
                </a:lnTo>
                <a:lnTo>
                  <a:pt x="405866" y="13665"/>
                </a:lnTo>
                <a:lnTo>
                  <a:pt x="405866" y="3048"/>
                </a:lnTo>
                <a:lnTo>
                  <a:pt x="401967" y="1028"/>
                </a:lnTo>
                <a:lnTo>
                  <a:pt x="397713" y="0"/>
                </a:lnTo>
                <a:lnTo>
                  <a:pt x="393433" y="0"/>
                </a:lnTo>
                <a:lnTo>
                  <a:pt x="384225" y="2044"/>
                </a:lnTo>
                <a:lnTo>
                  <a:pt x="377164" y="7861"/>
                </a:lnTo>
                <a:lnTo>
                  <a:pt x="372643" y="16941"/>
                </a:lnTo>
                <a:lnTo>
                  <a:pt x="371055" y="28790"/>
                </a:lnTo>
                <a:lnTo>
                  <a:pt x="372694" y="40297"/>
                </a:lnTo>
                <a:lnTo>
                  <a:pt x="377304" y="49047"/>
                </a:lnTo>
                <a:lnTo>
                  <a:pt x="384390" y="54622"/>
                </a:lnTo>
                <a:lnTo>
                  <a:pt x="393433" y="56578"/>
                </a:lnTo>
                <a:lnTo>
                  <a:pt x="398678" y="56578"/>
                </a:lnTo>
                <a:lnTo>
                  <a:pt x="402539" y="55372"/>
                </a:lnTo>
                <a:lnTo>
                  <a:pt x="406273" y="52463"/>
                </a:lnTo>
                <a:lnTo>
                  <a:pt x="406273" y="41719"/>
                </a:lnTo>
                <a:close/>
              </a:path>
              <a:path w="452755" h="57150">
                <a:moveTo>
                  <a:pt x="452285" y="46329"/>
                </a:moveTo>
                <a:lnTo>
                  <a:pt x="431977" y="46329"/>
                </a:lnTo>
                <a:lnTo>
                  <a:pt x="431977" y="32588"/>
                </a:lnTo>
                <a:lnTo>
                  <a:pt x="450202" y="32588"/>
                </a:lnTo>
                <a:lnTo>
                  <a:pt x="450202" y="23075"/>
                </a:lnTo>
                <a:lnTo>
                  <a:pt x="431977" y="23075"/>
                </a:lnTo>
                <a:lnTo>
                  <a:pt x="431977" y="10223"/>
                </a:lnTo>
                <a:lnTo>
                  <a:pt x="451573" y="10223"/>
                </a:lnTo>
                <a:lnTo>
                  <a:pt x="451573" y="711"/>
                </a:lnTo>
                <a:lnTo>
                  <a:pt x="419481" y="711"/>
                </a:lnTo>
                <a:lnTo>
                  <a:pt x="419481" y="55816"/>
                </a:lnTo>
                <a:lnTo>
                  <a:pt x="452285" y="55816"/>
                </a:lnTo>
                <a:lnTo>
                  <a:pt x="452285" y="46329"/>
                </a:lnTo>
                <a:close/>
              </a:path>
            </a:pathLst>
          </a:custGeom>
          <a:solidFill>
            <a:srgbClr val="5A5A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073251" y="1055636"/>
            <a:ext cx="245110" cy="57150"/>
          </a:xfrm>
          <a:custGeom>
            <a:avLst/>
            <a:gdLst/>
            <a:ahLst/>
            <a:cxnLst/>
            <a:rect l="l" t="t" r="r" b="b"/>
            <a:pathLst>
              <a:path w="245109" h="57150">
                <a:moveTo>
                  <a:pt x="32867" y="46342"/>
                </a:moveTo>
                <a:lnTo>
                  <a:pt x="12496" y="46342"/>
                </a:lnTo>
                <a:lnTo>
                  <a:pt x="12496" y="32600"/>
                </a:lnTo>
                <a:lnTo>
                  <a:pt x="30746" y="32600"/>
                </a:lnTo>
                <a:lnTo>
                  <a:pt x="30746" y="23088"/>
                </a:lnTo>
                <a:lnTo>
                  <a:pt x="12496" y="23088"/>
                </a:lnTo>
                <a:lnTo>
                  <a:pt x="12496" y="10236"/>
                </a:lnTo>
                <a:lnTo>
                  <a:pt x="32092" y="10236"/>
                </a:lnTo>
                <a:lnTo>
                  <a:pt x="32092" y="723"/>
                </a:lnTo>
                <a:lnTo>
                  <a:pt x="0" y="723"/>
                </a:lnTo>
                <a:lnTo>
                  <a:pt x="0" y="55829"/>
                </a:lnTo>
                <a:lnTo>
                  <a:pt x="32867" y="55829"/>
                </a:lnTo>
                <a:lnTo>
                  <a:pt x="32867" y="46342"/>
                </a:lnTo>
                <a:close/>
              </a:path>
              <a:path w="245109" h="57150">
                <a:moveTo>
                  <a:pt x="78917" y="736"/>
                </a:moveTo>
                <a:lnTo>
                  <a:pt x="41249" y="736"/>
                </a:lnTo>
                <a:lnTo>
                  <a:pt x="41249" y="10248"/>
                </a:lnTo>
                <a:lnTo>
                  <a:pt x="53848" y="10248"/>
                </a:lnTo>
                <a:lnTo>
                  <a:pt x="53848" y="55841"/>
                </a:lnTo>
                <a:lnTo>
                  <a:pt x="66332" y="55841"/>
                </a:lnTo>
                <a:lnTo>
                  <a:pt x="66332" y="10248"/>
                </a:lnTo>
                <a:lnTo>
                  <a:pt x="78917" y="10248"/>
                </a:lnTo>
                <a:lnTo>
                  <a:pt x="78917" y="736"/>
                </a:lnTo>
                <a:close/>
              </a:path>
              <a:path w="245109" h="57150">
                <a:moveTo>
                  <a:pt x="128485" y="723"/>
                </a:moveTo>
                <a:lnTo>
                  <a:pt x="115963" y="723"/>
                </a:lnTo>
                <a:lnTo>
                  <a:pt x="115963" y="23228"/>
                </a:lnTo>
                <a:lnTo>
                  <a:pt x="102158" y="23228"/>
                </a:lnTo>
                <a:lnTo>
                  <a:pt x="102158" y="723"/>
                </a:lnTo>
                <a:lnTo>
                  <a:pt x="89662" y="723"/>
                </a:lnTo>
                <a:lnTo>
                  <a:pt x="89662" y="55829"/>
                </a:lnTo>
                <a:lnTo>
                  <a:pt x="102158" y="55829"/>
                </a:lnTo>
                <a:lnTo>
                  <a:pt x="102158" y="32753"/>
                </a:lnTo>
                <a:lnTo>
                  <a:pt x="115963" y="32753"/>
                </a:lnTo>
                <a:lnTo>
                  <a:pt x="115963" y="55829"/>
                </a:lnTo>
                <a:lnTo>
                  <a:pt x="128485" y="55829"/>
                </a:lnTo>
                <a:lnTo>
                  <a:pt x="128485" y="723"/>
                </a:lnTo>
                <a:close/>
              </a:path>
              <a:path w="245109" h="57150">
                <a:moveTo>
                  <a:pt x="155879" y="736"/>
                </a:moveTo>
                <a:lnTo>
                  <a:pt x="143383" y="736"/>
                </a:lnTo>
                <a:lnTo>
                  <a:pt x="143383" y="55854"/>
                </a:lnTo>
                <a:lnTo>
                  <a:pt x="155879" y="55854"/>
                </a:lnTo>
                <a:lnTo>
                  <a:pt x="155879" y="736"/>
                </a:lnTo>
                <a:close/>
              </a:path>
              <a:path w="245109" h="57150">
                <a:moveTo>
                  <a:pt x="203708" y="41732"/>
                </a:moveTo>
                <a:lnTo>
                  <a:pt x="200177" y="44373"/>
                </a:lnTo>
                <a:lnTo>
                  <a:pt x="196481" y="46177"/>
                </a:lnTo>
                <a:lnTo>
                  <a:pt x="185496" y="46177"/>
                </a:lnTo>
                <a:lnTo>
                  <a:pt x="181317" y="39801"/>
                </a:lnTo>
                <a:lnTo>
                  <a:pt x="181317" y="15989"/>
                </a:lnTo>
                <a:lnTo>
                  <a:pt x="186715" y="10426"/>
                </a:lnTo>
                <a:lnTo>
                  <a:pt x="196646" y="10426"/>
                </a:lnTo>
                <a:lnTo>
                  <a:pt x="199326" y="11315"/>
                </a:lnTo>
                <a:lnTo>
                  <a:pt x="203339" y="13677"/>
                </a:lnTo>
                <a:lnTo>
                  <a:pt x="203339" y="3060"/>
                </a:lnTo>
                <a:lnTo>
                  <a:pt x="199466" y="1041"/>
                </a:lnTo>
                <a:lnTo>
                  <a:pt x="195173" y="12"/>
                </a:lnTo>
                <a:lnTo>
                  <a:pt x="190893" y="12"/>
                </a:lnTo>
                <a:lnTo>
                  <a:pt x="181686" y="2057"/>
                </a:lnTo>
                <a:lnTo>
                  <a:pt x="174637" y="7874"/>
                </a:lnTo>
                <a:lnTo>
                  <a:pt x="170141" y="16954"/>
                </a:lnTo>
                <a:lnTo>
                  <a:pt x="168567" y="28803"/>
                </a:lnTo>
                <a:lnTo>
                  <a:pt x="170205" y="40309"/>
                </a:lnTo>
                <a:lnTo>
                  <a:pt x="174790" y="49060"/>
                </a:lnTo>
                <a:lnTo>
                  <a:pt x="181851" y="54635"/>
                </a:lnTo>
                <a:lnTo>
                  <a:pt x="190893" y="56591"/>
                </a:lnTo>
                <a:lnTo>
                  <a:pt x="196151" y="56591"/>
                </a:lnTo>
                <a:lnTo>
                  <a:pt x="200025" y="55384"/>
                </a:lnTo>
                <a:lnTo>
                  <a:pt x="203708" y="52476"/>
                </a:lnTo>
                <a:lnTo>
                  <a:pt x="203708" y="41732"/>
                </a:lnTo>
                <a:close/>
              </a:path>
              <a:path w="245109" h="57150">
                <a:moveTo>
                  <a:pt x="244589" y="41198"/>
                </a:moveTo>
                <a:lnTo>
                  <a:pt x="241795" y="32270"/>
                </a:lnTo>
                <a:lnTo>
                  <a:pt x="235673" y="24904"/>
                </a:lnTo>
                <a:lnTo>
                  <a:pt x="229539" y="18783"/>
                </a:lnTo>
                <a:lnTo>
                  <a:pt x="226758" y="13550"/>
                </a:lnTo>
                <a:lnTo>
                  <a:pt x="226758" y="11303"/>
                </a:lnTo>
                <a:lnTo>
                  <a:pt x="228854" y="9753"/>
                </a:lnTo>
                <a:lnTo>
                  <a:pt x="234556" y="9753"/>
                </a:lnTo>
                <a:lnTo>
                  <a:pt x="236982" y="10655"/>
                </a:lnTo>
                <a:lnTo>
                  <a:pt x="242481" y="13703"/>
                </a:lnTo>
                <a:lnTo>
                  <a:pt x="242481" y="3378"/>
                </a:lnTo>
                <a:lnTo>
                  <a:pt x="238226" y="1028"/>
                </a:lnTo>
                <a:lnTo>
                  <a:pt x="234429" y="0"/>
                </a:lnTo>
                <a:lnTo>
                  <a:pt x="221526" y="0"/>
                </a:lnTo>
                <a:lnTo>
                  <a:pt x="214655" y="6159"/>
                </a:lnTo>
                <a:lnTo>
                  <a:pt x="214655" y="14058"/>
                </a:lnTo>
                <a:lnTo>
                  <a:pt x="217335" y="22860"/>
                </a:lnTo>
                <a:lnTo>
                  <a:pt x="223240" y="29806"/>
                </a:lnTo>
                <a:lnTo>
                  <a:pt x="229146" y="35763"/>
                </a:lnTo>
                <a:lnTo>
                  <a:pt x="231838" y="41579"/>
                </a:lnTo>
                <a:lnTo>
                  <a:pt x="231838" y="44221"/>
                </a:lnTo>
                <a:lnTo>
                  <a:pt x="229730" y="46164"/>
                </a:lnTo>
                <a:lnTo>
                  <a:pt x="223443" y="46164"/>
                </a:lnTo>
                <a:lnTo>
                  <a:pt x="220395" y="44602"/>
                </a:lnTo>
                <a:lnTo>
                  <a:pt x="215138" y="40335"/>
                </a:lnTo>
                <a:lnTo>
                  <a:pt x="215138" y="52209"/>
                </a:lnTo>
                <a:lnTo>
                  <a:pt x="220281" y="55257"/>
                </a:lnTo>
                <a:lnTo>
                  <a:pt x="224345" y="56578"/>
                </a:lnTo>
                <a:lnTo>
                  <a:pt x="237718" y="56578"/>
                </a:lnTo>
                <a:lnTo>
                  <a:pt x="244589" y="49936"/>
                </a:lnTo>
                <a:lnTo>
                  <a:pt x="244589" y="41198"/>
                </a:lnTo>
                <a:close/>
              </a:path>
            </a:pathLst>
          </a:custGeom>
          <a:solidFill>
            <a:srgbClr val="5A5A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3397318" y="1062520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0485" y="0"/>
                </a:moveTo>
                <a:lnTo>
                  <a:pt x="0" y="20497"/>
                </a:lnTo>
                <a:lnTo>
                  <a:pt x="20485" y="40957"/>
                </a:lnTo>
                <a:lnTo>
                  <a:pt x="40957" y="20497"/>
                </a:lnTo>
                <a:lnTo>
                  <a:pt x="20485" y="0"/>
                </a:lnTo>
                <a:close/>
              </a:path>
            </a:pathLst>
          </a:custGeom>
          <a:solidFill>
            <a:srgbClr val="5A5A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3984033" y="1062520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0510" y="0"/>
                </a:moveTo>
                <a:lnTo>
                  <a:pt x="0" y="20497"/>
                </a:lnTo>
                <a:lnTo>
                  <a:pt x="20510" y="40957"/>
                </a:lnTo>
                <a:lnTo>
                  <a:pt x="40957" y="20497"/>
                </a:lnTo>
                <a:lnTo>
                  <a:pt x="20510" y="0"/>
                </a:lnTo>
                <a:close/>
              </a:path>
            </a:pathLst>
          </a:custGeom>
          <a:solidFill>
            <a:srgbClr val="5A5A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186804" y="197307"/>
            <a:ext cx="978407" cy="7886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9" name="object 49"/>
          <p:cNvGrpSpPr/>
          <p:nvPr/>
        </p:nvGrpSpPr>
        <p:grpSpPr>
          <a:xfrm>
            <a:off x="10795" y="7913458"/>
            <a:ext cx="14630400" cy="193675"/>
            <a:chOff x="10795" y="7913458"/>
            <a:chExt cx="14630400" cy="193675"/>
          </a:xfrm>
        </p:grpSpPr>
        <p:sp>
          <p:nvSpPr>
            <p:cNvPr id="50" name="object 50"/>
            <p:cNvSpPr/>
            <p:nvPr/>
          </p:nvSpPr>
          <p:spPr>
            <a:xfrm>
              <a:off x="10795" y="7913458"/>
              <a:ext cx="6093460" cy="193675"/>
            </a:xfrm>
            <a:custGeom>
              <a:avLst/>
              <a:gdLst/>
              <a:ahLst/>
              <a:cxnLst/>
              <a:rect l="l" t="t" r="r" b="b"/>
              <a:pathLst>
                <a:path w="6093460" h="193675">
                  <a:moveTo>
                    <a:pt x="6093180" y="0"/>
                  </a:moveTo>
                  <a:lnTo>
                    <a:pt x="0" y="0"/>
                  </a:lnTo>
                  <a:lnTo>
                    <a:pt x="0" y="193166"/>
                  </a:lnTo>
                  <a:lnTo>
                    <a:pt x="6093180" y="193166"/>
                  </a:lnTo>
                  <a:lnTo>
                    <a:pt x="6093180" y="0"/>
                  </a:lnTo>
                  <a:close/>
                </a:path>
              </a:pathLst>
            </a:custGeom>
            <a:solidFill>
              <a:srgbClr val="D922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103975" y="7913458"/>
              <a:ext cx="2159000" cy="193675"/>
            </a:xfrm>
            <a:custGeom>
              <a:avLst/>
              <a:gdLst/>
              <a:ahLst/>
              <a:cxnLst/>
              <a:rect l="l" t="t" r="r" b="b"/>
              <a:pathLst>
                <a:path w="2159000" h="193675">
                  <a:moveTo>
                    <a:pt x="2158733" y="0"/>
                  </a:moveTo>
                  <a:lnTo>
                    <a:pt x="0" y="0"/>
                  </a:lnTo>
                  <a:lnTo>
                    <a:pt x="0" y="193166"/>
                  </a:lnTo>
                  <a:lnTo>
                    <a:pt x="2158733" y="193166"/>
                  </a:lnTo>
                  <a:lnTo>
                    <a:pt x="2158733" y="0"/>
                  </a:lnTo>
                  <a:close/>
                </a:path>
              </a:pathLst>
            </a:custGeom>
            <a:solidFill>
              <a:srgbClr val="EB9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262695" y="7913458"/>
              <a:ext cx="3604260" cy="193675"/>
            </a:xfrm>
            <a:custGeom>
              <a:avLst/>
              <a:gdLst/>
              <a:ahLst/>
              <a:cxnLst/>
              <a:rect l="l" t="t" r="r" b="b"/>
              <a:pathLst>
                <a:path w="3604259" h="193675">
                  <a:moveTo>
                    <a:pt x="3603688" y="0"/>
                  </a:moveTo>
                  <a:lnTo>
                    <a:pt x="0" y="0"/>
                  </a:lnTo>
                  <a:lnTo>
                    <a:pt x="0" y="193166"/>
                  </a:lnTo>
                  <a:lnTo>
                    <a:pt x="3603688" y="193166"/>
                  </a:lnTo>
                  <a:lnTo>
                    <a:pt x="3603688" y="0"/>
                  </a:lnTo>
                  <a:close/>
                </a:path>
              </a:pathLst>
            </a:custGeom>
            <a:solidFill>
              <a:srgbClr val="F4C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1866384" y="7913458"/>
              <a:ext cx="487680" cy="193675"/>
            </a:xfrm>
            <a:custGeom>
              <a:avLst/>
              <a:gdLst/>
              <a:ahLst/>
              <a:cxnLst/>
              <a:rect l="l" t="t" r="r" b="b"/>
              <a:pathLst>
                <a:path w="487679" h="193675">
                  <a:moveTo>
                    <a:pt x="487464" y="0"/>
                  </a:moveTo>
                  <a:lnTo>
                    <a:pt x="0" y="0"/>
                  </a:lnTo>
                  <a:lnTo>
                    <a:pt x="0" y="193166"/>
                  </a:lnTo>
                  <a:lnTo>
                    <a:pt x="487464" y="193166"/>
                  </a:lnTo>
                  <a:lnTo>
                    <a:pt x="487464" y="0"/>
                  </a:lnTo>
                  <a:close/>
                </a:path>
              </a:pathLst>
            </a:custGeom>
            <a:solidFill>
              <a:srgbClr val="EB93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2353836" y="7913458"/>
              <a:ext cx="2287905" cy="193675"/>
            </a:xfrm>
            <a:custGeom>
              <a:avLst/>
              <a:gdLst/>
              <a:ahLst/>
              <a:cxnLst/>
              <a:rect l="l" t="t" r="r" b="b"/>
              <a:pathLst>
                <a:path w="2287905" h="193675">
                  <a:moveTo>
                    <a:pt x="2287358" y="0"/>
                  </a:moveTo>
                  <a:lnTo>
                    <a:pt x="0" y="0"/>
                  </a:lnTo>
                  <a:lnTo>
                    <a:pt x="0" y="193166"/>
                  </a:lnTo>
                  <a:lnTo>
                    <a:pt x="2287358" y="193166"/>
                  </a:lnTo>
                  <a:lnTo>
                    <a:pt x="2287358" y="0"/>
                  </a:lnTo>
                  <a:close/>
                </a:path>
              </a:pathLst>
            </a:custGeom>
            <a:solidFill>
              <a:srgbClr val="D922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668591" y="919530"/>
            <a:ext cx="5953760" cy="6690995"/>
            <a:chOff x="668591" y="919530"/>
            <a:chExt cx="5953760" cy="6690995"/>
          </a:xfrm>
        </p:grpSpPr>
        <p:sp>
          <p:nvSpPr>
            <p:cNvPr id="56" name="object 56"/>
            <p:cNvSpPr/>
            <p:nvPr/>
          </p:nvSpPr>
          <p:spPr>
            <a:xfrm>
              <a:off x="1136053" y="919530"/>
              <a:ext cx="5486400" cy="6297930"/>
            </a:xfrm>
            <a:custGeom>
              <a:avLst/>
              <a:gdLst/>
              <a:ahLst/>
              <a:cxnLst/>
              <a:rect l="l" t="t" r="r" b="b"/>
              <a:pathLst>
                <a:path w="5486400" h="6297930">
                  <a:moveTo>
                    <a:pt x="5486196" y="0"/>
                  </a:moveTo>
                  <a:lnTo>
                    <a:pt x="0" y="0"/>
                  </a:lnTo>
                  <a:lnTo>
                    <a:pt x="0" y="6297688"/>
                  </a:lnTo>
                  <a:lnTo>
                    <a:pt x="5486196" y="6297688"/>
                  </a:lnTo>
                  <a:lnTo>
                    <a:pt x="5486196" y="0"/>
                  </a:lnTo>
                  <a:close/>
                </a:path>
              </a:pathLst>
            </a:custGeom>
            <a:solidFill>
              <a:srgbClr val="F4E3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68591" y="1312672"/>
              <a:ext cx="5486196" cy="629768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7310094" y="798512"/>
            <a:ext cx="193678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2400" b="1" spc="-50" dirty="0">
                <a:solidFill>
                  <a:srgbClr val="01010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Composición</a:t>
            </a:r>
            <a:endParaRPr lang="es-MX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310094" y="5471401"/>
            <a:ext cx="1153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0" dirty="0">
                <a:solidFill>
                  <a:srgbClr val="010101"/>
                </a:solidFill>
                <a:latin typeface="Trebuchet MS"/>
                <a:cs typeface="Trebuchet MS"/>
              </a:rPr>
              <a:t>F</a:t>
            </a:r>
            <a:r>
              <a:rPr sz="2400" b="1" spc="-105" dirty="0">
                <a:solidFill>
                  <a:srgbClr val="010101"/>
                </a:solidFill>
                <a:latin typeface="Trebuchet MS"/>
                <a:cs typeface="Trebuchet MS"/>
              </a:rPr>
              <a:t>e</a:t>
            </a:r>
            <a:r>
              <a:rPr sz="2400" b="1" spc="-114" dirty="0">
                <a:solidFill>
                  <a:srgbClr val="010101"/>
                </a:solidFill>
                <a:latin typeface="Trebuchet MS"/>
                <a:cs typeface="Trebuchet MS"/>
              </a:rPr>
              <a:t>a</a:t>
            </a:r>
            <a:r>
              <a:rPr sz="2400" b="1" spc="-120" dirty="0">
                <a:solidFill>
                  <a:srgbClr val="010101"/>
                </a:solidFill>
                <a:latin typeface="Trebuchet MS"/>
                <a:cs typeface="Trebuchet MS"/>
              </a:rPr>
              <a:t>tu</a:t>
            </a:r>
            <a:r>
              <a:rPr sz="2400" b="1" spc="-130" dirty="0">
                <a:solidFill>
                  <a:srgbClr val="010101"/>
                </a:solidFill>
                <a:latin typeface="Trebuchet MS"/>
                <a:cs typeface="Trebuchet MS"/>
              </a:rPr>
              <a:t>r</a:t>
            </a:r>
            <a:r>
              <a:rPr sz="2400" b="1" spc="-90" dirty="0">
                <a:solidFill>
                  <a:srgbClr val="010101"/>
                </a:solidFill>
                <a:latin typeface="Trebuchet MS"/>
                <a:cs typeface="Trebuchet MS"/>
              </a:rPr>
              <a:t>es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48ADA0E-D6B9-416F-8AC7-3431AF2562F6}"/>
              </a:ext>
            </a:extLst>
          </p:cNvPr>
          <p:cNvSpPr txBox="1"/>
          <p:nvPr/>
        </p:nvSpPr>
        <p:spPr>
          <a:xfrm>
            <a:off x="7004126" y="1793227"/>
            <a:ext cx="330203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Capa de decoración impregnada con melamina:</a:t>
            </a:r>
          </a:p>
          <a:p>
            <a:r>
              <a:rPr lang="en-IN" sz="1100" dirty="0">
                <a:solidFill>
                  <a:srgbClr val="000000"/>
                </a:solidFill>
                <a:latin typeface="Calibri"/>
              </a:rPr>
              <a:t>Color liso o papel impreso impregnado en resina MF</a:t>
            </a:r>
            <a:endParaRPr kumimoji="0" lang="en-IN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5AC11B87-5614-4EDA-A313-995FFEEF946F}"/>
              </a:ext>
            </a:extLst>
          </p:cNvPr>
          <p:cNvCxnSpPr>
            <a:cxnSpLocks/>
          </p:cNvCxnSpPr>
          <p:nvPr/>
        </p:nvCxnSpPr>
        <p:spPr>
          <a:xfrm>
            <a:off x="9839030" y="2464176"/>
            <a:ext cx="985358" cy="51876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D8E5875B-26F3-4B04-B7FF-5400103C0EDC}"/>
              </a:ext>
            </a:extLst>
          </p:cNvPr>
          <p:cNvSpPr txBox="1"/>
          <p:nvPr/>
        </p:nvSpPr>
        <p:spPr>
          <a:xfrm>
            <a:off x="7013362" y="2970568"/>
            <a:ext cx="1879486" cy="60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I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Capa inferior [Barrera]</a:t>
            </a:r>
          </a:p>
        </p:txBody>
      </p:sp>
      <p:sp>
        <p:nvSpPr>
          <p:cNvPr id="64" name="Left Bracket 63">
            <a:extLst>
              <a:ext uri="{FF2B5EF4-FFF2-40B4-BE49-F238E27FC236}">
                <a16:creationId xmlns:a16="http://schemas.microsoft.com/office/drawing/2014/main" id="{D18F9FEB-5D6B-4547-B40B-0746AA4CE9CF}"/>
              </a:ext>
            </a:extLst>
          </p:cNvPr>
          <p:cNvSpPr/>
          <p:nvPr/>
        </p:nvSpPr>
        <p:spPr>
          <a:xfrm>
            <a:off x="10415132" y="3426108"/>
            <a:ext cx="200753" cy="551473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4127442F-DFFC-435C-B77E-DDD43B86263F}"/>
              </a:ext>
            </a:extLst>
          </p:cNvPr>
          <p:cNvCxnSpPr>
            <a:cxnSpLocks/>
          </p:cNvCxnSpPr>
          <p:nvPr/>
        </p:nvCxnSpPr>
        <p:spPr>
          <a:xfrm rot="5400000">
            <a:off x="9647246" y="3794623"/>
            <a:ext cx="864287" cy="67148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4BBAC5BC-D7BE-48AC-8142-E695211D136F}"/>
              </a:ext>
            </a:extLst>
          </p:cNvPr>
          <p:cNvSpPr txBox="1"/>
          <p:nvPr/>
        </p:nvSpPr>
        <p:spPr>
          <a:xfrm>
            <a:off x="7926648" y="4395108"/>
            <a:ext cx="3357939" cy="871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Núcleo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 utiliza papel Kraft de alta calidad impregnado con resina fenol-formaldehído como núcleo del laminado para alcanzar el grosor requerido del producto</a:t>
            </a:r>
            <a:endParaRPr kumimoji="0" lang="en-IN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535542A-37E1-4290-8538-596528C247E3}"/>
              </a:ext>
            </a:extLst>
          </p:cNvPr>
          <p:cNvCxnSpPr>
            <a:cxnSpLocks/>
          </p:cNvCxnSpPr>
          <p:nvPr/>
        </p:nvCxnSpPr>
        <p:spPr>
          <a:xfrm>
            <a:off x="9203725" y="3502082"/>
            <a:ext cx="12114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or: Elbow 67">
            <a:extLst>
              <a:ext uri="{FF2B5EF4-FFF2-40B4-BE49-F238E27FC236}">
                <a16:creationId xmlns:a16="http://schemas.microsoft.com/office/drawing/2014/main" id="{80950CDD-436F-48A2-8BAC-C7C9F5416C42}"/>
              </a:ext>
            </a:extLst>
          </p:cNvPr>
          <p:cNvCxnSpPr>
            <a:cxnSpLocks/>
          </p:cNvCxnSpPr>
          <p:nvPr/>
        </p:nvCxnSpPr>
        <p:spPr>
          <a:xfrm rot="5400000">
            <a:off x="11682220" y="2091242"/>
            <a:ext cx="787903" cy="644768"/>
          </a:xfrm>
          <a:prstGeom prst="bentConnector3">
            <a:avLst>
              <a:gd name="adj1" fmla="val 315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900E2B23-B52B-4D1B-BA6F-5C7CC649ABF8}"/>
              </a:ext>
            </a:extLst>
          </p:cNvPr>
          <p:cNvSpPr txBox="1"/>
          <p:nvPr/>
        </p:nvSpPr>
        <p:spPr>
          <a:xfrm>
            <a:off x="11982376" y="1668388"/>
            <a:ext cx="2654707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Capa de película resistente a UV</a:t>
            </a:r>
          </a:p>
          <a:p>
            <a:r>
              <a:rPr lang="en-US" sz="1400" b="1" dirty="0"/>
              <a:t> </a:t>
            </a:r>
          </a:p>
          <a:p>
            <a:r>
              <a:rPr lang="es-MX" sz="1100" dirty="0"/>
              <a:t>Capa de superficie altamente funcional para propiedades exteriores</a:t>
            </a:r>
            <a:r>
              <a:rPr lang="en-US" sz="1400" dirty="0"/>
              <a:t> </a:t>
            </a:r>
          </a:p>
        </p:txBody>
      </p:sp>
      <p:pic>
        <p:nvPicPr>
          <p:cNvPr id="70" name="Picture 69" descr="A picture containing indoor, table, dark, coffee table&#10;&#10;Description automatically generated">
            <a:extLst>
              <a:ext uri="{FF2B5EF4-FFF2-40B4-BE49-F238E27FC236}">
                <a16:creationId xmlns:a16="http://schemas.microsoft.com/office/drawing/2014/main" id="{F0BB5F55-3095-4EC0-A4A8-6CC9BAFB7D8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325" y="2285636"/>
            <a:ext cx="3746301" cy="2811981"/>
          </a:xfrm>
          <a:prstGeom prst="rect">
            <a:avLst/>
          </a:prstGeom>
        </p:spPr>
      </p:pic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F6B94DAB-6CC3-49CD-AFF2-1497E4C55EB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39" y="-130534"/>
            <a:ext cx="2404877" cy="1246635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3C6D73EF-4AB8-A0F0-546E-408579FF36E6}"/>
              </a:ext>
            </a:extLst>
          </p:cNvPr>
          <p:cNvSpPr txBox="1"/>
          <p:nvPr/>
        </p:nvSpPr>
        <p:spPr>
          <a:xfrm>
            <a:off x="7017601" y="3580150"/>
            <a:ext cx="3216248" cy="357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ts val="900"/>
              </a:lnSpc>
              <a:spcBef>
                <a:spcPts val="220"/>
              </a:spcBef>
            </a:pPr>
            <a:r>
              <a:rPr lang="es-ES" sz="1100" dirty="0"/>
              <a:t>Aplicable para algunos colores lisos</a:t>
            </a:r>
          </a:p>
          <a:p>
            <a:pPr marL="12700" marR="5080">
              <a:lnSpc>
                <a:spcPts val="900"/>
              </a:lnSpc>
              <a:spcBef>
                <a:spcPts val="220"/>
              </a:spcBef>
            </a:pPr>
            <a:r>
              <a:rPr lang="es-ES" sz="1100" dirty="0"/>
              <a:t>[el papel de barrera está impregnado en resina MF]</a:t>
            </a:r>
            <a:endParaRPr lang="en-US" sz="1100" dirty="0"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1212</TotalTime>
  <Words>1243</Words>
  <Application>Microsoft Macintosh PowerPoint</Application>
  <PresentationFormat>Personalizado</PresentationFormat>
  <Paragraphs>304</Paragraphs>
  <Slides>14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Amasis MT Pro Black</vt:lpstr>
      <vt:lpstr>Arial</vt:lpstr>
      <vt:lpstr>Calibri</vt:lpstr>
      <vt:lpstr>Helvetica</vt:lpstr>
      <vt:lpstr>Times New Roman</vt:lpstr>
      <vt:lpstr>Trebuchet MS</vt:lpstr>
      <vt:lpstr>Office Theme</vt:lpstr>
      <vt:lpstr>Bitmap Image</vt:lpstr>
      <vt:lpstr>Cubiertas Para Cocina Impreza</vt:lpstr>
      <vt:lpstr>Presentación de PowerPoint</vt:lpstr>
      <vt:lpstr>Superficies EP</vt:lpstr>
      <vt:lpstr>Composición</vt:lpstr>
      <vt:lpstr>Ventajas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Personalización con Impreza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Impreza</dc:title>
  <dc:creator>Home</dc:creator>
  <cp:lastModifiedBy>Soledad Larrondo</cp:lastModifiedBy>
  <cp:revision>63</cp:revision>
  <dcterms:created xsi:type="dcterms:W3CDTF">2022-04-05T12:34:25Z</dcterms:created>
  <dcterms:modified xsi:type="dcterms:W3CDTF">2025-10-16T13:39:37Z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2022-04-05T00:00:00Z</vt:filetime>
  </property>
  <property fmtid="{D5CDD505-2E9C-101B-9397-08002B2CF9AE}" pid="3" name="Creator">
    <vt:lpwstr>Adobe Illustrator 25.4 (Windows)</vt:lpwstr>
  </property>
  <property fmtid="{D5CDD505-2E9C-101B-9397-08002B2CF9AE}" pid="4" name="LastSaved">
    <vt:filetime>2022-04-05T00:00:00Z</vt:filetime>
  </property>
</Properties>
</file>